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5" r:id="rId7"/>
    <p:sldId id="266" r:id="rId8"/>
    <p:sldId id="268" r:id="rId9"/>
    <p:sldId id="269" r:id="rId10"/>
    <p:sldId id="273" r:id="rId11"/>
    <p:sldId id="275" r:id="rId12"/>
    <p:sldId id="277" r:id="rId13"/>
    <p:sldId id="278" r:id="rId14"/>
    <p:sldId id="279" r:id="rId15"/>
    <p:sldId id="281" r:id="rId16"/>
    <p:sldId id="282" r:id="rId17"/>
    <p:sldId id="283" r:id="rId18"/>
    <p:sldId id="284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  <p:sldId id="356" r:id="rId87"/>
    <p:sldId id="357" r:id="rId88"/>
    <p:sldId id="358" r:id="rId89"/>
    <p:sldId id="359" r:id="rId90"/>
    <p:sldId id="360" r:id="rId91"/>
    <p:sldId id="361" r:id="rId92"/>
    <p:sldId id="362" r:id="rId93"/>
    <p:sldId id="363" r:id="rId94"/>
    <p:sldId id="364" r:id="rId95"/>
    <p:sldId id="365" r:id="rId96"/>
    <p:sldId id="366" r:id="rId97"/>
    <p:sldId id="367" r:id="rId98"/>
    <p:sldId id="368" r:id="rId99"/>
    <p:sldId id="369" r:id="rId100"/>
    <p:sldId id="370" r:id="rId101"/>
    <p:sldId id="371" r:id="rId102"/>
    <p:sldId id="372" r:id="rId103"/>
    <p:sldId id="373" r:id="rId104"/>
    <p:sldId id="374" r:id="rId105"/>
    <p:sldId id="375" r:id="rId106"/>
    <p:sldId id="376" r:id="rId107"/>
    <p:sldId id="377" r:id="rId108"/>
    <p:sldId id="378" r:id="rId109"/>
    <p:sldId id="379" r:id="rId110"/>
    <p:sldId id="380" r:id="rId111"/>
    <p:sldId id="381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3" r:id="rId124"/>
    <p:sldId id="394" r:id="rId125"/>
  </p:sldIdLst>
  <p:sldSz cx="12192000" cy="6858000"/>
  <p:notesSz cx="12192000" cy="6858000"/>
  <p:embeddedFontLst>
    <p:embeddedFont>
      <p:font typeface="Calibri" panose="020F0502020204030204" pitchFamily="34" charset="0"/>
      <p:regular r:id="rId126"/>
      <p:bold r:id="rId127"/>
      <p:italic r:id="rId128"/>
      <p:boldItalic r:id="rId129"/>
    </p:embeddedFont>
    <p:embeddedFont>
      <p:font typeface="Calibri Light" panose="020F0302020204030204" pitchFamily="34" charset="0"/>
      <p:regular r:id="rId130"/>
      <p:italic r:id="rId131"/>
    </p:embeddedFont>
    <p:embeddedFont>
      <p:font typeface="Cambria Math" panose="02040503050406030204" pitchFamily="18" charset="0"/>
      <p:regular r:id="rId132"/>
    </p:embeddedFont>
    <p:embeddedFont>
      <p:font typeface="Gloucester MT Extra Condensed" panose="02030808020601010101" pitchFamily="18" charset="0"/>
      <p:regular r:id="rId133"/>
    </p:embeddedFont>
    <p:embeddedFont>
      <p:font typeface="Lucida Sans Typewriter" panose="020B0509030504030204" pitchFamily="49" charset="0"/>
      <p:regular r:id="rId134"/>
      <p:bold r:id="rId135"/>
      <p:italic r:id="rId136"/>
      <p:boldItalic r:id="rId137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81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9.fntdata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5.fntdata"/><Relationship Id="rId135" Type="http://schemas.openxmlformats.org/officeDocument/2006/relationships/font" Target="fonts/font1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6.fntdata"/><Relationship Id="rId136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8.fntdata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5039" y="571627"/>
            <a:ext cx="1028192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59708" y="537209"/>
            <a:ext cx="4672583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40991" y="1981581"/>
            <a:ext cx="8510016" cy="3401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heeraj.rathee@nhs.ne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mailto:dheeraj.rathee@providedigita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mailto:dheeraj.rathee@nhs.net" TargetMode="External"/><Relationship Id="rId2" Type="http://schemas.openxmlformats.org/officeDocument/2006/relationships/hyperlink" Target="https://www.linkedin.com/in/dheerajrathee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5631179"/>
            <a:ext cx="2481072" cy="9037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1930" y="887424"/>
            <a:ext cx="770445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0115" marR="5080" indent="-2178050">
              <a:lnSpc>
                <a:spcPct val="100000"/>
              </a:lnSpc>
              <a:spcBef>
                <a:spcPts val="95"/>
              </a:spcBef>
            </a:pPr>
            <a:r>
              <a:rPr sz="4000" spc="-60" dirty="0"/>
              <a:t>Tree</a:t>
            </a:r>
            <a:r>
              <a:rPr sz="4000" spc="-150" dirty="0"/>
              <a:t> </a:t>
            </a:r>
            <a:r>
              <a:rPr sz="4000" dirty="0"/>
              <a:t>based</a:t>
            </a:r>
            <a:r>
              <a:rPr sz="4000" spc="-150" dirty="0"/>
              <a:t> </a:t>
            </a:r>
            <a:r>
              <a:rPr sz="4000" dirty="0"/>
              <a:t>Machine</a:t>
            </a:r>
            <a:r>
              <a:rPr sz="4000" spc="-165" dirty="0"/>
              <a:t> </a:t>
            </a:r>
            <a:r>
              <a:rPr sz="4000" dirty="0"/>
              <a:t>Learning</a:t>
            </a:r>
            <a:r>
              <a:rPr sz="4000" spc="-150" dirty="0"/>
              <a:t> </a:t>
            </a:r>
            <a:r>
              <a:rPr sz="4000" spc="-10" dirty="0"/>
              <a:t>Models </a:t>
            </a:r>
            <a:r>
              <a:rPr sz="4000" dirty="0"/>
              <a:t>for</a:t>
            </a:r>
            <a:r>
              <a:rPr sz="4000" spc="-150" dirty="0"/>
              <a:t> </a:t>
            </a:r>
            <a:r>
              <a:rPr sz="4000" dirty="0"/>
              <a:t>Data</a:t>
            </a:r>
            <a:r>
              <a:rPr sz="4000" spc="-170" dirty="0"/>
              <a:t> </a:t>
            </a:r>
            <a:r>
              <a:rPr sz="4000" spc="-10" dirty="0"/>
              <a:t>Science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4113657" y="2728976"/>
            <a:ext cx="3965575" cy="2389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Session-</a:t>
            </a:r>
            <a:r>
              <a:rPr sz="2400" spc="-5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Calibri"/>
                <a:cs typeface="Calibri"/>
              </a:rPr>
              <a:t>Dr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Dheeraj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Rathee</a:t>
            </a:r>
            <a:endParaRPr sz="28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  <a:spcBef>
                <a:spcPts val="55"/>
              </a:spcBef>
            </a:pPr>
            <a:r>
              <a:rPr sz="2000" dirty="0">
                <a:latin typeface="Calibri"/>
                <a:cs typeface="Calibri"/>
              </a:rPr>
              <a:t>Chief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Technology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Analytics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Officer </a:t>
            </a:r>
            <a:r>
              <a:rPr sz="2000" dirty="0">
                <a:latin typeface="Calibri"/>
                <a:cs typeface="Calibri"/>
              </a:rPr>
              <a:t>Provide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Digital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dheeraj.rathee@nhs.net</a:t>
            </a:r>
            <a:r>
              <a:rPr sz="2000" spc="-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dheeraj.rathee@providedigital.com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06356" y="5631179"/>
            <a:ext cx="1990344" cy="8397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89813" y="1720126"/>
          <a:ext cx="3469003" cy="47345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7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4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89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626059" y="1805051"/>
            <a:ext cx="3223895" cy="445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Often</a:t>
            </a:r>
            <a:endParaRPr sz="1400">
              <a:latin typeface="Calibri"/>
              <a:cs typeface="Calibri"/>
            </a:endParaRPr>
          </a:p>
          <a:p>
            <a:pPr marL="73025" indent="-73660">
              <a:lnSpc>
                <a:spcPct val="100000"/>
              </a:lnSpc>
              <a:tabLst>
                <a:tab pos="901065" algn="l"/>
                <a:tab pos="1691005" algn="l"/>
                <a:tab pos="2572385" algn="l"/>
              </a:tabLst>
            </a:pPr>
            <a:r>
              <a:rPr sz="1400" b="1" spc="-10" dirty="0">
                <a:latin typeface="Calibri"/>
                <a:cs typeface="Calibri"/>
              </a:rPr>
              <a:t>Feeling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25" dirty="0">
                <a:latin typeface="Calibri"/>
                <a:cs typeface="Calibri"/>
              </a:rPr>
              <a:t>Age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10" dirty="0">
                <a:latin typeface="Calibri"/>
                <a:cs typeface="Calibri"/>
              </a:rPr>
              <a:t>Region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10" dirty="0">
                <a:latin typeface="Calibri"/>
                <a:cs typeface="Calibri"/>
              </a:rPr>
              <a:t>Diabetes Tired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Calibri"/>
              <a:cs typeface="Calibri"/>
            </a:endParaRPr>
          </a:p>
          <a:p>
            <a:pPr marL="114300" algn="just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Yes</a:t>
            </a:r>
            <a:r>
              <a:rPr sz="1800" spc="580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13</a:t>
            </a:r>
            <a:r>
              <a:rPr sz="1800" spc="395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England</a:t>
            </a:r>
            <a:r>
              <a:rPr sz="1800" spc="459" dirty="0">
                <a:latin typeface="Calibri"/>
                <a:cs typeface="Calibri"/>
              </a:rPr>
              <a:t>    </a:t>
            </a: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 marL="114300" marR="168275" algn="just">
              <a:lnSpc>
                <a:spcPct val="243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Yes</a:t>
            </a:r>
            <a:r>
              <a:rPr sz="1800" spc="580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62</a:t>
            </a:r>
            <a:r>
              <a:rPr sz="1800" spc="570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Wales</a:t>
            </a:r>
            <a:r>
              <a:rPr sz="1800" spc="400" dirty="0">
                <a:latin typeface="Calibri"/>
                <a:cs typeface="Calibri"/>
              </a:rPr>
              <a:t>     </a:t>
            </a:r>
            <a:r>
              <a:rPr sz="1800" spc="-55" dirty="0">
                <a:latin typeface="Calibri"/>
                <a:cs typeface="Calibri"/>
              </a:rPr>
              <a:t>Yes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415" dirty="0">
                <a:latin typeface="Calibri"/>
                <a:cs typeface="Calibri"/>
              </a:rPr>
              <a:t>     </a:t>
            </a:r>
            <a:r>
              <a:rPr sz="1800" dirty="0">
                <a:latin typeface="Calibri"/>
                <a:cs typeface="Calibri"/>
              </a:rPr>
              <a:t>38</a:t>
            </a:r>
            <a:r>
              <a:rPr sz="1800" spc="405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England</a:t>
            </a:r>
            <a:r>
              <a:rPr sz="1800" spc="475" dirty="0">
                <a:latin typeface="Calibri"/>
                <a:cs typeface="Calibri"/>
              </a:rPr>
              <a:t>   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dirty="0">
                <a:latin typeface="Calibri"/>
                <a:cs typeface="Calibri"/>
              </a:rPr>
              <a:t>Yes</a:t>
            </a:r>
            <a:r>
              <a:rPr sz="1800" spc="580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21</a:t>
            </a:r>
            <a:r>
              <a:rPr sz="1800" spc="590" dirty="0">
                <a:latin typeface="Calibri"/>
                <a:cs typeface="Calibri"/>
              </a:rPr>
              <a:t>   </a:t>
            </a:r>
            <a:r>
              <a:rPr sz="1800" dirty="0">
                <a:latin typeface="Calibri"/>
                <a:cs typeface="Calibri"/>
              </a:rPr>
              <a:t>Scotland</a:t>
            </a:r>
            <a:r>
              <a:rPr sz="1800" spc="375" dirty="0">
                <a:latin typeface="Calibri"/>
                <a:cs typeface="Calibri"/>
              </a:rPr>
              <a:t>    </a:t>
            </a:r>
            <a:r>
              <a:rPr sz="1800" spc="-50" dirty="0">
                <a:latin typeface="Calibri"/>
                <a:cs typeface="Calibri"/>
              </a:rPr>
              <a:t>Yes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415" dirty="0">
                <a:latin typeface="Calibri"/>
                <a:cs typeface="Calibri"/>
              </a:rPr>
              <a:t>     </a:t>
            </a:r>
            <a:r>
              <a:rPr sz="1800" dirty="0">
                <a:latin typeface="Calibri"/>
                <a:cs typeface="Calibri"/>
              </a:rPr>
              <a:t>45</a:t>
            </a:r>
            <a:r>
              <a:rPr sz="1800" spc="580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Wales</a:t>
            </a:r>
            <a:r>
              <a:rPr sz="1800" spc="409" dirty="0">
                <a:latin typeface="Calibri"/>
                <a:cs typeface="Calibri"/>
              </a:rPr>
              <a:t>     </a:t>
            </a:r>
            <a:r>
              <a:rPr sz="1800" spc="-25" dirty="0">
                <a:latin typeface="Calibri"/>
                <a:cs typeface="Calibri"/>
              </a:rPr>
              <a:t>Yes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415" dirty="0">
                <a:latin typeface="Calibri"/>
                <a:cs typeface="Calibri"/>
              </a:rPr>
              <a:t>     </a:t>
            </a:r>
            <a:r>
              <a:rPr sz="1800" dirty="0">
                <a:latin typeface="Calibri"/>
                <a:cs typeface="Calibri"/>
              </a:rPr>
              <a:t>24</a:t>
            </a:r>
            <a:r>
              <a:rPr sz="1800" spc="405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England</a:t>
            </a:r>
            <a:r>
              <a:rPr sz="1800" spc="440" dirty="0">
                <a:latin typeface="Calibri"/>
                <a:cs typeface="Calibri"/>
              </a:rPr>
              <a:t>    </a:t>
            </a:r>
            <a:r>
              <a:rPr sz="1800" spc="-2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6823" y="1726692"/>
            <a:ext cx="3462654" cy="4730750"/>
          </a:xfrm>
          <a:custGeom>
            <a:avLst/>
            <a:gdLst/>
            <a:ahLst/>
            <a:cxnLst/>
            <a:rect l="l" t="t" r="r" b="b"/>
            <a:pathLst>
              <a:path w="3462654" h="4730750">
                <a:moveTo>
                  <a:pt x="3462528" y="0"/>
                </a:moveTo>
                <a:lnTo>
                  <a:pt x="0" y="0"/>
                </a:lnTo>
                <a:lnTo>
                  <a:pt x="0" y="4730496"/>
                </a:lnTo>
                <a:lnTo>
                  <a:pt x="3462528" y="4730496"/>
                </a:lnTo>
                <a:lnTo>
                  <a:pt x="3462528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6" name="object 6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400" marR="5080" indent="-71755">
              <a:lnSpc>
                <a:spcPct val="100000"/>
              </a:lnSpc>
              <a:spcBef>
                <a:spcPts val="100"/>
              </a:spcBef>
            </a:pPr>
            <a:r>
              <a:rPr dirty="0"/>
              <a:t>We</a:t>
            </a:r>
            <a:r>
              <a:rPr spc="-45" dirty="0"/>
              <a:t> </a:t>
            </a:r>
            <a:r>
              <a:rPr dirty="0"/>
              <a:t>initiated</a:t>
            </a:r>
            <a:r>
              <a:rPr spc="-60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first</a:t>
            </a:r>
            <a:r>
              <a:rPr spc="-55" dirty="0"/>
              <a:t> </a:t>
            </a:r>
            <a:r>
              <a:rPr dirty="0"/>
              <a:t>leaf</a:t>
            </a:r>
            <a:r>
              <a:rPr spc="-45" dirty="0"/>
              <a:t> </a:t>
            </a:r>
            <a:r>
              <a:rPr spc="-20" dirty="0"/>
              <a:t>with </a:t>
            </a:r>
            <a:r>
              <a:rPr dirty="0"/>
              <a:t>an</a:t>
            </a:r>
            <a:r>
              <a:rPr spc="-20" dirty="0"/>
              <a:t> </a:t>
            </a:r>
            <a:r>
              <a:rPr dirty="0"/>
              <a:t>initial</a:t>
            </a:r>
            <a:r>
              <a:rPr spc="-35" dirty="0"/>
              <a:t> </a:t>
            </a:r>
            <a:r>
              <a:rPr dirty="0"/>
              <a:t>prediction</a:t>
            </a:r>
            <a:r>
              <a:rPr spc="-30" dirty="0"/>
              <a:t> </a:t>
            </a:r>
            <a:r>
              <a:rPr spc="-10" dirty="0"/>
              <a:t>estimate</a:t>
            </a:r>
          </a:p>
        </p:txBody>
      </p:sp>
      <p:sp>
        <p:nvSpPr>
          <p:cNvPr id="10" name="object 10"/>
          <p:cNvSpPr/>
          <p:nvPr/>
        </p:nvSpPr>
        <p:spPr>
          <a:xfrm>
            <a:off x="3289553" y="746759"/>
            <a:ext cx="1062355" cy="114300"/>
          </a:xfrm>
          <a:custGeom>
            <a:avLst/>
            <a:gdLst/>
            <a:ahLst/>
            <a:cxnLst/>
            <a:rect l="l" t="t" r="r" b="b"/>
            <a:pathLst>
              <a:path w="106235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06235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062354" h="114300">
                <a:moveTo>
                  <a:pt x="106222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062228" y="76200"/>
                </a:lnTo>
                <a:lnTo>
                  <a:pt x="106222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18856" y="5136134"/>
            <a:ext cx="1461770" cy="17145"/>
          </a:xfrm>
          <a:custGeom>
            <a:avLst/>
            <a:gdLst/>
            <a:ahLst/>
            <a:cxnLst/>
            <a:rect l="l" t="t" r="r" b="b"/>
            <a:pathLst>
              <a:path w="1461770" h="17145">
                <a:moveTo>
                  <a:pt x="1461516" y="0"/>
                </a:moveTo>
                <a:lnTo>
                  <a:pt x="0" y="0"/>
                </a:lnTo>
                <a:lnTo>
                  <a:pt x="0" y="16764"/>
                </a:lnTo>
                <a:lnTo>
                  <a:pt x="1461516" y="16764"/>
                </a:lnTo>
                <a:lnTo>
                  <a:pt x="14615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15945" algn="ctr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But</a:t>
            </a:r>
            <a:r>
              <a:rPr dirty="0"/>
              <a:t>,</a:t>
            </a:r>
            <a:r>
              <a:rPr spc="-35" dirty="0"/>
              <a:t> </a:t>
            </a:r>
            <a:r>
              <a:rPr dirty="0"/>
              <a:t>this</a:t>
            </a:r>
            <a:r>
              <a:rPr spc="-1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b="1" dirty="0">
                <a:latin typeface="Calibri"/>
                <a:cs typeface="Calibri"/>
              </a:rPr>
              <a:t>log(odds)</a:t>
            </a:r>
            <a:r>
              <a:rPr b="1" spc="-25" dirty="0">
                <a:latin typeface="Calibri"/>
                <a:cs typeface="Calibri"/>
              </a:rPr>
              <a:t> </a:t>
            </a:r>
            <a:r>
              <a:rPr dirty="0"/>
              <a:t>value</a:t>
            </a:r>
            <a:r>
              <a:rPr spc="-10" dirty="0"/>
              <a:t> which</a:t>
            </a:r>
            <a:endParaRPr sz="3200">
              <a:latin typeface="Calibri"/>
              <a:cs typeface="Calibri"/>
            </a:endParaRPr>
          </a:p>
          <a:p>
            <a:pPr marL="3115310" algn="ctr">
              <a:lnSpc>
                <a:spcPct val="100000"/>
              </a:lnSpc>
              <a:spcBef>
                <a:spcPts val="40"/>
              </a:spcBef>
            </a:pPr>
            <a:r>
              <a:rPr dirty="0"/>
              <a:t>can’t</a:t>
            </a:r>
            <a:r>
              <a:rPr spc="-50" dirty="0"/>
              <a:t> </a:t>
            </a:r>
            <a:r>
              <a:rPr dirty="0"/>
              <a:t>taken</a:t>
            </a:r>
            <a:r>
              <a:rPr spc="-55" dirty="0"/>
              <a:t> </a:t>
            </a:r>
            <a:r>
              <a:rPr dirty="0"/>
              <a:t>as</a:t>
            </a:r>
            <a:r>
              <a:rPr spc="-40" dirty="0"/>
              <a:t> </a:t>
            </a:r>
            <a:r>
              <a:rPr dirty="0"/>
              <a:t>final</a:t>
            </a:r>
            <a:r>
              <a:rPr spc="-35" dirty="0"/>
              <a:t> </a:t>
            </a:r>
            <a:r>
              <a:rPr spc="-10" dirty="0"/>
              <a:t>outcome….</a:t>
            </a:r>
          </a:p>
          <a:p>
            <a:pPr marL="2346960">
              <a:lnSpc>
                <a:spcPct val="100000"/>
              </a:lnSpc>
            </a:pPr>
            <a:endParaRPr spc="-10" dirty="0"/>
          </a:p>
          <a:p>
            <a:pPr marL="2346960">
              <a:lnSpc>
                <a:spcPct val="100000"/>
              </a:lnSpc>
              <a:spcBef>
                <a:spcPts val="55"/>
              </a:spcBef>
            </a:pPr>
            <a:endParaRPr sz="2200"/>
          </a:p>
          <a:p>
            <a:pPr marL="5071745">
              <a:lnSpc>
                <a:spcPct val="100000"/>
              </a:lnSpc>
            </a:pPr>
            <a:r>
              <a:rPr dirty="0"/>
              <a:t>Let’s</a:t>
            </a:r>
            <a:r>
              <a:rPr spc="-85" dirty="0"/>
              <a:t> </a:t>
            </a:r>
            <a:r>
              <a:rPr dirty="0"/>
              <a:t>estimate</a:t>
            </a:r>
            <a:r>
              <a:rPr spc="-95" dirty="0"/>
              <a:t> </a:t>
            </a:r>
            <a:r>
              <a:rPr b="1" spc="-10" dirty="0">
                <a:latin typeface="Calibri"/>
                <a:cs typeface="Calibri"/>
              </a:rPr>
              <a:t>probabilities</a:t>
            </a:r>
          </a:p>
          <a:p>
            <a:pPr marL="5033645">
              <a:lnSpc>
                <a:spcPct val="100000"/>
              </a:lnSpc>
            </a:pPr>
            <a:r>
              <a:rPr dirty="0"/>
              <a:t>using</a:t>
            </a:r>
            <a:r>
              <a:rPr spc="-3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b="1" dirty="0">
                <a:latin typeface="Calibri"/>
                <a:cs typeface="Calibri"/>
              </a:rPr>
              <a:t>log(odds)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spc="-10" dirty="0"/>
              <a:t>values…</a:t>
            </a:r>
          </a:p>
          <a:p>
            <a:pPr marL="2346960">
              <a:lnSpc>
                <a:spcPct val="100000"/>
              </a:lnSpc>
              <a:spcBef>
                <a:spcPts val="10"/>
              </a:spcBef>
            </a:pPr>
            <a:endParaRPr spc="-10" dirty="0"/>
          </a:p>
          <a:p>
            <a:pPr marL="6000750">
              <a:lnSpc>
                <a:spcPts val="2320"/>
              </a:lnSpc>
              <a:spcBef>
                <a:spcPts val="5"/>
              </a:spcBef>
            </a:pPr>
            <a:r>
              <a:rPr sz="3000" spc="82" baseline="-20833" dirty="0">
                <a:latin typeface="Cambria Math"/>
                <a:cs typeface="Cambria Math"/>
              </a:rPr>
              <a:t>𝑒</a:t>
            </a:r>
            <a:r>
              <a:rPr sz="1450" spc="55" dirty="0">
                <a:latin typeface="Cambria Math"/>
                <a:cs typeface="Cambria Math"/>
              </a:rPr>
              <a:t>log(𝑜𝑑𝑑𝑠)</a:t>
            </a:r>
            <a:endParaRPr sz="1450">
              <a:latin typeface="Cambria Math"/>
              <a:cs typeface="Cambria Math"/>
            </a:endParaRPr>
          </a:p>
          <a:p>
            <a:pPr marL="2397760">
              <a:lnSpc>
                <a:spcPts val="1520"/>
              </a:lnSpc>
            </a:pPr>
            <a:r>
              <a:rPr sz="2000" dirty="0">
                <a:latin typeface="Cambria Math"/>
                <a:cs typeface="Cambria Math"/>
              </a:rPr>
              <a:t>𝑷𝒓𝒐𝒃</a:t>
            </a:r>
            <a:r>
              <a:rPr sz="2000" spc="-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𝒐𝒇</a:t>
            </a:r>
            <a:r>
              <a:rPr sz="2000" spc="-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𝒉𝒂𝒗𝒊𝒏𝒈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𝒅𝒊𝒂𝒃𝒆𝒕𝒆𝒔</a:t>
            </a:r>
            <a:r>
              <a:rPr sz="2000" spc="60" dirty="0">
                <a:latin typeface="Cambria Math"/>
                <a:cs typeface="Cambria Math"/>
              </a:rPr>
              <a:t> </a:t>
            </a:r>
            <a:r>
              <a:rPr sz="2000" spc="-60" dirty="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  <a:p>
            <a:pPr marL="5777865">
              <a:lnSpc>
                <a:spcPts val="1595"/>
              </a:lnSpc>
            </a:pPr>
            <a:r>
              <a:rPr sz="3000" baseline="-16666" dirty="0">
                <a:latin typeface="Cambria Math"/>
                <a:cs typeface="Cambria Math"/>
              </a:rPr>
              <a:t>1</a:t>
            </a:r>
            <a:r>
              <a:rPr sz="3000" spc="-7" baseline="-16666" dirty="0">
                <a:latin typeface="Cambria Math"/>
                <a:cs typeface="Cambria Math"/>
              </a:rPr>
              <a:t> </a:t>
            </a:r>
            <a:r>
              <a:rPr sz="3000" baseline="-16666" dirty="0">
                <a:latin typeface="Cambria Math"/>
                <a:cs typeface="Cambria Math"/>
              </a:rPr>
              <a:t>+</a:t>
            </a:r>
            <a:r>
              <a:rPr sz="3000" spc="7" baseline="-16666" dirty="0">
                <a:latin typeface="Cambria Math"/>
                <a:cs typeface="Cambria Math"/>
              </a:rPr>
              <a:t> </a:t>
            </a:r>
            <a:r>
              <a:rPr sz="3000" spc="82" baseline="-16666" dirty="0">
                <a:latin typeface="Cambria Math"/>
                <a:cs typeface="Cambria Math"/>
              </a:rPr>
              <a:t>𝑒</a:t>
            </a:r>
            <a:r>
              <a:rPr sz="1450" spc="55" dirty="0">
                <a:latin typeface="Cambria Math"/>
                <a:cs typeface="Cambria Math"/>
              </a:rPr>
              <a:t>log(𝑜𝑑𝑑𝑠)</a:t>
            </a:r>
            <a:endParaRPr sz="14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3" name="object 3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48789" y="683514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106414" y="1074166"/>
            <a:ext cx="1744345" cy="386080"/>
            <a:chOff x="6106414" y="1074166"/>
            <a:chExt cx="1744345" cy="386080"/>
          </a:xfrm>
        </p:grpSpPr>
        <p:sp>
          <p:nvSpPr>
            <p:cNvPr id="7" name="object 7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1669034" y="0"/>
                  </a:moveTo>
                  <a:lnTo>
                    <a:pt x="62230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30" y="373380"/>
                  </a:lnTo>
                  <a:lnTo>
                    <a:pt x="1669034" y="373380"/>
                  </a:lnTo>
                  <a:lnTo>
                    <a:pt x="1693277" y="368496"/>
                  </a:lnTo>
                  <a:lnTo>
                    <a:pt x="1713055" y="355171"/>
                  </a:lnTo>
                  <a:lnTo>
                    <a:pt x="1726380" y="335393"/>
                  </a:lnTo>
                  <a:lnTo>
                    <a:pt x="1731264" y="311150"/>
                  </a:lnTo>
                  <a:lnTo>
                    <a:pt x="1731264" y="62230"/>
                  </a:lnTo>
                  <a:lnTo>
                    <a:pt x="1726380" y="37986"/>
                  </a:lnTo>
                  <a:lnTo>
                    <a:pt x="1713055" y="18208"/>
                  </a:lnTo>
                  <a:lnTo>
                    <a:pt x="1693277" y="4883"/>
                  </a:lnTo>
                  <a:lnTo>
                    <a:pt x="16690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30" y="0"/>
                  </a:lnTo>
                  <a:lnTo>
                    <a:pt x="1669034" y="0"/>
                  </a:lnTo>
                  <a:lnTo>
                    <a:pt x="1693277" y="4883"/>
                  </a:lnTo>
                  <a:lnTo>
                    <a:pt x="1713055" y="18208"/>
                  </a:lnTo>
                  <a:lnTo>
                    <a:pt x="1726380" y="37986"/>
                  </a:lnTo>
                  <a:lnTo>
                    <a:pt x="1731264" y="62230"/>
                  </a:lnTo>
                  <a:lnTo>
                    <a:pt x="1731264" y="311150"/>
                  </a:lnTo>
                  <a:lnTo>
                    <a:pt x="1726380" y="335393"/>
                  </a:lnTo>
                  <a:lnTo>
                    <a:pt x="1713055" y="355171"/>
                  </a:lnTo>
                  <a:lnTo>
                    <a:pt x="1693277" y="368496"/>
                  </a:lnTo>
                  <a:lnTo>
                    <a:pt x="1669034" y="373380"/>
                  </a:lnTo>
                  <a:lnTo>
                    <a:pt x="62230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257671" y="1101674"/>
            <a:ext cx="1440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11" name="object 11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320276" y="1082802"/>
            <a:ext cx="1141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5" name="object 15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828533" y="394208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Gender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209278" y="1929129"/>
            <a:ext cx="904240" cy="384810"/>
            <a:chOff x="9209278" y="1929129"/>
            <a:chExt cx="904240" cy="384810"/>
          </a:xfrm>
        </p:grpSpPr>
        <p:sp>
          <p:nvSpPr>
            <p:cNvPr id="19" name="object 19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4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40" y="309880"/>
                  </a:lnTo>
                  <a:lnTo>
                    <a:pt x="891540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4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40" y="61975"/>
                  </a:lnTo>
                  <a:lnTo>
                    <a:pt x="891540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411969" y="1956638"/>
            <a:ext cx="501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631169" y="1929129"/>
            <a:ext cx="904240" cy="384810"/>
            <a:chOff x="10631169" y="1929129"/>
            <a:chExt cx="904240" cy="384810"/>
          </a:xfrm>
        </p:grpSpPr>
        <p:sp>
          <p:nvSpPr>
            <p:cNvPr id="23" name="object 23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3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3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39" y="309880"/>
                  </a:lnTo>
                  <a:lnTo>
                    <a:pt x="891539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3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39" y="61975"/>
                  </a:lnTo>
                  <a:lnTo>
                    <a:pt x="891539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3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891266" y="195663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5020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5902197" y="730123"/>
            <a:ext cx="5180965" cy="1583690"/>
            <a:chOff x="5902197" y="730123"/>
            <a:chExt cx="5180965" cy="1583690"/>
          </a:xfrm>
        </p:grpSpPr>
        <p:sp>
          <p:nvSpPr>
            <p:cNvPr id="30" name="object 30"/>
            <p:cNvSpPr/>
            <p:nvPr/>
          </p:nvSpPr>
          <p:spPr>
            <a:xfrm>
              <a:off x="7844790" y="730122"/>
              <a:ext cx="3238500" cy="1215390"/>
            </a:xfrm>
            <a:custGeom>
              <a:avLst/>
              <a:gdLst/>
              <a:ahLst/>
              <a:cxnLst/>
              <a:rect l="l" t="t" r="r" b="b"/>
              <a:pathLst>
                <a:path w="3238500" h="1215389">
                  <a:moveTo>
                    <a:pt x="1298956" y="517652"/>
                  </a:moveTo>
                  <a:lnTo>
                    <a:pt x="1277861" y="480441"/>
                  </a:lnTo>
                  <a:lnTo>
                    <a:pt x="1235964" y="406527"/>
                  </a:lnTo>
                  <a:lnTo>
                    <a:pt x="1214729" y="438111"/>
                  </a:lnTo>
                  <a:lnTo>
                    <a:pt x="562356" y="0"/>
                  </a:lnTo>
                  <a:lnTo>
                    <a:pt x="551688" y="15875"/>
                  </a:lnTo>
                  <a:lnTo>
                    <a:pt x="538607" y="2032"/>
                  </a:lnTo>
                  <a:lnTo>
                    <a:pt x="69977" y="444766"/>
                  </a:lnTo>
                  <a:lnTo>
                    <a:pt x="43815" y="417068"/>
                  </a:lnTo>
                  <a:lnTo>
                    <a:pt x="0" y="537083"/>
                  </a:lnTo>
                  <a:lnTo>
                    <a:pt x="122301" y="500126"/>
                  </a:lnTo>
                  <a:lnTo>
                    <a:pt x="108496" y="485521"/>
                  </a:lnTo>
                  <a:lnTo>
                    <a:pt x="96139" y="472452"/>
                  </a:lnTo>
                  <a:lnTo>
                    <a:pt x="553643" y="40233"/>
                  </a:lnTo>
                  <a:lnTo>
                    <a:pt x="1193431" y="469811"/>
                  </a:lnTo>
                  <a:lnTo>
                    <a:pt x="1172210" y="501396"/>
                  </a:lnTo>
                  <a:lnTo>
                    <a:pt x="1298956" y="517652"/>
                  </a:lnTo>
                  <a:close/>
                </a:path>
                <a:path w="3238500" h="1215389">
                  <a:moveTo>
                    <a:pt x="3238246" y="1205611"/>
                  </a:moveTo>
                  <a:lnTo>
                    <a:pt x="3222206" y="1187323"/>
                  </a:lnTo>
                  <a:lnTo>
                    <a:pt x="3154045" y="1109599"/>
                  </a:lnTo>
                  <a:lnTo>
                    <a:pt x="3139668" y="1144803"/>
                  </a:lnTo>
                  <a:lnTo>
                    <a:pt x="2052447" y="700786"/>
                  </a:lnTo>
                  <a:lnTo>
                    <a:pt x="2050097" y="706513"/>
                  </a:lnTo>
                  <a:lnTo>
                    <a:pt x="2028825" y="696849"/>
                  </a:lnTo>
                  <a:lnTo>
                    <a:pt x="1848116" y="1094155"/>
                  </a:lnTo>
                  <a:lnTo>
                    <a:pt x="1813433" y="1078357"/>
                  </a:lnTo>
                  <a:lnTo>
                    <a:pt x="1818132" y="1205992"/>
                  </a:lnTo>
                  <a:lnTo>
                    <a:pt x="1915553" y="1127252"/>
                  </a:lnTo>
                  <a:lnTo>
                    <a:pt x="1917446" y="1125728"/>
                  </a:lnTo>
                  <a:lnTo>
                    <a:pt x="1882775" y="1109941"/>
                  </a:lnTo>
                  <a:lnTo>
                    <a:pt x="2050478" y="741210"/>
                  </a:lnTo>
                  <a:lnTo>
                    <a:pt x="3125254" y="1180134"/>
                  </a:lnTo>
                  <a:lnTo>
                    <a:pt x="3110865" y="1215390"/>
                  </a:lnTo>
                  <a:lnTo>
                    <a:pt x="3238246" y="12056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247003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162545" y="1929129"/>
            <a:ext cx="1672589" cy="384810"/>
            <a:chOff x="7162545" y="1929129"/>
            <a:chExt cx="1672589" cy="384810"/>
          </a:xfrm>
        </p:grpSpPr>
        <p:sp>
          <p:nvSpPr>
            <p:cNvPr id="35" name="object 35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1597659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597659" y="371856"/>
                  </a:lnTo>
                  <a:lnTo>
                    <a:pt x="1621809" y="366994"/>
                  </a:lnTo>
                  <a:lnTo>
                    <a:pt x="1641506" y="353726"/>
                  </a:lnTo>
                  <a:lnTo>
                    <a:pt x="1654774" y="334029"/>
                  </a:lnTo>
                  <a:lnTo>
                    <a:pt x="1659635" y="309880"/>
                  </a:lnTo>
                  <a:lnTo>
                    <a:pt x="1659635" y="61975"/>
                  </a:lnTo>
                  <a:lnTo>
                    <a:pt x="1654774" y="37826"/>
                  </a:lnTo>
                  <a:lnTo>
                    <a:pt x="1641506" y="18129"/>
                  </a:lnTo>
                  <a:lnTo>
                    <a:pt x="1621809" y="4861"/>
                  </a:lnTo>
                  <a:lnTo>
                    <a:pt x="159765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597659" y="0"/>
                  </a:lnTo>
                  <a:lnTo>
                    <a:pt x="1621809" y="4861"/>
                  </a:lnTo>
                  <a:lnTo>
                    <a:pt x="1641506" y="18129"/>
                  </a:lnTo>
                  <a:lnTo>
                    <a:pt x="1654774" y="37826"/>
                  </a:lnTo>
                  <a:lnTo>
                    <a:pt x="1659635" y="61975"/>
                  </a:lnTo>
                  <a:lnTo>
                    <a:pt x="1659635" y="309880"/>
                  </a:lnTo>
                  <a:lnTo>
                    <a:pt x="1654774" y="334029"/>
                  </a:lnTo>
                  <a:lnTo>
                    <a:pt x="1641506" y="353726"/>
                  </a:lnTo>
                  <a:lnTo>
                    <a:pt x="1621809" y="366994"/>
                  </a:lnTo>
                  <a:lnTo>
                    <a:pt x="1597659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841106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4.8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404610" y="1419986"/>
            <a:ext cx="1595120" cy="516255"/>
          </a:xfrm>
          <a:custGeom>
            <a:avLst/>
            <a:gdLst/>
            <a:ahLst/>
            <a:cxnLst/>
            <a:rect l="l" t="t" r="r" b="b"/>
            <a:pathLst>
              <a:path w="1595120" h="516255">
                <a:moveTo>
                  <a:pt x="1594866" y="515747"/>
                </a:moveTo>
                <a:lnTo>
                  <a:pt x="1575701" y="490220"/>
                </a:lnTo>
                <a:lnTo>
                  <a:pt x="1518158" y="413512"/>
                </a:lnTo>
                <a:lnTo>
                  <a:pt x="1501101" y="447662"/>
                </a:lnTo>
                <a:lnTo>
                  <a:pt x="628777" y="11557"/>
                </a:lnTo>
                <a:lnTo>
                  <a:pt x="624332" y="20447"/>
                </a:lnTo>
                <a:lnTo>
                  <a:pt x="607822" y="0"/>
                </a:lnTo>
                <a:lnTo>
                  <a:pt x="76885" y="429488"/>
                </a:lnTo>
                <a:lnTo>
                  <a:pt x="52959" y="399923"/>
                </a:lnTo>
                <a:lnTo>
                  <a:pt x="0" y="516128"/>
                </a:lnTo>
                <a:lnTo>
                  <a:pt x="124841" y="488696"/>
                </a:lnTo>
                <a:lnTo>
                  <a:pt x="110540" y="471043"/>
                </a:lnTo>
                <a:lnTo>
                  <a:pt x="100825" y="459041"/>
                </a:lnTo>
                <a:lnTo>
                  <a:pt x="612013" y="45732"/>
                </a:lnTo>
                <a:lnTo>
                  <a:pt x="1484096" y="481711"/>
                </a:lnTo>
                <a:lnTo>
                  <a:pt x="1467104" y="515747"/>
                </a:lnTo>
                <a:lnTo>
                  <a:pt x="1594866" y="51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122670" y="2984373"/>
            <a:ext cx="454533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alibri"/>
                <a:cs typeface="Calibri"/>
              </a:rPr>
              <a:t>Predicted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Height</a:t>
            </a:r>
            <a:endParaRPr sz="3200">
              <a:latin typeface="Calibri"/>
              <a:cs typeface="Calibri"/>
            </a:endParaRPr>
          </a:p>
          <a:p>
            <a:pPr marL="93345" algn="ctr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=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419350" algn="l"/>
              </a:tabLst>
            </a:pPr>
            <a:r>
              <a:rPr sz="3200" dirty="0">
                <a:latin typeface="Calibri"/>
                <a:cs typeface="Calibri"/>
              </a:rPr>
              <a:t>173.5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+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(0.4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x</a:t>
            </a:r>
            <a:r>
              <a:rPr sz="3200" dirty="0">
                <a:latin typeface="Calibri"/>
                <a:cs typeface="Calibri"/>
              </a:rPr>
              <a:t>	tree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134611" y="1726692"/>
            <a:ext cx="879475" cy="4650105"/>
          </a:xfrm>
          <a:custGeom>
            <a:avLst/>
            <a:gdLst/>
            <a:ahLst/>
            <a:cxnLst/>
            <a:rect l="l" t="t" r="r" b="b"/>
            <a:pathLst>
              <a:path w="879475" h="4650105">
                <a:moveTo>
                  <a:pt x="879348" y="0"/>
                </a:moveTo>
                <a:lnTo>
                  <a:pt x="0" y="0"/>
                </a:lnTo>
                <a:lnTo>
                  <a:pt x="0" y="4649724"/>
                </a:lnTo>
                <a:lnTo>
                  <a:pt x="879348" y="4649724"/>
                </a:lnTo>
                <a:lnTo>
                  <a:pt x="879348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9391" y="3083051"/>
            <a:ext cx="2773680" cy="3310254"/>
          </a:xfrm>
          <a:custGeom>
            <a:avLst/>
            <a:gdLst/>
            <a:ahLst/>
            <a:cxnLst/>
            <a:rect l="l" t="t" r="r" b="b"/>
            <a:pathLst>
              <a:path w="2773680" h="3310254">
                <a:moveTo>
                  <a:pt x="2773680" y="0"/>
                </a:moveTo>
                <a:lnTo>
                  <a:pt x="0" y="0"/>
                </a:lnTo>
                <a:lnTo>
                  <a:pt x="0" y="3310128"/>
                </a:lnTo>
                <a:lnTo>
                  <a:pt x="2773680" y="3310128"/>
                </a:lnTo>
                <a:lnTo>
                  <a:pt x="2773680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3727" y="1720081"/>
          <a:ext cx="4580255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952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3365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3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14.5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5255" y="633983"/>
            <a:ext cx="2234565" cy="567055"/>
            <a:chOff x="905255" y="633983"/>
            <a:chExt cx="2234565" cy="567055"/>
          </a:xfrm>
        </p:grpSpPr>
        <p:sp>
          <p:nvSpPr>
            <p:cNvPr id="3" name="object 3"/>
            <p:cNvSpPr/>
            <p:nvPr/>
          </p:nvSpPr>
          <p:spPr>
            <a:xfrm>
              <a:off x="924305" y="653033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2107946" y="0"/>
                  </a:moveTo>
                  <a:lnTo>
                    <a:pt x="88137" y="0"/>
                  </a:lnTo>
                  <a:lnTo>
                    <a:pt x="53829" y="6931"/>
                  </a:lnTo>
                  <a:lnTo>
                    <a:pt x="25814" y="25828"/>
                  </a:lnTo>
                  <a:lnTo>
                    <a:pt x="6926" y="53846"/>
                  </a:lnTo>
                  <a:lnTo>
                    <a:pt x="0" y="88137"/>
                  </a:lnTo>
                  <a:lnTo>
                    <a:pt x="0" y="440689"/>
                  </a:lnTo>
                  <a:lnTo>
                    <a:pt x="6926" y="474981"/>
                  </a:lnTo>
                  <a:lnTo>
                    <a:pt x="25814" y="502999"/>
                  </a:lnTo>
                  <a:lnTo>
                    <a:pt x="53829" y="521896"/>
                  </a:lnTo>
                  <a:lnTo>
                    <a:pt x="88137" y="528827"/>
                  </a:lnTo>
                  <a:lnTo>
                    <a:pt x="2107946" y="528827"/>
                  </a:lnTo>
                  <a:lnTo>
                    <a:pt x="2142237" y="521896"/>
                  </a:lnTo>
                  <a:lnTo>
                    <a:pt x="2170255" y="502999"/>
                  </a:lnTo>
                  <a:lnTo>
                    <a:pt x="2189152" y="474981"/>
                  </a:lnTo>
                  <a:lnTo>
                    <a:pt x="2196084" y="440689"/>
                  </a:lnTo>
                  <a:lnTo>
                    <a:pt x="2196084" y="88137"/>
                  </a:lnTo>
                  <a:lnTo>
                    <a:pt x="2189152" y="53846"/>
                  </a:lnTo>
                  <a:lnTo>
                    <a:pt x="2170255" y="25828"/>
                  </a:lnTo>
                  <a:lnTo>
                    <a:pt x="2142237" y="6931"/>
                  </a:lnTo>
                  <a:lnTo>
                    <a:pt x="210794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4305" y="653033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0" y="88137"/>
                  </a:moveTo>
                  <a:lnTo>
                    <a:pt x="6926" y="53846"/>
                  </a:lnTo>
                  <a:lnTo>
                    <a:pt x="25814" y="25828"/>
                  </a:lnTo>
                  <a:lnTo>
                    <a:pt x="53829" y="6931"/>
                  </a:lnTo>
                  <a:lnTo>
                    <a:pt x="88137" y="0"/>
                  </a:lnTo>
                  <a:lnTo>
                    <a:pt x="2107946" y="0"/>
                  </a:lnTo>
                  <a:lnTo>
                    <a:pt x="2142237" y="6931"/>
                  </a:lnTo>
                  <a:lnTo>
                    <a:pt x="2170255" y="25828"/>
                  </a:lnTo>
                  <a:lnTo>
                    <a:pt x="2189152" y="53846"/>
                  </a:lnTo>
                  <a:lnTo>
                    <a:pt x="2196084" y="88137"/>
                  </a:lnTo>
                  <a:lnTo>
                    <a:pt x="2196084" y="440689"/>
                  </a:lnTo>
                  <a:lnTo>
                    <a:pt x="2189152" y="474981"/>
                  </a:lnTo>
                  <a:lnTo>
                    <a:pt x="2170255" y="502999"/>
                  </a:lnTo>
                  <a:lnTo>
                    <a:pt x="2142237" y="521896"/>
                  </a:lnTo>
                  <a:lnTo>
                    <a:pt x="2107946" y="528827"/>
                  </a:lnTo>
                  <a:lnTo>
                    <a:pt x="88137" y="528827"/>
                  </a:lnTo>
                  <a:lnTo>
                    <a:pt x="53829" y="521896"/>
                  </a:lnTo>
                  <a:lnTo>
                    <a:pt x="25814" y="502999"/>
                  </a:lnTo>
                  <a:lnTo>
                    <a:pt x="6926" y="474981"/>
                  </a:lnTo>
                  <a:lnTo>
                    <a:pt x="0" y="440689"/>
                  </a:lnTo>
                  <a:lnTo>
                    <a:pt x="0" y="88137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48789" y="751713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94476" y="1062227"/>
            <a:ext cx="1769745" cy="411480"/>
            <a:chOff x="6094476" y="1062227"/>
            <a:chExt cx="1769745" cy="411480"/>
          </a:xfrm>
        </p:grpSpPr>
        <p:sp>
          <p:nvSpPr>
            <p:cNvPr id="7" name="object 7"/>
            <p:cNvSpPr/>
            <p:nvPr/>
          </p:nvSpPr>
          <p:spPr>
            <a:xfrm>
              <a:off x="6113526" y="1081277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1669033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669033" y="373380"/>
                  </a:lnTo>
                  <a:lnTo>
                    <a:pt x="1693277" y="368496"/>
                  </a:lnTo>
                  <a:lnTo>
                    <a:pt x="1713055" y="355171"/>
                  </a:lnTo>
                  <a:lnTo>
                    <a:pt x="1726380" y="335393"/>
                  </a:lnTo>
                  <a:lnTo>
                    <a:pt x="1731264" y="311150"/>
                  </a:lnTo>
                  <a:lnTo>
                    <a:pt x="1731264" y="62230"/>
                  </a:lnTo>
                  <a:lnTo>
                    <a:pt x="1726380" y="37986"/>
                  </a:lnTo>
                  <a:lnTo>
                    <a:pt x="1713055" y="18208"/>
                  </a:lnTo>
                  <a:lnTo>
                    <a:pt x="1693277" y="4883"/>
                  </a:lnTo>
                  <a:lnTo>
                    <a:pt x="166903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13526" y="1081277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669033" y="0"/>
                  </a:lnTo>
                  <a:lnTo>
                    <a:pt x="1693277" y="4883"/>
                  </a:lnTo>
                  <a:lnTo>
                    <a:pt x="1713055" y="18208"/>
                  </a:lnTo>
                  <a:lnTo>
                    <a:pt x="1726380" y="37986"/>
                  </a:lnTo>
                  <a:lnTo>
                    <a:pt x="1731264" y="62230"/>
                  </a:lnTo>
                  <a:lnTo>
                    <a:pt x="1731264" y="311150"/>
                  </a:lnTo>
                  <a:lnTo>
                    <a:pt x="1726380" y="335393"/>
                  </a:lnTo>
                  <a:lnTo>
                    <a:pt x="1713055" y="355171"/>
                  </a:lnTo>
                  <a:lnTo>
                    <a:pt x="1693277" y="368496"/>
                  </a:lnTo>
                  <a:lnTo>
                    <a:pt x="1669033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257671" y="1101674"/>
            <a:ext cx="1440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11" name="object 11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320276" y="1082802"/>
            <a:ext cx="1141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629143" y="335279"/>
            <a:ext cx="1533525" cy="410209"/>
            <a:chOff x="7629143" y="335279"/>
            <a:chExt cx="1533525" cy="410209"/>
          </a:xfrm>
        </p:grpSpPr>
        <p:sp>
          <p:nvSpPr>
            <p:cNvPr id="15" name="object 15"/>
            <p:cNvSpPr/>
            <p:nvPr/>
          </p:nvSpPr>
          <p:spPr>
            <a:xfrm>
              <a:off x="7648193" y="35432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48193" y="35432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828533" y="374650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Gender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209278" y="1929129"/>
            <a:ext cx="904240" cy="384810"/>
            <a:chOff x="9209278" y="1929129"/>
            <a:chExt cx="904240" cy="384810"/>
          </a:xfrm>
        </p:grpSpPr>
        <p:sp>
          <p:nvSpPr>
            <p:cNvPr id="19" name="object 19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4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40" y="309880"/>
                  </a:lnTo>
                  <a:lnTo>
                    <a:pt x="891540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4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40" y="61975"/>
                  </a:lnTo>
                  <a:lnTo>
                    <a:pt x="891540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411969" y="1956638"/>
            <a:ext cx="501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631169" y="1929129"/>
            <a:ext cx="904240" cy="384810"/>
            <a:chOff x="10631169" y="1929129"/>
            <a:chExt cx="904240" cy="384810"/>
          </a:xfrm>
        </p:grpSpPr>
        <p:sp>
          <p:nvSpPr>
            <p:cNvPr id="23" name="object 23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3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3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39" y="309880"/>
                  </a:lnTo>
                  <a:lnTo>
                    <a:pt x="891539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3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39" y="61975"/>
                  </a:lnTo>
                  <a:lnTo>
                    <a:pt x="891539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3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891266" y="195663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5020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5902197" y="710311"/>
            <a:ext cx="5180965" cy="1603375"/>
            <a:chOff x="5902197" y="710311"/>
            <a:chExt cx="5180965" cy="1603375"/>
          </a:xfrm>
        </p:grpSpPr>
        <p:sp>
          <p:nvSpPr>
            <p:cNvPr id="30" name="object 30"/>
            <p:cNvSpPr/>
            <p:nvPr/>
          </p:nvSpPr>
          <p:spPr>
            <a:xfrm>
              <a:off x="7844789" y="712597"/>
              <a:ext cx="565150" cy="554355"/>
            </a:xfrm>
            <a:custGeom>
              <a:avLst/>
              <a:gdLst/>
              <a:ahLst/>
              <a:cxnLst/>
              <a:rect l="l" t="t" r="r" b="b"/>
              <a:pathLst>
                <a:path w="565150" h="554355">
                  <a:moveTo>
                    <a:pt x="41655" y="433450"/>
                  </a:moveTo>
                  <a:lnTo>
                    <a:pt x="0" y="554354"/>
                  </a:lnTo>
                  <a:lnTo>
                    <a:pt x="121665" y="515112"/>
                  </a:lnTo>
                  <a:lnTo>
                    <a:pt x="108102" y="501268"/>
                  </a:lnTo>
                  <a:lnTo>
                    <a:pt x="81406" y="501268"/>
                  </a:lnTo>
                  <a:lnTo>
                    <a:pt x="54736" y="473963"/>
                  </a:lnTo>
                  <a:lnTo>
                    <a:pt x="68313" y="460658"/>
                  </a:lnTo>
                  <a:lnTo>
                    <a:pt x="41655" y="433450"/>
                  </a:lnTo>
                  <a:close/>
                </a:path>
                <a:path w="565150" h="554355">
                  <a:moveTo>
                    <a:pt x="68313" y="460658"/>
                  </a:moveTo>
                  <a:lnTo>
                    <a:pt x="54736" y="473963"/>
                  </a:lnTo>
                  <a:lnTo>
                    <a:pt x="81406" y="501268"/>
                  </a:lnTo>
                  <a:lnTo>
                    <a:pt x="95023" y="487920"/>
                  </a:lnTo>
                  <a:lnTo>
                    <a:pt x="68313" y="460658"/>
                  </a:lnTo>
                  <a:close/>
                </a:path>
                <a:path w="565150" h="554355">
                  <a:moveTo>
                    <a:pt x="95023" y="487920"/>
                  </a:moveTo>
                  <a:lnTo>
                    <a:pt x="81406" y="501268"/>
                  </a:lnTo>
                  <a:lnTo>
                    <a:pt x="108102" y="501268"/>
                  </a:lnTo>
                  <a:lnTo>
                    <a:pt x="95023" y="487920"/>
                  </a:lnTo>
                  <a:close/>
                </a:path>
                <a:path w="565150" h="554355">
                  <a:moveTo>
                    <a:pt x="538352" y="0"/>
                  </a:moveTo>
                  <a:lnTo>
                    <a:pt x="68313" y="460658"/>
                  </a:lnTo>
                  <a:lnTo>
                    <a:pt x="95023" y="487920"/>
                  </a:lnTo>
                  <a:lnTo>
                    <a:pt x="565023" y="27177"/>
                  </a:lnTo>
                  <a:lnTo>
                    <a:pt x="5383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85810" y="710310"/>
              <a:ext cx="2697480" cy="1235710"/>
            </a:xfrm>
            <a:custGeom>
              <a:avLst/>
              <a:gdLst/>
              <a:ahLst/>
              <a:cxnLst/>
              <a:rect l="l" t="t" r="r" b="b"/>
              <a:pathLst>
                <a:path w="2697479" h="1235710">
                  <a:moveTo>
                    <a:pt x="757936" y="517652"/>
                  </a:moveTo>
                  <a:lnTo>
                    <a:pt x="736841" y="480441"/>
                  </a:lnTo>
                  <a:lnTo>
                    <a:pt x="694944" y="406527"/>
                  </a:lnTo>
                  <a:lnTo>
                    <a:pt x="673709" y="438111"/>
                  </a:lnTo>
                  <a:lnTo>
                    <a:pt x="21336" y="0"/>
                  </a:lnTo>
                  <a:lnTo>
                    <a:pt x="0" y="31750"/>
                  </a:lnTo>
                  <a:lnTo>
                    <a:pt x="652411" y="469811"/>
                  </a:lnTo>
                  <a:lnTo>
                    <a:pt x="631190" y="501396"/>
                  </a:lnTo>
                  <a:lnTo>
                    <a:pt x="757936" y="517652"/>
                  </a:lnTo>
                  <a:close/>
                </a:path>
                <a:path w="2697479" h="1235710">
                  <a:moveTo>
                    <a:pt x="2697226" y="1225423"/>
                  </a:moveTo>
                  <a:lnTo>
                    <a:pt x="2681186" y="1207135"/>
                  </a:lnTo>
                  <a:lnTo>
                    <a:pt x="2613025" y="1129411"/>
                  </a:lnTo>
                  <a:lnTo>
                    <a:pt x="2598648" y="1164615"/>
                  </a:lnTo>
                  <a:lnTo>
                    <a:pt x="1511427" y="720598"/>
                  </a:lnTo>
                  <a:lnTo>
                    <a:pt x="1509077" y="726325"/>
                  </a:lnTo>
                  <a:lnTo>
                    <a:pt x="1487805" y="716661"/>
                  </a:lnTo>
                  <a:lnTo>
                    <a:pt x="1307096" y="1113967"/>
                  </a:lnTo>
                  <a:lnTo>
                    <a:pt x="1272413" y="1098169"/>
                  </a:lnTo>
                  <a:lnTo>
                    <a:pt x="1277112" y="1225804"/>
                  </a:lnTo>
                  <a:lnTo>
                    <a:pt x="1374533" y="1147064"/>
                  </a:lnTo>
                  <a:lnTo>
                    <a:pt x="1376426" y="1145540"/>
                  </a:lnTo>
                  <a:lnTo>
                    <a:pt x="1341755" y="1129753"/>
                  </a:lnTo>
                  <a:lnTo>
                    <a:pt x="1509458" y="761022"/>
                  </a:lnTo>
                  <a:lnTo>
                    <a:pt x="2584234" y="1199946"/>
                  </a:lnTo>
                  <a:lnTo>
                    <a:pt x="2569845" y="1235202"/>
                  </a:lnTo>
                  <a:lnTo>
                    <a:pt x="2697226" y="12254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247003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150607" y="1917192"/>
            <a:ext cx="1697989" cy="410209"/>
            <a:chOff x="7150607" y="1917192"/>
            <a:chExt cx="1697989" cy="410209"/>
          </a:xfrm>
        </p:grpSpPr>
        <p:sp>
          <p:nvSpPr>
            <p:cNvPr id="36" name="object 36"/>
            <p:cNvSpPr/>
            <p:nvPr/>
          </p:nvSpPr>
          <p:spPr>
            <a:xfrm>
              <a:off x="7169657" y="1936242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1597660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597660" y="371856"/>
                  </a:lnTo>
                  <a:lnTo>
                    <a:pt x="1621809" y="366994"/>
                  </a:lnTo>
                  <a:lnTo>
                    <a:pt x="1641506" y="353726"/>
                  </a:lnTo>
                  <a:lnTo>
                    <a:pt x="1654774" y="334029"/>
                  </a:lnTo>
                  <a:lnTo>
                    <a:pt x="1659636" y="309880"/>
                  </a:lnTo>
                  <a:lnTo>
                    <a:pt x="1659636" y="61975"/>
                  </a:lnTo>
                  <a:lnTo>
                    <a:pt x="1654774" y="37826"/>
                  </a:lnTo>
                  <a:lnTo>
                    <a:pt x="1641506" y="18129"/>
                  </a:lnTo>
                  <a:lnTo>
                    <a:pt x="1621809" y="4861"/>
                  </a:lnTo>
                  <a:lnTo>
                    <a:pt x="159766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69657" y="1936242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597660" y="0"/>
                  </a:lnTo>
                  <a:lnTo>
                    <a:pt x="1621809" y="4861"/>
                  </a:lnTo>
                  <a:lnTo>
                    <a:pt x="1641506" y="18129"/>
                  </a:lnTo>
                  <a:lnTo>
                    <a:pt x="1654774" y="37826"/>
                  </a:lnTo>
                  <a:lnTo>
                    <a:pt x="1659636" y="61975"/>
                  </a:lnTo>
                  <a:lnTo>
                    <a:pt x="1659636" y="309880"/>
                  </a:lnTo>
                  <a:lnTo>
                    <a:pt x="1654774" y="334029"/>
                  </a:lnTo>
                  <a:lnTo>
                    <a:pt x="1641506" y="353726"/>
                  </a:lnTo>
                  <a:lnTo>
                    <a:pt x="1621809" y="366994"/>
                  </a:lnTo>
                  <a:lnTo>
                    <a:pt x="1597660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841106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4.8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404609" y="1419986"/>
            <a:ext cx="1595120" cy="516255"/>
            <a:chOff x="6404609" y="1419986"/>
            <a:chExt cx="1595120" cy="516255"/>
          </a:xfrm>
        </p:grpSpPr>
        <p:sp>
          <p:nvSpPr>
            <p:cNvPr id="40" name="object 40"/>
            <p:cNvSpPr/>
            <p:nvPr/>
          </p:nvSpPr>
          <p:spPr>
            <a:xfrm>
              <a:off x="6404609" y="1419986"/>
              <a:ext cx="631825" cy="516255"/>
            </a:xfrm>
            <a:custGeom>
              <a:avLst/>
              <a:gdLst/>
              <a:ahLst/>
              <a:cxnLst/>
              <a:rect l="l" t="t" r="r" b="b"/>
              <a:pathLst>
                <a:path w="631825" h="516255">
                  <a:moveTo>
                    <a:pt x="52959" y="399923"/>
                  </a:moveTo>
                  <a:lnTo>
                    <a:pt x="0" y="516127"/>
                  </a:lnTo>
                  <a:lnTo>
                    <a:pt x="124840" y="488696"/>
                  </a:lnTo>
                  <a:lnTo>
                    <a:pt x="110546" y="471042"/>
                  </a:lnTo>
                  <a:lnTo>
                    <a:pt x="85978" y="471042"/>
                  </a:lnTo>
                  <a:lnTo>
                    <a:pt x="62102" y="441451"/>
                  </a:lnTo>
                  <a:lnTo>
                    <a:pt x="76896" y="429485"/>
                  </a:lnTo>
                  <a:lnTo>
                    <a:pt x="52959" y="399923"/>
                  </a:lnTo>
                  <a:close/>
                </a:path>
                <a:path w="631825" h="516255">
                  <a:moveTo>
                    <a:pt x="76896" y="429485"/>
                  </a:moveTo>
                  <a:lnTo>
                    <a:pt x="62102" y="441451"/>
                  </a:lnTo>
                  <a:lnTo>
                    <a:pt x="85978" y="471042"/>
                  </a:lnTo>
                  <a:lnTo>
                    <a:pt x="100826" y="459038"/>
                  </a:lnTo>
                  <a:lnTo>
                    <a:pt x="76896" y="429485"/>
                  </a:lnTo>
                  <a:close/>
                </a:path>
                <a:path w="631825" h="516255">
                  <a:moveTo>
                    <a:pt x="100826" y="459038"/>
                  </a:moveTo>
                  <a:lnTo>
                    <a:pt x="85978" y="471042"/>
                  </a:lnTo>
                  <a:lnTo>
                    <a:pt x="110546" y="471042"/>
                  </a:lnTo>
                  <a:lnTo>
                    <a:pt x="100826" y="459038"/>
                  </a:lnTo>
                  <a:close/>
                </a:path>
                <a:path w="631825" h="516255">
                  <a:moveTo>
                    <a:pt x="607821" y="0"/>
                  </a:moveTo>
                  <a:lnTo>
                    <a:pt x="76896" y="429485"/>
                  </a:lnTo>
                  <a:lnTo>
                    <a:pt x="100826" y="459038"/>
                  </a:lnTo>
                  <a:lnTo>
                    <a:pt x="631824" y="29717"/>
                  </a:lnTo>
                  <a:lnTo>
                    <a:pt x="607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016368" y="1431543"/>
              <a:ext cx="983615" cy="504190"/>
            </a:xfrm>
            <a:custGeom>
              <a:avLst/>
              <a:gdLst/>
              <a:ahLst/>
              <a:cxnLst/>
              <a:rect l="l" t="t" r="r" b="b"/>
              <a:pathLst>
                <a:path w="983615" h="504189">
                  <a:moveTo>
                    <a:pt x="872345" y="470146"/>
                  </a:moveTo>
                  <a:lnTo>
                    <a:pt x="855345" y="504189"/>
                  </a:lnTo>
                  <a:lnTo>
                    <a:pt x="983106" y="504189"/>
                  </a:lnTo>
                  <a:lnTo>
                    <a:pt x="963953" y="478663"/>
                  </a:lnTo>
                  <a:lnTo>
                    <a:pt x="889380" y="478663"/>
                  </a:lnTo>
                  <a:lnTo>
                    <a:pt x="872345" y="470146"/>
                  </a:lnTo>
                  <a:close/>
                </a:path>
                <a:path w="983615" h="504189">
                  <a:moveTo>
                    <a:pt x="889346" y="436102"/>
                  </a:moveTo>
                  <a:lnTo>
                    <a:pt x="872345" y="470146"/>
                  </a:lnTo>
                  <a:lnTo>
                    <a:pt x="889380" y="478663"/>
                  </a:lnTo>
                  <a:lnTo>
                    <a:pt x="906399" y="444626"/>
                  </a:lnTo>
                  <a:lnTo>
                    <a:pt x="889346" y="436102"/>
                  </a:lnTo>
                  <a:close/>
                </a:path>
                <a:path w="983615" h="504189">
                  <a:moveTo>
                    <a:pt x="906399" y="401954"/>
                  </a:moveTo>
                  <a:lnTo>
                    <a:pt x="889346" y="436102"/>
                  </a:lnTo>
                  <a:lnTo>
                    <a:pt x="906399" y="444626"/>
                  </a:lnTo>
                  <a:lnTo>
                    <a:pt x="889380" y="478663"/>
                  </a:lnTo>
                  <a:lnTo>
                    <a:pt x="963953" y="478663"/>
                  </a:lnTo>
                  <a:lnTo>
                    <a:pt x="906399" y="401954"/>
                  </a:lnTo>
                  <a:close/>
                </a:path>
                <a:path w="983615" h="504189">
                  <a:moveTo>
                    <a:pt x="17017" y="0"/>
                  </a:moveTo>
                  <a:lnTo>
                    <a:pt x="0" y="34035"/>
                  </a:lnTo>
                  <a:lnTo>
                    <a:pt x="872345" y="470146"/>
                  </a:lnTo>
                  <a:lnTo>
                    <a:pt x="889346" y="436102"/>
                  </a:lnTo>
                  <a:lnTo>
                    <a:pt x="1701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122670" y="2984373"/>
            <a:ext cx="454533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alibri"/>
                <a:cs typeface="Calibri"/>
              </a:rPr>
              <a:t>Predicted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Height</a:t>
            </a:r>
            <a:endParaRPr sz="3200">
              <a:latin typeface="Calibri"/>
              <a:cs typeface="Calibri"/>
            </a:endParaRPr>
          </a:p>
          <a:p>
            <a:pPr marL="93345" algn="ctr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=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419350" algn="l"/>
              </a:tabLst>
            </a:pPr>
            <a:r>
              <a:rPr sz="3200" dirty="0">
                <a:latin typeface="Calibri"/>
                <a:cs typeface="Calibri"/>
              </a:rPr>
              <a:t>173.5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+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(0.4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x</a:t>
            </a:r>
            <a:r>
              <a:rPr sz="3200" dirty="0">
                <a:latin typeface="Calibri"/>
                <a:cs typeface="Calibri"/>
              </a:rPr>
              <a:t>	tree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134611" y="1726692"/>
            <a:ext cx="879475" cy="4650105"/>
          </a:xfrm>
          <a:custGeom>
            <a:avLst/>
            <a:gdLst/>
            <a:ahLst/>
            <a:cxnLst/>
            <a:rect l="l" t="t" r="r" b="b"/>
            <a:pathLst>
              <a:path w="879475" h="4650105">
                <a:moveTo>
                  <a:pt x="879348" y="0"/>
                </a:moveTo>
                <a:lnTo>
                  <a:pt x="0" y="0"/>
                </a:lnTo>
                <a:lnTo>
                  <a:pt x="0" y="4649724"/>
                </a:lnTo>
                <a:lnTo>
                  <a:pt x="879348" y="4649724"/>
                </a:lnTo>
                <a:lnTo>
                  <a:pt x="879348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9391" y="3083051"/>
            <a:ext cx="2773680" cy="3310254"/>
          </a:xfrm>
          <a:custGeom>
            <a:avLst/>
            <a:gdLst/>
            <a:ahLst/>
            <a:cxnLst/>
            <a:rect l="l" t="t" r="r" b="b"/>
            <a:pathLst>
              <a:path w="2773680" h="3310254">
                <a:moveTo>
                  <a:pt x="2773680" y="0"/>
                </a:moveTo>
                <a:lnTo>
                  <a:pt x="0" y="0"/>
                </a:lnTo>
                <a:lnTo>
                  <a:pt x="0" y="3310128"/>
                </a:lnTo>
                <a:lnTo>
                  <a:pt x="2773680" y="3310128"/>
                </a:lnTo>
                <a:lnTo>
                  <a:pt x="2773680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463727" y="1720081"/>
          <a:ext cx="4580255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952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3365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3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14.5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5255" y="633983"/>
            <a:ext cx="2234565" cy="567055"/>
            <a:chOff x="905255" y="633983"/>
            <a:chExt cx="2234565" cy="567055"/>
          </a:xfrm>
        </p:grpSpPr>
        <p:sp>
          <p:nvSpPr>
            <p:cNvPr id="3" name="object 3"/>
            <p:cNvSpPr/>
            <p:nvPr/>
          </p:nvSpPr>
          <p:spPr>
            <a:xfrm>
              <a:off x="924305" y="653033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2107946" y="0"/>
                  </a:moveTo>
                  <a:lnTo>
                    <a:pt x="88137" y="0"/>
                  </a:lnTo>
                  <a:lnTo>
                    <a:pt x="53829" y="6931"/>
                  </a:lnTo>
                  <a:lnTo>
                    <a:pt x="25814" y="25828"/>
                  </a:lnTo>
                  <a:lnTo>
                    <a:pt x="6926" y="53846"/>
                  </a:lnTo>
                  <a:lnTo>
                    <a:pt x="0" y="88137"/>
                  </a:lnTo>
                  <a:lnTo>
                    <a:pt x="0" y="440689"/>
                  </a:lnTo>
                  <a:lnTo>
                    <a:pt x="6926" y="474981"/>
                  </a:lnTo>
                  <a:lnTo>
                    <a:pt x="25814" y="502999"/>
                  </a:lnTo>
                  <a:lnTo>
                    <a:pt x="53829" y="521896"/>
                  </a:lnTo>
                  <a:lnTo>
                    <a:pt x="88137" y="528827"/>
                  </a:lnTo>
                  <a:lnTo>
                    <a:pt x="2107946" y="528827"/>
                  </a:lnTo>
                  <a:lnTo>
                    <a:pt x="2142237" y="521896"/>
                  </a:lnTo>
                  <a:lnTo>
                    <a:pt x="2170255" y="502999"/>
                  </a:lnTo>
                  <a:lnTo>
                    <a:pt x="2189152" y="474981"/>
                  </a:lnTo>
                  <a:lnTo>
                    <a:pt x="2196084" y="440689"/>
                  </a:lnTo>
                  <a:lnTo>
                    <a:pt x="2196084" y="88137"/>
                  </a:lnTo>
                  <a:lnTo>
                    <a:pt x="2189152" y="53846"/>
                  </a:lnTo>
                  <a:lnTo>
                    <a:pt x="2170255" y="25828"/>
                  </a:lnTo>
                  <a:lnTo>
                    <a:pt x="2142237" y="6931"/>
                  </a:lnTo>
                  <a:lnTo>
                    <a:pt x="210794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4305" y="653033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0" y="88137"/>
                  </a:moveTo>
                  <a:lnTo>
                    <a:pt x="6926" y="53846"/>
                  </a:lnTo>
                  <a:lnTo>
                    <a:pt x="25814" y="25828"/>
                  </a:lnTo>
                  <a:lnTo>
                    <a:pt x="53829" y="6931"/>
                  </a:lnTo>
                  <a:lnTo>
                    <a:pt x="88137" y="0"/>
                  </a:lnTo>
                  <a:lnTo>
                    <a:pt x="2107946" y="0"/>
                  </a:lnTo>
                  <a:lnTo>
                    <a:pt x="2142237" y="6931"/>
                  </a:lnTo>
                  <a:lnTo>
                    <a:pt x="2170255" y="25828"/>
                  </a:lnTo>
                  <a:lnTo>
                    <a:pt x="2189152" y="53846"/>
                  </a:lnTo>
                  <a:lnTo>
                    <a:pt x="2196084" y="88137"/>
                  </a:lnTo>
                  <a:lnTo>
                    <a:pt x="2196084" y="440689"/>
                  </a:lnTo>
                  <a:lnTo>
                    <a:pt x="2189152" y="474981"/>
                  </a:lnTo>
                  <a:lnTo>
                    <a:pt x="2170255" y="502999"/>
                  </a:lnTo>
                  <a:lnTo>
                    <a:pt x="2142237" y="521896"/>
                  </a:lnTo>
                  <a:lnTo>
                    <a:pt x="2107946" y="528827"/>
                  </a:lnTo>
                  <a:lnTo>
                    <a:pt x="88137" y="528827"/>
                  </a:lnTo>
                  <a:lnTo>
                    <a:pt x="53829" y="521896"/>
                  </a:lnTo>
                  <a:lnTo>
                    <a:pt x="25814" y="502999"/>
                  </a:lnTo>
                  <a:lnTo>
                    <a:pt x="6926" y="474981"/>
                  </a:lnTo>
                  <a:lnTo>
                    <a:pt x="0" y="440689"/>
                  </a:lnTo>
                  <a:lnTo>
                    <a:pt x="0" y="88137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48789" y="751713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94476" y="1062227"/>
            <a:ext cx="1769745" cy="411480"/>
            <a:chOff x="6094476" y="1062227"/>
            <a:chExt cx="1769745" cy="411480"/>
          </a:xfrm>
        </p:grpSpPr>
        <p:sp>
          <p:nvSpPr>
            <p:cNvPr id="7" name="object 7"/>
            <p:cNvSpPr/>
            <p:nvPr/>
          </p:nvSpPr>
          <p:spPr>
            <a:xfrm>
              <a:off x="6113526" y="1081277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1669033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669033" y="373380"/>
                  </a:lnTo>
                  <a:lnTo>
                    <a:pt x="1693277" y="368496"/>
                  </a:lnTo>
                  <a:lnTo>
                    <a:pt x="1713055" y="355171"/>
                  </a:lnTo>
                  <a:lnTo>
                    <a:pt x="1726380" y="335393"/>
                  </a:lnTo>
                  <a:lnTo>
                    <a:pt x="1731264" y="311150"/>
                  </a:lnTo>
                  <a:lnTo>
                    <a:pt x="1731264" y="62230"/>
                  </a:lnTo>
                  <a:lnTo>
                    <a:pt x="1726380" y="37986"/>
                  </a:lnTo>
                  <a:lnTo>
                    <a:pt x="1713055" y="18208"/>
                  </a:lnTo>
                  <a:lnTo>
                    <a:pt x="1693277" y="4883"/>
                  </a:lnTo>
                  <a:lnTo>
                    <a:pt x="166903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13526" y="1081277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669033" y="0"/>
                  </a:lnTo>
                  <a:lnTo>
                    <a:pt x="1693277" y="4883"/>
                  </a:lnTo>
                  <a:lnTo>
                    <a:pt x="1713055" y="18208"/>
                  </a:lnTo>
                  <a:lnTo>
                    <a:pt x="1726380" y="37986"/>
                  </a:lnTo>
                  <a:lnTo>
                    <a:pt x="1731264" y="62230"/>
                  </a:lnTo>
                  <a:lnTo>
                    <a:pt x="1731264" y="311150"/>
                  </a:lnTo>
                  <a:lnTo>
                    <a:pt x="1726380" y="335393"/>
                  </a:lnTo>
                  <a:lnTo>
                    <a:pt x="1713055" y="355171"/>
                  </a:lnTo>
                  <a:lnTo>
                    <a:pt x="1693277" y="368496"/>
                  </a:lnTo>
                  <a:lnTo>
                    <a:pt x="1669033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257671" y="1101674"/>
            <a:ext cx="1440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11" name="object 11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320276" y="1082802"/>
            <a:ext cx="1141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629143" y="335279"/>
            <a:ext cx="1533525" cy="410209"/>
            <a:chOff x="7629143" y="335279"/>
            <a:chExt cx="1533525" cy="410209"/>
          </a:xfrm>
        </p:grpSpPr>
        <p:sp>
          <p:nvSpPr>
            <p:cNvPr id="15" name="object 15"/>
            <p:cNvSpPr/>
            <p:nvPr/>
          </p:nvSpPr>
          <p:spPr>
            <a:xfrm>
              <a:off x="7648193" y="35432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48193" y="35432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828533" y="374650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Gender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209278" y="1929129"/>
            <a:ext cx="904240" cy="384810"/>
            <a:chOff x="9209278" y="1929129"/>
            <a:chExt cx="904240" cy="384810"/>
          </a:xfrm>
        </p:grpSpPr>
        <p:sp>
          <p:nvSpPr>
            <p:cNvPr id="19" name="object 19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4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40" y="309880"/>
                  </a:lnTo>
                  <a:lnTo>
                    <a:pt x="891540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4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40" y="61975"/>
                  </a:lnTo>
                  <a:lnTo>
                    <a:pt x="891540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411969" y="1956638"/>
            <a:ext cx="501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631169" y="1929129"/>
            <a:ext cx="904240" cy="384810"/>
            <a:chOff x="10631169" y="1929129"/>
            <a:chExt cx="904240" cy="384810"/>
          </a:xfrm>
        </p:grpSpPr>
        <p:sp>
          <p:nvSpPr>
            <p:cNvPr id="23" name="object 23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3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3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39" y="309880"/>
                  </a:lnTo>
                  <a:lnTo>
                    <a:pt x="891539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3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39" y="61975"/>
                  </a:lnTo>
                  <a:lnTo>
                    <a:pt x="891539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3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891266" y="195663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5020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5902197" y="710311"/>
            <a:ext cx="5180965" cy="1603375"/>
            <a:chOff x="5902197" y="710311"/>
            <a:chExt cx="5180965" cy="1603375"/>
          </a:xfrm>
        </p:grpSpPr>
        <p:sp>
          <p:nvSpPr>
            <p:cNvPr id="30" name="object 30"/>
            <p:cNvSpPr/>
            <p:nvPr/>
          </p:nvSpPr>
          <p:spPr>
            <a:xfrm>
              <a:off x="7844789" y="712597"/>
              <a:ext cx="565150" cy="554355"/>
            </a:xfrm>
            <a:custGeom>
              <a:avLst/>
              <a:gdLst/>
              <a:ahLst/>
              <a:cxnLst/>
              <a:rect l="l" t="t" r="r" b="b"/>
              <a:pathLst>
                <a:path w="565150" h="554355">
                  <a:moveTo>
                    <a:pt x="41655" y="433450"/>
                  </a:moveTo>
                  <a:lnTo>
                    <a:pt x="0" y="554354"/>
                  </a:lnTo>
                  <a:lnTo>
                    <a:pt x="121665" y="515112"/>
                  </a:lnTo>
                  <a:lnTo>
                    <a:pt x="108102" y="501268"/>
                  </a:lnTo>
                  <a:lnTo>
                    <a:pt x="81406" y="501268"/>
                  </a:lnTo>
                  <a:lnTo>
                    <a:pt x="54736" y="473963"/>
                  </a:lnTo>
                  <a:lnTo>
                    <a:pt x="68313" y="460658"/>
                  </a:lnTo>
                  <a:lnTo>
                    <a:pt x="41655" y="433450"/>
                  </a:lnTo>
                  <a:close/>
                </a:path>
                <a:path w="565150" h="554355">
                  <a:moveTo>
                    <a:pt x="68313" y="460658"/>
                  </a:moveTo>
                  <a:lnTo>
                    <a:pt x="54736" y="473963"/>
                  </a:lnTo>
                  <a:lnTo>
                    <a:pt x="81406" y="501268"/>
                  </a:lnTo>
                  <a:lnTo>
                    <a:pt x="95023" y="487920"/>
                  </a:lnTo>
                  <a:lnTo>
                    <a:pt x="68313" y="460658"/>
                  </a:lnTo>
                  <a:close/>
                </a:path>
                <a:path w="565150" h="554355">
                  <a:moveTo>
                    <a:pt x="95023" y="487920"/>
                  </a:moveTo>
                  <a:lnTo>
                    <a:pt x="81406" y="501268"/>
                  </a:lnTo>
                  <a:lnTo>
                    <a:pt x="108102" y="501268"/>
                  </a:lnTo>
                  <a:lnTo>
                    <a:pt x="95023" y="487920"/>
                  </a:lnTo>
                  <a:close/>
                </a:path>
                <a:path w="565150" h="554355">
                  <a:moveTo>
                    <a:pt x="538352" y="0"/>
                  </a:moveTo>
                  <a:lnTo>
                    <a:pt x="68313" y="460658"/>
                  </a:lnTo>
                  <a:lnTo>
                    <a:pt x="95023" y="487920"/>
                  </a:lnTo>
                  <a:lnTo>
                    <a:pt x="565023" y="27177"/>
                  </a:lnTo>
                  <a:lnTo>
                    <a:pt x="5383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85810" y="710310"/>
              <a:ext cx="2697480" cy="1235710"/>
            </a:xfrm>
            <a:custGeom>
              <a:avLst/>
              <a:gdLst/>
              <a:ahLst/>
              <a:cxnLst/>
              <a:rect l="l" t="t" r="r" b="b"/>
              <a:pathLst>
                <a:path w="2697479" h="1235710">
                  <a:moveTo>
                    <a:pt x="757936" y="517652"/>
                  </a:moveTo>
                  <a:lnTo>
                    <a:pt x="736841" y="480441"/>
                  </a:lnTo>
                  <a:lnTo>
                    <a:pt x="694944" y="406527"/>
                  </a:lnTo>
                  <a:lnTo>
                    <a:pt x="673709" y="438111"/>
                  </a:lnTo>
                  <a:lnTo>
                    <a:pt x="21336" y="0"/>
                  </a:lnTo>
                  <a:lnTo>
                    <a:pt x="0" y="31750"/>
                  </a:lnTo>
                  <a:lnTo>
                    <a:pt x="652411" y="469811"/>
                  </a:lnTo>
                  <a:lnTo>
                    <a:pt x="631190" y="501396"/>
                  </a:lnTo>
                  <a:lnTo>
                    <a:pt x="757936" y="517652"/>
                  </a:lnTo>
                  <a:close/>
                </a:path>
                <a:path w="2697479" h="1235710">
                  <a:moveTo>
                    <a:pt x="2697226" y="1225423"/>
                  </a:moveTo>
                  <a:lnTo>
                    <a:pt x="2681186" y="1207135"/>
                  </a:lnTo>
                  <a:lnTo>
                    <a:pt x="2613025" y="1129411"/>
                  </a:lnTo>
                  <a:lnTo>
                    <a:pt x="2598648" y="1164615"/>
                  </a:lnTo>
                  <a:lnTo>
                    <a:pt x="1511427" y="720598"/>
                  </a:lnTo>
                  <a:lnTo>
                    <a:pt x="1509077" y="726325"/>
                  </a:lnTo>
                  <a:lnTo>
                    <a:pt x="1487805" y="716661"/>
                  </a:lnTo>
                  <a:lnTo>
                    <a:pt x="1307096" y="1113967"/>
                  </a:lnTo>
                  <a:lnTo>
                    <a:pt x="1272413" y="1098169"/>
                  </a:lnTo>
                  <a:lnTo>
                    <a:pt x="1277112" y="1225804"/>
                  </a:lnTo>
                  <a:lnTo>
                    <a:pt x="1374533" y="1147064"/>
                  </a:lnTo>
                  <a:lnTo>
                    <a:pt x="1376426" y="1145540"/>
                  </a:lnTo>
                  <a:lnTo>
                    <a:pt x="1341755" y="1129753"/>
                  </a:lnTo>
                  <a:lnTo>
                    <a:pt x="1509458" y="761022"/>
                  </a:lnTo>
                  <a:lnTo>
                    <a:pt x="2584234" y="1199946"/>
                  </a:lnTo>
                  <a:lnTo>
                    <a:pt x="2569845" y="1235202"/>
                  </a:lnTo>
                  <a:lnTo>
                    <a:pt x="2697226" y="12254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247003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150607" y="1917192"/>
            <a:ext cx="1697989" cy="410209"/>
            <a:chOff x="7150607" y="1917192"/>
            <a:chExt cx="1697989" cy="410209"/>
          </a:xfrm>
        </p:grpSpPr>
        <p:sp>
          <p:nvSpPr>
            <p:cNvPr id="36" name="object 36"/>
            <p:cNvSpPr/>
            <p:nvPr/>
          </p:nvSpPr>
          <p:spPr>
            <a:xfrm>
              <a:off x="7169657" y="1936242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1597660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597660" y="371856"/>
                  </a:lnTo>
                  <a:lnTo>
                    <a:pt x="1621809" y="366994"/>
                  </a:lnTo>
                  <a:lnTo>
                    <a:pt x="1641506" y="353726"/>
                  </a:lnTo>
                  <a:lnTo>
                    <a:pt x="1654774" y="334029"/>
                  </a:lnTo>
                  <a:lnTo>
                    <a:pt x="1659636" y="309880"/>
                  </a:lnTo>
                  <a:lnTo>
                    <a:pt x="1659636" y="61975"/>
                  </a:lnTo>
                  <a:lnTo>
                    <a:pt x="1654774" y="37826"/>
                  </a:lnTo>
                  <a:lnTo>
                    <a:pt x="1641506" y="18129"/>
                  </a:lnTo>
                  <a:lnTo>
                    <a:pt x="1621809" y="4861"/>
                  </a:lnTo>
                  <a:lnTo>
                    <a:pt x="159766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69657" y="1936242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597660" y="0"/>
                  </a:lnTo>
                  <a:lnTo>
                    <a:pt x="1621809" y="4861"/>
                  </a:lnTo>
                  <a:lnTo>
                    <a:pt x="1641506" y="18129"/>
                  </a:lnTo>
                  <a:lnTo>
                    <a:pt x="1654774" y="37826"/>
                  </a:lnTo>
                  <a:lnTo>
                    <a:pt x="1659636" y="61975"/>
                  </a:lnTo>
                  <a:lnTo>
                    <a:pt x="1659636" y="309880"/>
                  </a:lnTo>
                  <a:lnTo>
                    <a:pt x="1654774" y="334029"/>
                  </a:lnTo>
                  <a:lnTo>
                    <a:pt x="1641506" y="353726"/>
                  </a:lnTo>
                  <a:lnTo>
                    <a:pt x="1621809" y="366994"/>
                  </a:lnTo>
                  <a:lnTo>
                    <a:pt x="1597660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841106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4.8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404609" y="1419986"/>
            <a:ext cx="1595120" cy="516255"/>
            <a:chOff x="6404609" y="1419986"/>
            <a:chExt cx="1595120" cy="516255"/>
          </a:xfrm>
        </p:grpSpPr>
        <p:sp>
          <p:nvSpPr>
            <p:cNvPr id="40" name="object 40"/>
            <p:cNvSpPr/>
            <p:nvPr/>
          </p:nvSpPr>
          <p:spPr>
            <a:xfrm>
              <a:off x="6404609" y="1419986"/>
              <a:ext cx="631825" cy="516255"/>
            </a:xfrm>
            <a:custGeom>
              <a:avLst/>
              <a:gdLst/>
              <a:ahLst/>
              <a:cxnLst/>
              <a:rect l="l" t="t" r="r" b="b"/>
              <a:pathLst>
                <a:path w="631825" h="516255">
                  <a:moveTo>
                    <a:pt x="52959" y="399923"/>
                  </a:moveTo>
                  <a:lnTo>
                    <a:pt x="0" y="516127"/>
                  </a:lnTo>
                  <a:lnTo>
                    <a:pt x="124840" y="488696"/>
                  </a:lnTo>
                  <a:lnTo>
                    <a:pt x="110546" y="471042"/>
                  </a:lnTo>
                  <a:lnTo>
                    <a:pt x="85978" y="471042"/>
                  </a:lnTo>
                  <a:lnTo>
                    <a:pt x="62102" y="441451"/>
                  </a:lnTo>
                  <a:lnTo>
                    <a:pt x="76896" y="429485"/>
                  </a:lnTo>
                  <a:lnTo>
                    <a:pt x="52959" y="399923"/>
                  </a:lnTo>
                  <a:close/>
                </a:path>
                <a:path w="631825" h="516255">
                  <a:moveTo>
                    <a:pt x="76896" y="429485"/>
                  </a:moveTo>
                  <a:lnTo>
                    <a:pt x="62102" y="441451"/>
                  </a:lnTo>
                  <a:lnTo>
                    <a:pt x="85978" y="471042"/>
                  </a:lnTo>
                  <a:lnTo>
                    <a:pt x="100826" y="459038"/>
                  </a:lnTo>
                  <a:lnTo>
                    <a:pt x="76896" y="429485"/>
                  </a:lnTo>
                  <a:close/>
                </a:path>
                <a:path w="631825" h="516255">
                  <a:moveTo>
                    <a:pt x="100826" y="459038"/>
                  </a:moveTo>
                  <a:lnTo>
                    <a:pt x="85978" y="471042"/>
                  </a:lnTo>
                  <a:lnTo>
                    <a:pt x="110546" y="471042"/>
                  </a:lnTo>
                  <a:lnTo>
                    <a:pt x="100826" y="459038"/>
                  </a:lnTo>
                  <a:close/>
                </a:path>
                <a:path w="631825" h="516255">
                  <a:moveTo>
                    <a:pt x="607821" y="0"/>
                  </a:moveTo>
                  <a:lnTo>
                    <a:pt x="76896" y="429485"/>
                  </a:lnTo>
                  <a:lnTo>
                    <a:pt x="100826" y="459038"/>
                  </a:lnTo>
                  <a:lnTo>
                    <a:pt x="631824" y="29717"/>
                  </a:lnTo>
                  <a:lnTo>
                    <a:pt x="607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016368" y="1431543"/>
              <a:ext cx="983615" cy="504190"/>
            </a:xfrm>
            <a:custGeom>
              <a:avLst/>
              <a:gdLst/>
              <a:ahLst/>
              <a:cxnLst/>
              <a:rect l="l" t="t" r="r" b="b"/>
              <a:pathLst>
                <a:path w="983615" h="504189">
                  <a:moveTo>
                    <a:pt x="872345" y="470146"/>
                  </a:moveTo>
                  <a:lnTo>
                    <a:pt x="855345" y="504189"/>
                  </a:lnTo>
                  <a:lnTo>
                    <a:pt x="983106" y="504189"/>
                  </a:lnTo>
                  <a:lnTo>
                    <a:pt x="963953" y="478663"/>
                  </a:lnTo>
                  <a:lnTo>
                    <a:pt x="889380" y="478663"/>
                  </a:lnTo>
                  <a:lnTo>
                    <a:pt x="872345" y="470146"/>
                  </a:lnTo>
                  <a:close/>
                </a:path>
                <a:path w="983615" h="504189">
                  <a:moveTo>
                    <a:pt x="889346" y="436102"/>
                  </a:moveTo>
                  <a:lnTo>
                    <a:pt x="872345" y="470146"/>
                  </a:lnTo>
                  <a:lnTo>
                    <a:pt x="889380" y="478663"/>
                  </a:lnTo>
                  <a:lnTo>
                    <a:pt x="906399" y="444626"/>
                  </a:lnTo>
                  <a:lnTo>
                    <a:pt x="889346" y="436102"/>
                  </a:lnTo>
                  <a:close/>
                </a:path>
                <a:path w="983615" h="504189">
                  <a:moveTo>
                    <a:pt x="906399" y="401954"/>
                  </a:moveTo>
                  <a:lnTo>
                    <a:pt x="889346" y="436102"/>
                  </a:lnTo>
                  <a:lnTo>
                    <a:pt x="906399" y="444626"/>
                  </a:lnTo>
                  <a:lnTo>
                    <a:pt x="889380" y="478663"/>
                  </a:lnTo>
                  <a:lnTo>
                    <a:pt x="963953" y="478663"/>
                  </a:lnTo>
                  <a:lnTo>
                    <a:pt x="906399" y="401954"/>
                  </a:lnTo>
                  <a:close/>
                </a:path>
                <a:path w="983615" h="504189">
                  <a:moveTo>
                    <a:pt x="17017" y="0"/>
                  </a:moveTo>
                  <a:lnTo>
                    <a:pt x="0" y="34035"/>
                  </a:lnTo>
                  <a:lnTo>
                    <a:pt x="872345" y="470146"/>
                  </a:lnTo>
                  <a:lnTo>
                    <a:pt x="889346" y="436102"/>
                  </a:lnTo>
                  <a:lnTo>
                    <a:pt x="1701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860285" y="2984373"/>
            <a:ext cx="306895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alibri"/>
                <a:cs typeface="Calibri"/>
              </a:rPr>
              <a:t>Predicted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Height</a:t>
            </a:r>
            <a:endParaRPr sz="3200">
              <a:latin typeface="Calibri"/>
              <a:cs typeface="Calibri"/>
            </a:endParaRPr>
          </a:p>
          <a:p>
            <a:pPr marL="94615" algn="ctr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=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tabLst>
                <a:tab pos="2406650" algn="l"/>
              </a:tabLst>
            </a:pPr>
            <a:r>
              <a:rPr sz="3200" dirty="0">
                <a:latin typeface="Calibri"/>
                <a:cs typeface="Calibri"/>
              </a:rPr>
              <a:t>173.5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+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(0.4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x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20" dirty="0">
                <a:latin typeface="Calibri"/>
                <a:cs typeface="Calibri"/>
              </a:rPr>
              <a:t>4.8)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134611" y="1726692"/>
            <a:ext cx="879475" cy="4650105"/>
          </a:xfrm>
          <a:custGeom>
            <a:avLst/>
            <a:gdLst/>
            <a:ahLst/>
            <a:cxnLst/>
            <a:rect l="l" t="t" r="r" b="b"/>
            <a:pathLst>
              <a:path w="879475" h="4650105">
                <a:moveTo>
                  <a:pt x="879348" y="0"/>
                </a:moveTo>
                <a:lnTo>
                  <a:pt x="0" y="0"/>
                </a:lnTo>
                <a:lnTo>
                  <a:pt x="0" y="4649724"/>
                </a:lnTo>
                <a:lnTo>
                  <a:pt x="879348" y="4649724"/>
                </a:lnTo>
                <a:lnTo>
                  <a:pt x="879348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9391" y="3083051"/>
            <a:ext cx="2773680" cy="3310254"/>
          </a:xfrm>
          <a:custGeom>
            <a:avLst/>
            <a:gdLst/>
            <a:ahLst/>
            <a:cxnLst/>
            <a:rect l="l" t="t" r="r" b="b"/>
            <a:pathLst>
              <a:path w="2773680" h="3310254">
                <a:moveTo>
                  <a:pt x="2773680" y="0"/>
                </a:moveTo>
                <a:lnTo>
                  <a:pt x="0" y="0"/>
                </a:lnTo>
                <a:lnTo>
                  <a:pt x="0" y="3310128"/>
                </a:lnTo>
                <a:lnTo>
                  <a:pt x="2773680" y="3310128"/>
                </a:lnTo>
                <a:lnTo>
                  <a:pt x="2773680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463727" y="1720081"/>
          <a:ext cx="4580255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952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3365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3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14.5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5255" y="633983"/>
            <a:ext cx="2234565" cy="567055"/>
            <a:chOff x="905255" y="633983"/>
            <a:chExt cx="2234565" cy="567055"/>
          </a:xfrm>
        </p:grpSpPr>
        <p:sp>
          <p:nvSpPr>
            <p:cNvPr id="3" name="object 3"/>
            <p:cNvSpPr/>
            <p:nvPr/>
          </p:nvSpPr>
          <p:spPr>
            <a:xfrm>
              <a:off x="924305" y="653033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2107946" y="0"/>
                  </a:moveTo>
                  <a:lnTo>
                    <a:pt x="88137" y="0"/>
                  </a:lnTo>
                  <a:lnTo>
                    <a:pt x="53829" y="6931"/>
                  </a:lnTo>
                  <a:lnTo>
                    <a:pt x="25814" y="25828"/>
                  </a:lnTo>
                  <a:lnTo>
                    <a:pt x="6926" y="53846"/>
                  </a:lnTo>
                  <a:lnTo>
                    <a:pt x="0" y="88137"/>
                  </a:lnTo>
                  <a:lnTo>
                    <a:pt x="0" y="440689"/>
                  </a:lnTo>
                  <a:lnTo>
                    <a:pt x="6926" y="474981"/>
                  </a:lnTo>
                  <a:lnTo>
                    <a:pt x="25814" y="502999"/>
                  </a:lnTo>
                  <a:lnTo>
                    <a:pt x="53829" y="521896"/>
                  </a:lnTo>
                  <a:lnTo>
                    <a:pt x="88137" y="528827"/>
                  </a:lnTo>
                  <a:lnTo>
                    <a:pt x="2107946" y="528827"/>
                  </a:lnTo>
                  <a:lnTo>
                    <a:pt x="2142237" y="521896"/>
                  </a:lnTo>
                  <a:lnTo>
                    <a:pt x="2170255" y="502999"/>
                  </a:lnTo>
                  <a:lnTo>
                    <a:pt x="2189152" y="474981"/>
                  </a:lnTo>
                  <a:lnTo>
                    <a:pt x="2196084" y="440689"/>
                  </a:lnTo>
                  <a:lnTo>
                    <a:pt x="2196084" y="88137"/>
                  </a:lnTo>
                  <a:lnTo>
                    <a:pt x="2189152" y="53846"/>
                  </a:lnTo>
                  <a:lnTo>
                    <a:pt x="2170255" y="25828"/>
                  </a:lnTo>
                  <a:lnTo>
                    <a:pt x="2142237" y="6931"/>
                  </a:lnTo>
                  <a:lnTo>
                    <a:pt x="210794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4305" y="653033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0" y="88137"/>
                  </a:moveTo>
                  <a:lnTo>
                    <a:pt x="6926" y="53846"/>
                  </a:lnTo>
                  <a:lnTo>
                    <a:pt x="25814" y="25828"/>
                  </a:lnTo>
                  <a:lnTo>
                    <a:pt x="53829" y="6931"/>
                  </a:lnTo>
                  <a:lnTo>
                    <a:pt x="88137" y="0"/>
                  </a:lnTo>
                  <a:lnTo>
                    <a:pt x="2107946" y="0"/>
                  </a:lnTo>
                  <a:lnTo>
                    <a:pt x="2142237" y="6931"/>
                  </a:lnTo>
                  <a:lnTo>
                    <a:pt x="2170255" y="25828"/>
                  </a:lnTo>
                  <a:lnTo>
                    <a:pt x="2189152" y="53846"/>
                  </a:lnTo>
                  <a:lnTo>
                    <a:pt x="2196084" y="88137"/>
                  </a:lnTo>
                  <a:lnTo>
                    <a:pt x="2196084" y="440689"/>
                  </a:lnTo>
                  <a:lnTo>
                    <a:pt x="2189152" y="474981"/>
                  </a:lnTo>
                  <a:lnTo>
                    <a:pt x="2170255" y="502999"/>
                  </a:lnTo>
                  <a:lnTo>
                    <a:pt x="2142237" y="521896"/>
                  </a:lnTo>
                  <a:lnTo>
                    <a:pt x="2107946" y="528827"/>
                  </a:lnTo>
                  <a:lnTo>
                    <a:pt x="88137" y="528827"/>
                  </a:lnTo>
                  <a:lnTo>
                    <a:pt x="53829" y="521896"/>
                  </a:lnTo>
                  <a:lnTo>
                    <a:pt x="25814" y="502999"/>
                  </a:lnTo>
                  <a:lnTo>
                    <a:pt x="6926" y="474981"/>
                  </a:lnTo>
                  <a:lnTo>
                    <a:pt x="0" y="440689"/>
                  </a:lnTo>
                  <a:lnTo>
                    <a:pt x="0" y="88137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48789" y="751713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94476" y="1062227"/>
            <a:ext cx="1769745" cy="411480"/>
            <a:chOff x="6094476" y="1062227"/>
            <a:chExt cx="1769745" cy="411480"/>
          </a:xfrm>
        </p:grpSpPr>
        <p:sp>
          <p:nvSpPr>
            <p:cNvPr id="7" name="object 7"/>
            <p:cNvSpPr/>
            <p:nvPr/>
          </p:nvSpPr>
          <p:spPr>
            <a:xfrm>
              <a:off x="6113526" y="1081277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1669033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669033" y="373380"/>
                  </a:lnTo>
                  <a:lnTo>
                    <a:pt x="1693277" y="368496"/>
                  </a:lnTo>
                  <a:lnTo>
                    <a:pt x="1713055" y="355171"/>
                  </a:lnTo>
                  <a:lnTo>
                    <a:pt x="1726380" y="335393"/>
                  </a:lnTo>
                  <a:lnTo>
                    <a:pt x="1731264" y="311150"/>
                  </a:lnTo>
                  <a:lnTo>
                    <a:pt x="1731264" y="62230"/>
                  </a:lnTo>
                  <a:lnTo>
                    <a:pt x="1726380" y="37986"/>
                  </a:lnTo>
                  <a:lnTo>
                    <a:pt x="1713055" y="18208"/>
                  </a:lnTo>
                  <a:lnTo>
                    <a:pt x="1693277" y="4883"/>
                  </a:lnTo>
                  <a:lnTo>
                    <a:pt x="166903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13526" y="1081277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669033" y="0"/>
                  </a:lnTo>
                  <a:lnTo>
                    <a:pt x="1693277" y="4883"/>
                  </a:lnTo>
                  <a:lnTo>
                    <a:pt x="1713055" y="18208"/>
                  </a:lnTo>
                  <a:lnTo>
                    <a:pt x="1726380" y="37986"/>
                  </a:lnTo>
                  <a:lnTo>
                    <a:pt x="1731264" y="62230"/>
                  </a:lnTo>
                  <a:lnTo>
                    <a:pt x="1731264" y="311150"/>
                  </a:lnTo>
                  <a:lnTo>
                    <a:pt x="1726380" y="335393"/>
                  </a:lnTo>
                  <a:lnTo>
                    <a:pt x="1713055" y="355171"/>
                  </a:lnTo>
                  <a:lnTo>
                    <a:pt x="1693277" y="368496"/>
                  </a:lnTo>
                  <a:lnTo>
                    <a:pt x="1669033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257671" y="1101674"/>
            <a:ext cx="1440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11" name="object 11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320276" y="1082802"/>
            <a:ext cx="1141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629143" y="335279"/>
            <a:ext cx="1533525" cy="410209"/>
            <a:chOff x="7629143" y="335279"/>
            <a:chExt cx="1533525" cy="410209"/>
          </a:xfrm>
        </p:grpSpPr>
        <p:sp>
          <p:nvSpPr>
            <p:cNvPr id="15" name="object 15"/>
            <p:cNvSpPr/>
            <p:nvPr/>
          </p:nvSpPr>
          <p:spPr>
            <a:xfrm>
              <a:off x="7648193" y="35432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48193" y="35432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828533" y="374650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Gender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209278" y="1929129"/>
            <a:ext cx="904240" cy="384810"/>
            <a:chOff x="9209278" y="1929129"/>
            <a:chExt cx="904240" cy="384810"/>
          </a:xfrm>
        </p:grpSpPr>
        <p:sp>
          <p:nvSpPr>
            <p:cNvPr id="19" name="object 19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4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40" y="309880"/>
                  </a:lnTo>
                  <a:lnTo>
                    <a:pt x="891540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4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40" y="61975"/>
                  </a:lnTo>
                  <a:lnTo>
                    <a:pt x="891540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411969" y="1956638"/>
            <a:ext cx="501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631169" y="1929129"/>
            <a:ext cx="904240" cy="384810"/>
            <a:chOff x="10631169" y="1929129"/>
            <a:chExt cx="904240" cy="384810"/>
          </a:xfrm>
        </p:grpSpPr>
        <p:sp>
          <p:nvSpPr>
            <p:cNvPr id="23" name="object 23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3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3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39" y="309880"/>
                  </a:lnTo>
                  <a:lnTo>
                    <a:pt x="891539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3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39" y="61975"/>
                  </a:lnTo>
                  <a:lnTo>
                    <a:pt x="891539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3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891266" y="195663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5020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5902197" y="710311"/>
            <a:ext cx="5180965" cy="1603375"/>
            <a:chOff x="5902197" y="710311"/>
            <a:chExt cx="5180965" cy="1603375"/>
          </a:xfrm>
        </p:grpSpPr>
        <p:sp>
          <p:nvSpPr>
            <p:cNvPr id="30" name="object 30"/>
            <p:cNvSpPr/>
            <p:nvPr/>
          </p:nvSpPr>
          <p:spPr>
            <a:xfrm>
              <a:off x="7844789" y="712597"/>
              <a:ext cx="565150" cy="554355"/>
            </a:xfrm>
            <a:custGeom>
              <a:avLst/>
              <a:gdLst/>
              <a:ahLst/>
              <a:cxnLst/>
              <a:rect l="l" t="t" r="r" b="b"/>
              <a:pathLst>
                <a:path w="565150" h="554355">
                  <a:moveTo>
                    <a:pt x="41655" y="433450"/>
                  </a:moveTo>
                  <a:lnTo>
                    <a:pt x="0" y="554354"/>
                  </a:lnTo>
                  <a:lnTo>
                    <a:pt x="121665" y="515112"/>
                  </a:lnTo>
                  <a:lnTo>
                    <a:pt x="108102" y="501268"/>
                  </a:lnTo>
                  <a:lnTo>
                    <a:pt x="81406" y="501268"/>
                  </a:lnTo>
                  <a:lnTo>
                    <a:pt x="54736" y="473963"/>
                  </a:lnTo>
                  <a:lnTo>
                    <a:pt x="68313" y="460658"/>
                  </a:lnTo>
                  <a:lnTo>
                    <a:pt x="41655" y="433450"/>
                  </a:lnTo>
                  <a:close/>
                </a:path>
                <a:path w="565150" h="554355">
                  <a:moveTo>
                    <a:pt x="68313" y="460658"/>
                  </a:moveTo>
                  <a:lnTo>
                    <a:pt x="54736" y="473963"/>
                  </a:lnTo>
                  <a:lnTo>
                    <a:pt x="81406" y="501268"/>
                  </a:lnTo>
                  <a:lnTo>
                    <a:pt x="95023" y="487920"/>
                  </a:lnTo>
                  <a:lnTo>
                    <a:pt x="68313" y="460658"/>
                  </a:lnTo>
                  <a:close/>
                </a:path>
                <a:path w="565150" h="554355">
                  <a:moveTo>
                    <a:pt x="95023" y="487920"/>
                  </a:moveTo>
                  <a:lnTo>
                    <a:pt x="81406" y="501268"/>
                  </a:lnTo>
                  <a:lnTo>
                    <a:pt x="108102" y="501268"/>
                  </a:lnTo>
                  <a:lnTo>
                    <a:pt x="95023" y="487920"/>
                  </a:lnTo>
                  <a:close/>
                </a:path>
                <a:path w="565150" h="554355">
                  <a:moveTo>
                    <a:pt x="538352" y="0"/>
                  </a:moveTo>
                  <a:lnTo>
                    <a:pt x="68313" y="460658"/>
                  </a:lnTo>
                  <a:lnTo>
                    <a:pt x="95023" y="487920"/>
                  </a:lnTo>
                  <a:lnTo>
                    <a:pt x="565023" y="27177"/>
                  </a:lnTo>
                  <a:lnTo>
                    <a:pt x="5383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85810" y="710310"/>
              <a:ext cx="2697480" cy="1235710"/>
            </a:xfrm>
            <a:custGeom>
              <a:avLst/>
              <a:gdLst/>
              <a:ahLst/>
              <a:cxnLst/>
              <a:rect l="l" t="t" r="r" b="b"/>
              <a:pathLst>
                <a:path w="2697479" h="1235710">
                  <a:moveTo>
                    <a:pt x="757936" y="517652"/>
                  </a:moveTo>
                  <a:lnTo>
                    <a:pt x="736841" y="480441"/>
                  </a:lnTo>
                  <a:lnTo>
                    <a:pt x="694944" y="406527"/>
                  </a:lnTo>
                  <a:lnTo>
                    <a:pt x="673709" y="438111"/>
                  </a:lnTo>
                  <a:lnTo>
                    <a:pt x="21336" y="0"/>
                  </a:lnTo>
                  <a:lnTo>
                    <a:pt x="0" y="31750"/>
                  </a:lnTo>
                  <a:lnTo>
                    <a:pt x="652411" y="469811"/>
                  </a:lnTo>
                  <a:lnTo>
                    <a:pt x="631190" y="501396"/>
                  </a:lnTo>
                  <a:lnTo>
                    <a:pt x="757936" y="517652"/>
                  </a:lnTo>
                  <a:close/>
                </a:path>
                <a:path w="2697479" h="1235710">
                  <a:moveTo>
                    <a:pt x="2697226" y="1225423"/>
                  </a:moveTo>
                  <a:lnTo>
                    <a:pt x="2681186" y="1207135"/>
                  </a:lnTo>
                  <a:lnTo>
                    <a:pt x="2613025" y="1129411"/>
                  </a:lnTo>
                  <a:lnTo>
                    <a:pt x="2598648" y="1164615"/>
                  </a:lnTo>
                  <a:lnTo>
                    <a:pt x="1511427" y="720598"/>
                  </a:lnTo>
                  <a:lnTo>
                    <a:pt x="1509077" y="726325"/>
                  </a:lnTo>
                  <a:lnTo>
                    <a:pt x="1487805" y="716661"/>
                  </a:lnTo>
                  <a:lnTo>
                    <a:pt x="1307096" y="1113967"/>
                  </a:lnTo>
                  <a:lnTo>
                    <a:pt x="1272413" y="1098169"/>
                  </a:lnTo>
                  <a:lnTo>
                    <a:pt x="1277112" y="1225804"/>
                  </a:lnTo>
                  <a:lnTo>
                    <a:pt x="1374533" y="1147064"/>
                  </a:lnTo>
                  <a:lnTo>
                    <a:pt x="1376426" y="1145540"/>
                  </a:lnTo>
                  <a:lnTo>
                    <a:pt x="1341755" y="1129753"/>
                  </a:lnTo>
                  <a:lnTo>
                    <a:pt x="1509458" y="761022"/>
                  </a:lnTo>
                  <a:lnTo>
                    <a:pt x="2584234" y="1199946"/>
                  </a:lnTo>
                  <a:lnTo>
                    <a:pt x="2569845" y="1235202"/>
                  </a:lnTo>
                  <a:lnTo>
                    <a:pt x="2697226" y="12254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247003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150607" y="1917192"/>
            <a:ext cx="1697989" cy="410209"/>
            <a:chOff x="7150607" y="1917192"/>
            <a:chExt cx="1697989" cy="410209"/>
          </a:xfrm>
        </p:grpSpPr>
        <p:sp>
          <p:nvSpPr>
            <p:cNvPr id="36" name="object 36"/>
            <p:cNvSpPr/>
            <p:nvPr/>
          </p:nvSpPr>
          <p:spPr>
            <a:xfrm>
              <a:off x="7169657" y="1936242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1597660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597660" y="371856"/>
                  </a:lnTo>
                  <a:lnTo>
                    <a:pt x="1621809" y="366994"/>
                  </a:lnTo>
                  <a:lnTo>
                    <a:pt x="1641506" y="353726"/>
                  </a:lnTo>
                  <a:lnTo>
                    <a:pt x="1654774" y="334029"/>
                  </a:lnTo>
                  <a:lnTo>
                    <a:pt x="1659636" y="309880"/>
                  </a:lnTo>
                  <a:lnTo>
                    <a:pt x="1659636" y="61975"/>
                  </a:lnTo>
                  <a:lnTo>
                    <a:pt x="1654774" y="37826"/>
                  </a:lnTo>
                  <a:lnTo>
                    <a:pt x="1641506" y="18129"/>
                  </a:lnTo>
                  <a:lnTo>
                    <a:pt x="1621809" y="4861"/>
                  </a:lnTo>
                  <a:lnTo>
                    <a:pt x="159766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69657" y="1936242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597660" y="0"/>
                  </a:lnTo>
                  <a:lnTo>
                    <a:pt x="1621809" y="4861"/>
                  </a:lnTo>
                  <a:lnTo>
                    <a:pt x="1641506" y="18129"/>
                  </a:lnTo>
                  <a:lnTo>
                    <a:pt x="1654774" y="37826"/>
                  </a:lnTo>
                  <a:lnTo>
                    <a:pt x="1659636" y="61975"/>
                  </a:lnTo>
                  <a:lnTo>
                    <a:pt x="1659636" y="309880"/>
                  </a:lnTo>
                  <a:lnTo>
                    <a:pt x="1654774" y="334029"/>
                  </a:lnTo>
                  <a:lnTo>
                    <a:pt x="1641506" y="353726"/>
                  </a:lnTo>
                  <a:lnTo>
                    <a:pt x="1621809" y="366994"/>
                  </a:lnTo>
                  <a:lnTo>
                    <a:pt x="1597660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841106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4.8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404609" y="1419986"/>
            <a:ext cx="1595120" cy="516255"/>
            <a:chOff x="6404609" y="1419986"/>
            <a:chExt cx="1595120" cy="516255"/>
          </a:xfrm>
        </p:grpSpPr>
        <p:sp>
          <p:nvSpPr>
            <p:cNvPr id="40" name="object 40"/>
            <p:cNvSpPr/>
            <p:nvPr/>
          </p:nvSpPr>
          <p:spPr>
            <a:xfrm>
              <a:off x="6404609" y="1419986"/>
              <a:ext cx="631825" cy="516255"/>
            </a:xfrm>
            <a:custGeom>
              <a:avLst/>
              <a:gdLst/>
              <a:ahLst/>
              <a:cxnLst/>
              <a:rect l="l" t="t" r="r" b="b"/>
              <a:pathLst>
                <a:path w="631825" h="516255">
                  <a:moveTo>
                    <a:pt x="52959" y="399923"/>
                  </a:moveTo>
                  <a:lnTo>
                    <a:pt x="0" y="516127"/>
                  </a:lnTo>
                  <a:lnTo>
                    <a:pt x="124840" y="488696"/>
                  </a:lnTo>
                  <a:lnTo>
                    <a:pt x="110546" y="471042"/>
                  </a:lnTo>
                  <a:lnTo>
                    <a:pt x="85978" y="471042"/>
                  </a:lnTo>
                  <a:lnTo>
                    <a:pt x="62102" y="441451"/>
                  </a:lnTo>
                  <a:lnTo>
                    <a:pt x="76896" y="429485"/>
                  </a:lnTo>
                  <a:lnTo>
                    <a:pt x="52959" y="399923"/>
                  </a:lnTo>
                  <a:close/>
                </a:path>
                <a:path w="631825" h="516255">
                  <a:moveTo>
                    <a:pt x="76896" y="429485"/>
                  </a:moveTo>
                  <a:lnTo>
                    <a:pt x="62102" y="441451"/>
                  </a:lnTo>
                  <a:lnTo>
                    <a:pt x="85978" y="471042"/>
                  </a:lnTo>
                  <a:lnTo>
                    <a:pt x="100826" y="459038"/>
                  </a:lnTo>
                  <a:lnTo>
                    <a:pt x="76896" y="429485"/>
                  </a:lnTo>
                  <a:close/>
                </a:path>
                <a:path w="631825" h="516255">
                  <a:moveTo>
                    <a:pt x="100826" y="459038"/>
                  </a:moveTo>
                  <a:lnTo>
                    <a:pt x="85978" y="471042"/>
                  </a:lnTo>
                  <a:lnTo>
                    <a:pt x="110546" y="471042"/>
                  </a:lnTo>
                  <a:lnTo>
                    <a:pt x="100826" y="459038"/>
                  </a:lnTo>
                  <a:close/>
                </a:path>
                <a:path w="631825" h="516255">
                  <a:moveTo>
                    <a:pt x="607821" y="0"/>
                  </a:moveTo>
                  <a:lnTo>
                    <a:pt x="76896" y="429485"/>
                  </a:lnTo>
                  <a:lnTo>
                    <a:pt x="100826" y="459038"/>
                  </a:lnTo>
                  <a:lnTo>
                    <a:pt x="631824" y="29717"/>
                  </a:lnTo>
                  <a:lnTo>
                    <a:pt x="607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016368" y="1431543"/>
              <a:ext cx="983615" cy="504190"/>
            </a:xfrm>
            <a:custGeom>
              <a:avLst/>
              <a:gdLst/>
              <a:ahLst/>
              <a:cxnLst/>
              <a:rect l="l" t="t" r="r" b="b"/>
              <a:pathLst>
                <a:path w="983615" h="504189">
                  <a:moveTo>
                    <a:pt x="872345" y="470146"/>
                  </a:moveTo>
                  <a:lnTo>
                    <a:pt x="855345" y="504189"/>
                  </a:lnTo>
                  <a:lnTo>
                    <a:pt x="983106" y="504189"/>
                  </a:lnTo>
                  <a:lnTo>
                    <a:pt x="963953" y="478663"/>
                  </a:lnTo>
                  <a:lnTo>
                    <a:pt x="889380" y="478663"/>
                  </a:lnTo>
                  <a:lnTo>
                    <a:pt x="872345" y="470146"/>
                  </a:lnTo>
                  <a:close/>
                </a:path>
                <a:path w="983615" h="504189">
                  <a:moveTo>
                    <a:pt x="889346" y="436102"/>
                  </a:moveTo>
                  <a:lnTo>
                    <a:pt x="872345" y="470146"/>
                  </a:lnTo>
                  <a:lnTo>
                    <a:pt x="889380" y="478663"/>
                  </a:lnTo>
                  <a:lnTo>
                    <a:pt x="906399" y="444626"/>
                  </a:lnTo>
                  <a:lnTo>
                    <a:pt x="889346" y="436102"/>
                  </a:lnTo>
                  <a:close/>
                </a:path>
                <a:path w="983615" h="504189">
                  <a:moveTo>
                    <a:pt x="906399" y="401954"/>
                  </a:moveTo>
                  <a:lnTo>
                    <a:pt x="889346" y="436102"/>
                  </a:lnTo>
                  <a:lnTo>
                    <a:pt x="906399" y="444626"/>
                  </a:lnTo>
                  <a:lnTo>
                    <a:pt x="889380" y="478663"/>
                  </a:lnTo>
                  <a:lnTo>
                    <a:pt x="963953" y="478663"/>
                  </a:lnTo>
                  <a:lnTo>
                    <a:pt x="906399" y="401954"/>
                  </a:lnTo>
                  <a:close/>
                </a:path>
                <a:path w="983615" h="504189">
                  <a:moveTo>
                    <a:pt x="17017" y="0"/>
                  </a:moveTo>
                  <a:lnTo>
                    <a:pt x="0" y="34035"/>
                  </a:lnTo>
                  <a:lnTo>
                    <a:pt x="872345" y="470146"/>
                  </a:lnTo>
                  <a:lnTo>
                    <a:pt x="889346" y="436102"/>
                  </a:lnTo>
                  <a:lnTo>
                    <a:pt x="1701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203441" y="2984373"/>
            <a:ext cx="438467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alibri"/>
                <a:cs typeface="Calibri"/>
              </a:rPr>
              <a:t>Predicted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Height</a:t>
            </a:r>
            <a:endParaRPr sz="3200">
              <a:latin typeface="Calibri"/>
              <a:cs typeface="Calibri"/>
            </a:endParaRPr>
          </a:p>
          <a:p>
            <a:pPr marL="92710" algn="ctr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=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tabLst>
                <a:tab pos="2406650" algn="l"/>
              </a:tabLst>
            </a:pPr>
            <a:r>
              <a:rPr sz="3200" dirty="0">
                <a:latin typeface="Calibri"/>
                <a:cs typeface="Calibri"/>
              </a:rPr>
              <a:t>173.5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+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(0.4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x</a:t>
            </a:r>
            <a:r>
              <a:rPr sz="3200" dirty="0">
                <a:latin typeface="Calibri"/>
                <a:cs typeface="Calibri"/>
              </a:rPr>
              <a:t>	4.8)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175.4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134611" y="1726692"/>
            <a:ext cx="879475" cy="4650105"/>
          </a:xfrm>
          <a:custGeom>
            <a:avLst/>
            <a:gdLst/>
            <a:ahLst/>
            <a:cxnLst/>
            <a:rect l="l" t="t" r="r" b="b"/>
            <a:pathLst>
              <a:path w="879475" h="4650105">
                <a:moveTo>
                  <a:pt x="879348" y="0"/>
                </a:moveTo>
                <a:lnTo>
                  <a:pt x="0" y="0"/>
                </a:lnTo>
                <a:lnTo>
                  <a:pt x="0" y="4649724"/>
                </a:lnTo>
                <a:lnTo>
                  <a:pt x="879348" y="4649724"/>
                </a:lnTo>
                <a:lnTo>
                  <a:pt x="879348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9391" y="3083051"/>
            <a:ext cx="2773680" cy="3310254"/>
          </a:xfrm>
          <a:custGeom>
            <a:avLst/>
            <a:gdLst/>
            <a:ahLst/>
            <a:cxnLst/>
            <a:rect l="l" t="t" r="r" b="b"/>
            <a:pathLst>
              <a:path w="2773680" h="3310254">
                <a:moveTo>
                  <a:pt x="2773680" y="0"/>
                </a:moveTo>
                <a:lnTo>
                  <a:pt x="0" y="0"/>
                </a:lnTo>
                <a:lnTo>
                  <a:pt x="0" y="3310128"/>
                </a:lnTo>
                <a:lnTo>
                  <a:pt x="2773680" y="3310128"/>
                </a:lnTo>
                <a:lnTo>
                  <a:pt x="2773680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463727" y="1720081"/>
          <a:ext cx="4580255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952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3365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3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14.5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648" y="3298697"/>
            <a:ext cx="2481580" cy="289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710"/>
              </a:lnSpc>
              <a:tabLst>
                <a:tab pos="1061720" algn="l"/>
                <a:tab pos="1801495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62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1061720" algn="l"/>
                <a:tab pos="1710055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52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01600">
              <a:lnSpc>
                <a:spcPct val="100000"/>
              </a:lnSpc>
              <a:spcBef>
                <a:spcPts val="5"/>
              </a:spcBef>
              <a:tabLst>
                <a:tab pos="1061720" algn="l"/>
                <a:tab pos="1682750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78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1061720" algn="l"/>
                <a:tab pos="1801495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01600">
              <a:lnSpc>
                <a:spcPct val="100000"/>
              </a:lnSpc>
              <a:tabLst>
                <a:tab pos="1061720" algn="l"/>
                <a:tab pos="1710055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87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05255" y="633983"/>
            <a:ext cx="2234565" cy="567055"/>
            <a:chOff x="905255" y="633983"/>
            <a:chExt cx="2234565" cy="567055"/>
          </a:xfrm>
        </p:grpSpPr>
        <p:sp>
          <p:nvSpPr>
            <p:cNvPr id="4" name="object 4"/>
            <p:cNvSpPr/>
            <p:nvPr/>
          </p:nvSpPr>
          <p:spPr>
            <a:xfrm>
              <a:off x="924305" y="653033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2107946" y="0"/>
                  </a:moveTo>
                  <a:lnTo>
                    <a:pt x="88137" y="0"/>
                  </a:lnTo>
                  <a:lnTo>
                    <a:pt x="53829" y="6931"/>
                  </a:lnTo>
                  <a:lnTo>
                    <a:pt x="25814" y="25828"/>
                  </a:lnTo>
                  <a:lnTo>
                    <a:pt x="6926" y="53846"/>
                  </a:lnTo>
                  <a:lnTo>
                    <a:pt x="0" y="88137"/>
                  </a:lnTo>
                  <a:lnTo>
                    <a:pt x="0" y="440689"/>
                  </a:lnTo>
                  <a:lnTo>
                    <a:pt x="6926" y="474981"/>
                  </a:lnTo>
                  <a:lnTo>
                    <a:pt x="25814" y="502999"/>
                  </a:lnTo>
                  <a:lnTo>
                    <a:pt x="53829" y="521896"/>
                  </a:lnTo>
                  <a:lnTo>
                    <a:pt x="88137" y="528827"/>
                  </a:lnTo>
                  <a:lnTo>
                    <a:pt x="2107946" y="528827"/>
                  </a:lnTo>
                  <a:lnTo>
                    <a:pt x="2142237" y="521896"/>
                  </a:lnTo>
                  <a:lnTo>
                    <a:pt x="2170255" y="502999"/>
                  </a:lnTo>
                  <a:lnTo>
                    <a:pt x="2189152" y="474981"/>
                  </a:lnTo>
                  <a:lnTo>
                    <a:pt x="2196084" y="440689"/>
                  </a:lnTo>
                  <a:lnTo>
                    <a:pt x="2196084" y="88137"/>
                  </a:lnTo>
                  <a:lnTo>
                    <a:pt x="2189152" y="53846"/>
                  </a:lnTo>
                  <a:lnTo>
                    <a:pt x="2170255" y="25828"/>
                  </a:lnTo>
                  <a:lnTo>
                    <a:pt x="2142237" y="6931"/>
                  </a:lnTo>
                  <a:lnTo>
                    <a:pt x="210794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4305" y="653033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0" y="88137"/>
                  </a:moveTo>
                  <a:lnTo>
                    <a:pt x="6926" y="53846"/>
                  </a:lnTo>
                  <a:lnTo>
                    <a:pt x="25814" y="25828"/>
                  </a:lnTo>
                  <a:lnTo>
                    <a:pt x="53829" y="6931"/>
                  </a:lnTo>
                  <a:lnTo>
                    <a:pt x="88137" y="0"/>
                  </a:lnTo>
                  <a:lnTo>
                    <a:pt x="2107946" y="0"/>
                  </a:lnTo>
                  <a:lnTo>
                    <a:pt x="2142237" y="6931"/>
                  </a:lnTo>
                  <a:lnTo>
                    <a:pt x="2170255" y="25828"/>
                  </a:lnTo>
                  <a:lnTo>
                    <a:pt x="2189152" y="53846"/>
                  </a:lnTo>
                  <a:lnTo>
                    <a:pt x="2196084" y="88137"/>
                  </a:lnTo>
                  <a:lnTo>
                    <a:pt x="2196084" y="440689"/>
                  </a:lnTo>
                  <a:lnTo>
                    <a:pt x="2189152" y="474981"/>
                  </a:lnTo>
                  <a:lnTo>
                    <a:pt x="2170255" y="502999"/>
                  </a:lnTo>
                  <a:lnTo>
                    <a:pt x="2142237" y="521896"/>
                  </a:lnTo>
                  <a:lnTo>
                    <a:pt x="2107946" y="528827"/>
                  </a:lnTo>
                  <a:lnTo>
                    <a:pt x="88137" y="528827"/>
                  </a:lnTo>
                  <a:lnTo>
                    <a:pt x="53829" y="521896"/>
                  </a:lnTo>
                  <a:lnTo>
                    <a:pt x="25814" y="502999"/>
                  </a:lnTo>
                  <a:lnTo>
                    <a:pt x="6926" y="474981"/>
                  </a:lnTo>
                  <a:lnTo>
                    <a:pt x="0" y="440689"/>
                  </a:lnTo>
                  <a:lnTo>
                    <a:pt x="0" y="88137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48789" y="751713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09973" y="1726742"/>
            <a:ext cx="931544" cy="4006215"/>
            <a:chOff x="4109973" y="1726742"/>
            <a:chExt cx="931544" cy="4006215"/>
          </a:xfrm>
        </p:grpSpPr>
        <p:sp>
          <p:nvSpPr>
            <p:cNvPr id="8" name="object 8"/>
            <p:cNvSpPr/>
            <p:nvPr/>
          </p:nvSpPr>
          <p:spPr>
            <a:xfrm>
              <a:off x="4116323" y="1726742"/>
              <a:ext cx="918844" cy="666750"/>
            </a:xfrm>
            <a:custGeom>
              <a:avLst/>
              <a:gdLst/>
              <a:ahLst/>
              <a:cxnLst/>
              <a:rect l="l" t="t" r="r" b="b"/>
              <a:pathLst>
                <a:path w="918845" h="666750">
                  <a:moveTo>
                    <a:pt x="918463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918463" y="666572"/>
                  </a:lnTo>
                  <a:lnTo>
                    <a:pt x="918463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6323" y="2393238"/>
              <a:ext cx="918844" cy="666750"/>
            </a:xfrm>
            <a:custGeom>
              <a:avLst/>
              <a:gdLst/>
              <a:ahLst/>
              <a:cxnLst/>
              <a:rect l="l" t="t" r="r" b="b"/>
              <a:pathLst>
                <a:path w="918845" h="666750">
                  <a:moveTo>
                    <a:pt x="918463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918463" y="666572"/>
                  </a:lnTo>
                  <a:lnTo>
                    <a:pt x="918463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09974" y="2380614"/>
              <a:ext cx="931544" cy="685800"/>
            </a:xfrm>
            <a:custGeom>
              <a:avLst/>
              <a:gdLst/>
              <a:ahLst/>
              <a:cxnLst/>
              <a:rect l="l" t="t" r="r" b="b"/>
              <a:pathLst>
                <a:path w="931545" h="685800">
                  <a:moveTo>
                    <a:pt x="931164" y="672846"/>
                  </a:moveTo>
                  <a:lnTo>
                    <a:pt x="0" y="672846"/>
                  </a:lnTo>
                  <a:lnTo>
                    <a:pt x="0" y="685546"/>
                  </a:lnTo>
                  <a:lnTo>
                    <a:pt x="931164" y="685546"/>
                  </a:lnTo>
                  <a:lnTo>
                    <a:pt x="931164" y="672846"/>
                  </a:lnTo>
                  <a:close/>
                </a:path>
                <a:path w="931545" h="685800">
                  <a:moveTo>
                    <a:pt x="93116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931164" y="25400"/>
                  </a:lnTo>
                  <a:lnTo>
                    <a:pt x="931164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16323" y="3726357"/>
              <a:ext cx="918844" cy="666750"/>
            </a:xfrm>
            <a:custGeom>
              <a:avLst/>
              <a:gdLst/>
              <a:ahLst/>
              <a:cxnLst/>
              <a:rect l="l" t="t" r="r" b="b"/>
              <a:pathLst>
                <a:path w="918845" h="666750">
                  <a:moveTo>
                    <a:pt x="918463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918463" y="666572"/>
                  </a:lnTo>
                  <a:lnTo>
                    <a:pt x="918463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09974" y="3720083"/>
              <a:ext cx="931544" cy="679450"/>
            </a:xfrm>
            <a:custGeom>
              <a:avLst/>
              <a:gdLst/>
              <a:ahLst/>
              <a:cxnLst/>
              <a:rect l="l" t="t" r="r" b="b"/>
              <a:pathLst>
                <a:path w="931545" h="679450">
                  <a:moveTo>
                    <a:pt x="931164" y="666496"/>
                  </a:moveTo>
                  <a:lnTo>
                    <a:pt x="0" y="666496"/>
                  </a:lnTo>
                  <a:lnTo>
                    <a:pt x="0" y="679196"/>
                  </a:lnTo>
                  <a:lnTo>
                    <a:pt x="931164" y="679196"/>
                  </a:lnTo>
                  <a:lnTo>
                    <a:pt x="931164" y="666496"/>
                  </a:lnTo>
                  <a:close/>
                </a:path>
                <a:path w="931545" h="679450">
                  <a:moveTo>
                    <a:pt x="93116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31164" y="12700"/>
                  </a:lnTo>
                  <a:lnTo>
                    <a:pt x="931164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16323" y="5059527"/>
              <a:ext cx="918844" cy="666750"/>
            </a:xfrm>
            <a:custGeom>
              <a:avLst/>
              <a:gdLst/>
              <a:ahLst/>
              <a:cxnLst/>
              <a:rect l="l" t="t" r="r" b="b"/>
              <a:pathLst>
                <a:path w="918845" h="666750">
                  <a:moveTo>
                    <a:pt x="918463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918463" y="666572"/>
                  </a:lnTo>
                  <a:lnTo>
                    <a:pt x="918463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09974" y="5053202"/>
              <a:ext cx="931544" cy="679450"/>
            </a:xfrm>
            <a:custGeom>
              <a:avLst/>
              <a:gdLst/>
              <a:ahLst/>
              <a:cxnLst/>
              <a:rect l="l" t="t" r="r" b="b"/>
              <a:pathLst>
                <a:path w="931545" h="679450">
                  <a:moveTo>
                    <a:pt x="931164" y="666546"/>
                  </a:moveTo>
                  <a:lnTo>
                    <a:pt x="0" y="666546"/>
                  </a:lnTo>
                  <a:lnTo>
                    <a:pt x="0" y="679246"/>
                  </a:lnTo>
                  <a:lnTo>
                    <a:pt x="931164" y="679246"/>
                  </a:lnTo>
                  <a:lnTo>
                    <a:pt x="931164" y="666546"/>
                  </a:lnTo>
                  <a:close/>
                </a:path>
                <a:path w="931545" h="679450">
                  <a:moveTo>
                    <a:pt x="93116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31164" y="12700"/>
                  </a:lnTo>
                  <a:lnTo>
                    <a:pt x="931164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094476" y="1062227"/>
            <a:ext cx="1769745" cy="411480"/>
            <a:chOff x="6094476" y="1062227"/>
            <a:chExt cx="1769745" cy="411480"/>
          </a:xfrm>
        </p:grpSpPr>
        <p:sp>
          <p:nvSpPr>
            <p:cNvPr id="16" name="object 16"/>
            <p:cNvSpPr/>
            <p:nvPr/>
          </p:nvSpPr>
          <p:spPr>
            <a:xfrm>
              <a:off x="6113526" y="1081277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1669033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669033" y="373380"/>
                  </a:lnTo>
                  <a:lnTo>
                    <a:pt x="1693277" y="368496"/>
                  </a:lnTo>
                  <a:lnTo>
                    <a:pt x="1713055" y="355171"/>
                  </a:lnTo>
                  <a:lnTo>
                    <a:pt x="1726380" y="335393"/>
                  </a:lnTo>
                  <a:lnTo>
                    <a:pt x="1731264" y="311150"/>
                  </a:lnTo>
                  <a:lnTo>
                    <a:pt x="1731264" y="62230"/>
                  </a:lnTo>
                  <a:lnTo>
                    <a:pt x="1726380" y="37986"/>
                  </a:lnTo>
                  <a:lnTo>
                    <a:pt x="1713055" y="18208"/>
                  </a:lnTo>
                  <a:lnTo>
                    <a:pt x="1693277" y="4883"/>
                  </a:lnTo>
                  <a:lnTo>
                    <a:pt x="166903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13526" y="1081277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669033" y="0"/>
                  </a:lnTo>
                  <a:lnTo>
                    <a:pt x="1693277" y="4883"/>
                  </a:lnTo>
                  <a:lnTo>
                    <a:pt x="1713055" y="18208"/>
                  </a:lnTo>
                  <a:lnTo>
                    <a:pt x="1726380" y="37986"/>
                  </a:lnTo>
                  <a:lnTo>
                    <a:pt x="1731264" y="62230"/>
                  </a:lnTo>
                  <a:lnTo>
                    <a:pt x="1731264" y="311150"/>
                  </a:lnTo>
                  <a:lnTo>
                    <a:pt x="1726380" y="335393"/>
                  </a:lnTo>
                  <a:lnTo>
                    <a:pt x="1713055" y="355171"/>
                  </a:lnTo>
                  <a:lnTo>
                    <a:pt x="1693277" y="368496"/>
                  </a:lnTo>
                  <a:lnTo>
                    <a:pt x="1669033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257671" y="1101674"/>
            <a:ext cx="1440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20" name="object 20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320276" y="1082802"/>
            <a:ext cx="1141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629143" y="335279"/>
            <a:ext cx="1533525" cy="410209"/>
            <a:chOff x="7629143" y="335279"/>
            <a:chExt cx="1533525" cy="410209"/>
          </a:xfrm>
        </p:grpSpPr>
        <p:sp>
          <p:nvSpPr>
            <p:cNvPr id="24" name="object 24"/>
            <p:cNvSpPr/>
            <p:nvPr/>
          </p:nvSpPr>
          <p:spPr>
            <a:xfrm>
              <a:off x="7648193" y="35432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48193" y="35432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828533" y="374650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Gender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209278" y="1929129"/>
            <a:ext cx="904240" cy="384810"/>
            <a:chOff x="9209278" y="1929129"/>
            <a:chExt cx="904240" cy="384810"/>
          </a:xfrm>
        </p:grpSpPr>
        <p:sp>
          <p:nvSpPr>
            <p:cNvPr id="28" name="object 28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4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40" y="309880"/>
                  </a:lnTo>
                  <a:lnTo>
                    <a:pt x="891540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4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40" y="61975"/>
                  </a:lnTo>
                  <a:lnTo>
                    <a:pt x="891540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11969" y="1956638"/>
            <a:ext cx="501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0631169" y="1929129"/>
            <a:ext cx="904240" cy="384810"/>
            <a:chOff x="10631169" y="1929129"/>
            <a:chExt cx="904240" cy="384810"/>
          </a:xfrm>
        </p:grpSpPr>
        <p:sp>
          <p:nvSpPr>
            <p:cNvPr id="32" name="object 32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3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3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39" y="309880"/>
                  </a:lnTo>
                  <a:lnTo>
                    <a:pt x="891539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3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39" y="61975"/>
                  </a:lnTo>
                  <a:lnTo>
                    <a:pt x="891539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3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891266" y="195663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15020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5902197" y="710311"/>
            <a:ext cx="5180965" cy="1603375"/>
            <a:chOff x="5902197" y="710311"/>
            <a:chExt cx="5180965" cy="1603375"/>
          </a:xfrm>
        </p:grpSpPr>
        <p:sp>
          <p:nvSpPr>
            <p:cNvPr id="39" name="object 39"/>
            <p:cNvSpPr/>
            <p:nvPr/>
          </p:nvSpPr>
          <p:spPr>
            <a:xfrm>
              <a:off x="7844789" y="712597"/>
              <a:ext cx="565150" cy="554355"/>
            </a:xfrm>
            <a:custGeom>
              <a:avLst/>
              <a:gdLst/>
              <a:ahLst/>
              <a:cxnLst/>
              <a:rect l="l" t="t" r="r" b="b"/>
              <a:pathLst>
                <a:path w="565150" h="554355">
                  <a:moveTo>
                    <a:pt x="41655" y="433450"/>
                  </a:moveTo>
                  <a:lnTo>
                    <a:pt x="0" y="554354"/>
                  </a:lnTo>
                  <a:lnTo>
                    <a:pt x="121665" y="515112"/>
                  </a:lnTo>
                  <a:lnTo>
                    <a:pt x="108102" y="501268"/>
                  </a:lnTo>
                  <a:lnTo>
                    <a:pt x="81406" y="501268"/>
                  </a:lnTo>
                  <a:lnTo>
                    <a:pt x="54736" y="473963"/>
                  </a:lnTo>
                  <a:lnTo>
                    <a:pt x="68313" y="460658"/>
                  </a:lnTo>
                  <a:lnTo>
                    <a:pt x="41655" y="433450"/>
                  </a:lnTo>
                  <a:close/>
                </a:path>
                <a:path w="565150" h="554355">
                  <a:moveTo>
                    <a:pt x="68313" y="460658"/>
                  </a:moveTo>
                  <a:lnTo>
                    <a:pt x="54736" y="473963"/>
                  </a:lnTo>
                  <a:lnTo>
                    <a:pt x="81406" y="501268"/>
                  </a:lnTo>
                  <a:lnTo>
                    <a:pt x="95023" y="487920"/>
                  </a:lnTo>
                  <a:lnTo>
                    <a:pt x="68313" y="460658"/>
                  </a:lnTo>
                  <a:close/>
                </a:path>
                <a:path w="565150" h="554355">
                  <a:moveTo>
                    <a:pt x="95023" y="487920"/>
                  </a:moveTo>
                  <a:lnTo>
                    <a:pt x="81406" y="501268"/>
                  </a:lnTo>
                  <a:lnTo>
                    <a:pt x="108102" y="501268"/>
                  </a:lnTo>
                  <a:lnTo>
                    <a:pt x="95023" y="487920"/>
                  </a:lnTo>
                  <a:close/>
                </a:path>
                <a:path w="565150" h="554355">
                  <a:moveTo>
                    <a:pt x="538352" y="0"/>
                  </a:moveTo>
                  <a:lnTo>
                    <a:pt x="68313" y="460658"/>
                  </a:lnTo>
                  <a:lnTo>
                    <a:pt x="95023" y="487920"/>
                  </a:lnTo>
                  <a:lnTo>
                    <a:pt x="565023" y="27177"/>
                  </a:lnTo>
                  <a:lnTo>
                    <a:pt x="5383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385810" y="710310"/>
              <a:ext cx="2697480" cy="1235710"/>
            </a:xfrm>
            <a:custGeom>
              <a:avLst/>
              <a:gdLst/>
              <a:ahLst/>
              <a:cxnLst/>
              <a:rect l="l" t="t" r="r" b="b"/>
              <a:pathLst>
                <a:path w="2697479" h="1235710">
                  <a:moveTo>
                    <a:pt x="757936" y="517652"/>
                  </a:moveTo>
                  <a:lnTo>
                    <a:pt x="736841" y="480441"/>
                  </a:lnTo>
                  <a:lnTo>
                    <a:pt x="694944" y="406527"/>
                  </a:lnTo>
                  <a:lnTo>
                    <a:pt x="673709" y="438111"/>
                  </a:lnTo>
                  <a:lnTo>
                    <a:pt x="21336" y="0"/>
                  </a:lnTo>
                  <a:lnTo>
                    <a:pt x="0" y="31750"/>
                  </a:lnTo>
                  <a:lnTo>
                    <a:pt x="652411" y="469811"/>
                  </a:lnTo>
                  <a:lnTo>
                    <a:pt x="631190" y="501396"/>
                  </a:lnTo>
                  <a:lnTo>
                    <a:pt x="757936" y="517652"/>
                  </a:lnTo>
                  <a:close/>
                </a:path>
                <a:path w="2697479" h="1235710">
                  <a:moveTo>
                    <a:pt x="2697226" y="1225423"/>
                  </a:moveTo>
                  <a:lnTo>
                    <a:pt x="2681186" y="1207135"/>
                  </a:lnTo>
                  <a:lnTo>
                    <a:pt x="2613025" y="1129411"/>
                  </a:lnTo>
                  <a:lnTo>
                    <a:pt x="2598648" y="1164615"/>
                  </a:lnTo>
                  <a:lnTo>
                    <a:pt x="1511427" y="720598"/>
                  </a:lnTo>
                  <a:lnTo>
                    <a:pt x="1509077" y="726325"/>
                  </a:lnTo>
                  <a:lnTo>
                    <a:pt x="1487805" y="716661"/>
                  </a:lnTo>
                  <a:lnTo>
                    <a:pt x="1307096" y="1113967"/>
                  </a:lnTo>
                  <a:lnTo>
                    <a:pt x="1272413" y="1098169"/>
                  </a:lnTo>
                  <a:lnTo>
                    <a:pt x="1277112" y="1225804"/>
                  </a:lnTo>
                  <a:lnTo>
                    <a:pt x="1374533" y="1147064"/>
                  </a:lnTo>
                  <a:lnTo>
                    <a:pt x="1376426" y="1145540"/>
                  </a:lnTo>
                  <a:lnTo>
                    <a:pt x="1341755" y="1129753"/>
                  </a:lnTo>
                  <a:lnTo>
                    <a:pt x="1509458" y="761022"/>
                  </a:lnTo>
                  <a:lnTo>
                    <a:pt x="2584234" y="1199946"/>
                  </a:lnTo>
                  <a:lnTo>
                    <a:pt x="2569845" y="1235202"/>
                  </a:lnTo>
                  <a:lnTo>
                    <a:pt x="2697226" y="12254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247003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150607" y="1917192"/>
            <a:ext cx="1697989" cy="410209"/>
            <a:chOff x="7150607" y="1917192"/>
            <a:chExt cx="1697989" cy="410209"/>
          </a:xfrm>
        </p:grpSpPr>
        <p:sp>
          <p:nvSpPr>
            <p:cNvPr id="45" name="object 45"/>
            <p:cNvSpPr/>
            <p:nvPr/>
          </p:nvSpPr>
          <p:spPr>
            <a:xfrm>
              <a:off x="7169657" y="1936242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1597660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597660" y="371856"/>
                  </a:lnTo>
                  <a:lnTo>
                    <a:pt x="1621809" y="366994"/>
                  </a:lnTo>
                  <a:lnTo>
                    <a:pt x="1641506" y="353726"/>
                  </a:lnTo>
                  <a:lnTo>
                    <a:pt x="1654774" y="334029"/>
                  </a:lnTo>
                  <a:lnTo>
                    <a:pt x="1659636" y="309880"/>
                  </a:lnTo>
                  <a:lnTo>
                    <a:pt x="1659636" y="61975"/>
                  </a:lnTo>
                  <a:lnTo>
                    <a:pt x="1654774" y="37826"/>
                  </a:lnTo>
                  <a:lnTo>
                    <a:pt x="1641506" y="18129"/>
                  </a:lnTo>
                  <a:lnTo>
                    <a:pt x="1621809" y="4861"/>
                  </a:lnTo>
                  <a:lnTo>
                    <a:pt x="159766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169657" y="1936242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597660" y="0"/>
                  </a:lnTo>
                  <a:lnTo>
                    <a:pt x="1621809" y="4861"/>
                  </a:lnTo>
                  <a:lnTo>
                    <a:pt x="1641506" y="18129"/>
                  </a:lnTo>
                  <a:lnTo>
                    <a:pt x="1654774" y="37826"/>
                  </a:lnTo>
                  <a:lnTo>
                    <a:pt x="1659636" y="61975"/>
                  </a:lnTo>
                  <a:lnTo>
                    <a:pt x="1659636" y="309880"/>
                  </a:lnTo>
                  <a:lnTo>
                    <a:pt x="1654774" y="334029"/>
                  </a:lnTo>
                  <a:lnTo>
                    <a:pt x="1641506" y="353726"/>
                  </a:lnTo>
                  <a:lnTo>
                    <a:pt x="1621809" y="366994"/>
                  </a:lnTo>
                  <a:lnTo>
                    <a:pt x="1597660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841106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4.8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404609" y="1419986"/>
            <a:ext cx="1595120" cy="516255"/>
            <a:chOff x="6404609" y="1419986"/>
            <a:chExt cx="1595120" cy="516255"/>
          </a:xfrm>
        </p:grpSpPr>
        <p:sp>
          <p:nvSpPr>
            <p:cNvPr id="49" name="object 49"/>
            <p:cNvSpPr/>
            <p:nvPr/>
          </p:nvSpPr>
          <p:spPr>
            <a:xfrm>
              <a:off x="6404609" y="1419986"/>
              <a:ext cx="631825" cy="516255"/>
            </a:xfrm>
            <a:custGeom>
              <a:avLst/>
              <a:gdLst/>
              <a:ahLst/>
              <a:cxnLst/>
              <a:rect l="l" t="t" r="r" b="b"/>
              <a:pathLst>
                <a:path w="631825" h="516255">
                  <a:moveTo>
                    <a:pt x="52959" y="399923"/>
                  </a:moveTo>
                  <a:lnTo>
                    <a:pt x="0" y="516127"/>
                  </a:lnTo>
                  <a:lnTo>
                    <a:pt x="124840" y="488696"/>
                  </a:lnTo>
                  <a:lnTo>
                    <a:pt x="110546" y="471042"/>
                  </a:lnTo>
                  <a:lnTo>
                    <a:pt x="85978" y="471042"/>
                  </a:lnTo>
                  <a:lnTo>
                    <a:pt x="62102" y="441451"/>
                  </a:lnTo>
                  <a:lnTo>
                    <a:pt x="76896" y="429485"/>
                  </a:lnTo>
                  <a:lnTo>
                    <a:pt x="52959" y="399923"/>
                  </a:lnTo>
                  <a:close/>
                </a:path>
                <a:path w="631825" h="516255">
                  <a:moveTo>
                    <a:pt x="76896" y="429485"/>
                  </a:moveTo>
                  <a:lnTo>
                    <a:pt x="62102" y="441451"/>
                  </a:lnTo>
                  <a:lnTo>
                    <a:pt x="85978" y="471042"/>
                  </a:lnTo>
                  <a:lnTo>
                    <a:pt x="100826" y="459038"/>
                  </a:lnTo>
                  <a:lnTo>
                    <a:pt x="76896" y="429485"/>
                  </a:lnTo>
                  <a:close/>
                </a:path>
                <a:path w="631825" h="516255">
                  <a:moveTo>
                    <a:pt x="100826" y="459038"/>
                  </a:moveTo>
                  <a:lnTo>
                    <a:pt x="85978" y="471042"/>
                  </a:lnTo>
                  <a:lnTo>
                    <a:pt x="110546" y="471042"/>
                  </a:lnTo>
                  <a:lnTo>
                    <a:pt x="100826" y="459038"/>
                  </a:lnTo>
                  <a:close/>
                </a:path>
                <a:path w="631825" h="516255">
                  <a:moveTo>
                    <a:pt x="607821" y="0"/>
                  </a:moveTo>
                  <a:lnTo>
                    <a:pt x="76896" y="429485"/>
                  </a:lnTo>
                  <a:lnTo>
                    <a:pt x="100826" y="459038"/>
                  </a:lnTo>
                  <a:lnTo>
                    <a:pt x="631824" y="29717"/>
                  </a:lnTo>
                  <a:lnTo>
                    <a:pt x="607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016368" y="1431543"/>
              <a:ext cx="983615" cy="504190"/>
            </a:xfrm>
            <a:custGeom>
              <a:avLst/>
              <a:gdLst/>
              <a:ahLst/>
              <a:cxnLst/>
              <a:rect l="l" t="t" r="r" b="b"/>
              <a:pathLst>
                <a:path w="983615" h="504189">
                  <a:moveTo>
                    <a:pt x="872345" y="470146"/>
                  </a:moveTo>
                  <a:lnTo>
                    <a:pt x="855345" y="504189"/>
                  </a:lnTo>
                  <a:lnTo>
                    <a:pt x="983106" y="504189"/>
                  </a:lnTo>
                  <a:lnTo>
                    <a:pt x="963953" y="478663"/>
                  </a:lnTo>
                  <a:lnTo>
                    <a:pt x="889380" y="478663"/>
                  </a:lnTo>
                  <a:lnTo>
                    <a:pt x="872345" y="470146"/>
                  </a:lnTo>
                  <a:close/>
                </a:path>
                <a:path w="983615" h="504189">
                  <a:moveTo>
                    <a:pt x="889346" y="436102"/>
                  </a:moveTo>
                  <a:lnTo>
                    <a:pt x="872345" y="470146"/>
                  </a:lnTo>
                  <a:lnTo>
                    <a:pt x="889380" y="478663"/>
                  </a:lnTo>
                  <a:lnTo>
                    <a:pt x="906399" y="444626"/>
                  </a:lnTo>
                  <a:lnTo>
                    <a:pt x="889346" y="436102"/>
                  </a:lnTo>
                  <a:close/>
                </a:path>
                <a:path w="983615" h="504189">
                  <a:moveTo>
                    <a:pt x="906399" y="401954"/>
                  </a:moveTo>
                  <a:lnTo>
                    <a:pt x="889346" y="436102"/>
                  </a:lnTo>
                  <a:lnTo>
                    <a:pt x="906399" y="444626"/>
                  </a:lnTo>
                  <a:lnTo>
                    <a:pt x="889380" y="478663"/>
                  </a:lnTo>
                  <a:lnTo>
                    <a:pt x="963953" y="478663"/>
                  </a:lnTo>
                  <a:lnTo>
                    <a:pt x="906399" y="401954"/>
                  </a:lnTo>
                  <a:close/>
                </a:path>
                <a:path w="983615" h="504189">
                  <a:moveTo>
                    <a:pt x="17017" y="0"/>
                  </a:moveTo>
                  <a:lnTo>
                    <a:pt x="0" y="34035"/>
                  </a:lnTo>
                  <a:lnTo>
                    <a:pt x="872345" y="470146"/>
                  </a:lnTo>
                  <a:lnTo>
                    <a:pt x="889346" y="436102"/>
                  </a:lnTo>
                  <a:lnTo>
                    <a:pt x="1701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186553" y="2984373"/>
            <a:ext cx="6343650" cy="2587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7470" algn="ctr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alibri"/>
                <a:cs typeface="Calibri"/>
              </a:rPr>
              <a:t>Predicted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Height</a:t>
            </a:r>
            <a:endParaRPr sz="3200">
              <a:latin typeface="Calibri"/>
              <a:cs typeface="Calibri"/>
            </a:endParaRPr>
          </a:p>
          <a:p>
            <a:pPr marL="167005" algn="ctr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=</a:t>
            </a:r>
            <a:endParaRPr sz="3200">
              <a:latin typeface="Calibri"/>
              <a:cs typeface="Calibri"/>
            </a:endParaRPr>
          </a:p>
          <a:p>
            <a:pPr marL="74295" algn="ctr">
              <a:lnSpc>
                <a:spcPct val="100000"/>
              </a:lnSpc>
              <a:tabLst>
                <a:tab pos="2480945" algn="l"/>
              </a:tabLst>
            </a:pPr>
            <a:r>
              <a:rPr sz="3200" dirty="0">
                <a:latin typeface="Calibri"/>
                <a:cs typeface="Calibri"/>
              </a:rPr>
              <a:t>173.5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+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(0.4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x</a:t>
            </a:r>
            <a:r>
              <a:rPr sz="3200" dirty="0">
                <a:latin typeface="Calibri"/>
                <a:cs typeface="Calibri"/>
              </a:rPr>
              <a:t>	4.8)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175.4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65"/>
              </a:spcBef>
            </a:pPr>
            <a:r>
              <a:rPr sz="3200" dirty="0">
                <a:latin typeface="Calibri"/>
                <a:cs typeface="Calibri"/>
              </a:rPr>
              <a:t>New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Residual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Actual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Predicted</a:t>
            </a:r>
            <a:r>
              <a:rPr sz="3200" spc="-50" dirty="0">
                <a:latin typeface="Calibri"/>
                <a:cs typeface="Calibri"/>
              </a:rPr>
              <a:t> H</a:t>
            </a:r>
            <a:endParaRPr sz="3200">
              <a:latin typeface="Calibri"/>
              <a:cs typeface="Calibri"/>
            </a:endParaRPr>
          </a:p>
          <a:p>
            <a:pPr marL="1392555" algn="ctr">
              <a:lnSpc>
                <a:spcPct val="100000"/>
              </a:lnSpc>
              <a:spcBef>
                <a:spcPts val="5"/>
              </a:spcBef>
            </a:pPr>
            <a:r>
              <a:rPr sz="3200" dirty="0">
                <a:latin typeface="Calibri"/>
                <a:cs typeface="Calibri"/>
              </a:rPr>
              <a:t>=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182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 175.4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 </a:t>
            </a:r>
            <a:r>
              <a:rPr sz="3200" spc="-25" dirty="0">
                <a:latin typeface="Calibri"/>
                <a:cs typeface="Calibri"/>
              </a:rPr>
              <a:t>6.6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134611" y="1726692"/>
            <a:ext cx="879475" cy="4650105"/>
          </a:xfrm>
          <a:custGeom>
            <a:avLst/>
            <a:gdLst/>
            <a:ahLst/>
            <a:cxnLst/>
            <a:rect l="l" t="t" r="r" b="b"/>
            <a:pathLst>
              <a:path w="879475" h="4650105">
                <a:moveTo>
                  <a:pt x="879348" y="0"/>
                </a:moveTo>
                <a:lnTo>
                  <a:pt x="0" y="0"/>
                </a:lnTo>
                <a:lnTo>
                  <a:pt x="0" y="4649724"/>
                </a:lnTo>
                <a:lnTo>
                  <a:pt x="879348" y="4649724"/>
                </a:lnTo>
                <a:lnTo>
                  <a:pt x="879348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69391" y="3083051"/>
            <a:ext cx="2773680" cy="3310254"/>
          </a:xfrm>
          <a:custGeom>
            <a:avLst/>
            <a:gdLst/>
            <a:ahLst/>
            <a:cxnLst/>
            <a:rect l="l" t="t" r="r" b="b"/>
            <a:pathLst>
              <a:path w="2773680" h="3310254">
                <a:moveTo>
                  <a:pt x="2773680" y="0"/>
                </a:moveTo>
                <a:lnTo>
                  <a:pt x="0" y="0"/>
                </a:lnTo>
                <a:lnTo>
                  <a:pt x="0" y="3310128"/>
                </a:lnTo>
                <a:lnTo>
                  <a:pt x="2773680" y="3310128"/>
                </a:lnTo>
                <a:lnTo>
                  <a:pt x="2773680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463727" y="1720081"/>
          <a:ext cx="4580255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952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3365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3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" name="object 55"/>
          <p:cNvSpPr txBox="1"/>
          <p:nvPr/>
        </p:nvSpPr>
        <p:spPr>
          <a:xfrm>
            <a:off x="4261992" y="1986152"/>
            <a:ext cx="627380" cy="420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Residual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Calibri"/>
              <a:cs typeface="Calibri"/>
            </a:endParaRPr>
          </a:p>
          <a:p>
            <a:pPr marL="16891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8.5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6891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14.5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3398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-</a:t>
            </a:r>
            <a:r>
              <a:rPr sz="1800" spc="-25" dirty="0"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11125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latin typeface="Calibri"/>
                <a:cs typeface="Calibri"/>
              </a:rPr>
              <a:t>20.5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648" y="3298697"/>
            <a:ext cx="2481580" cy="289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710"/>
              </a:lnSpc>
              <a:tabLst>
                <a:tab pos="1061720" algn="l"/>
                <a:tab pos="1801495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62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1061720" algn="l"/>
                <a:tab pos="1710055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52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01600">
              <a:lnSpc>
                <a:spcPct val="100000"/>
              </a:lnSpc>
              <a:spcBef>
                <a:spcPts val="5"/>
              </a:spcBef>
              <a:tabLst>
                <a:tab pos="1061720" algn="l"/>
                <a:tab pos="1682750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78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1061720" algn="l"/>
                <a:tab pos="1801495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01600">
              <a:lnSpc>
                <a:spcPct val="100000"/>
              </a:lnSpc>
              <a:tabLst>
                <a:tab pos="1061720" algn="l"/>
                <a:tab pos="1710055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87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05255" y="633983"/>
            <a:ext cx="2234565" cy="567055"/>
            <a:chOff x="905255" y="633983"/>
            <a:chExt cx="2234565" cy="567055"/>
          </a:xfrm>
        </p:grpSpPr>
        <p:sp>
          <p:nvSpPr>
            <p:cNvPr id="4" name="object 4"/>
            <p:cNvSpPr/>
            <p:nvPr/>
          </p:nvSpPr>
          <p:spPr>
            <a:xfrm>
              <a:off x="924305" y="653033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2107946" y="0"/>
                  </a:moveTo>
                  <a:lnTo>
                    <a:pt x="88137" y="0"/>
                  </a:lnTo>
                  <a:lnTo>
                    <a:pt x="53829" y="6931"/>
                  </a:lnTo>
                  <a:lnTo>
                    <a:pt x="25814" y="25828"/>
                  </a:lnTo>
                  <a:lnTo>
                    <a:pt x="6926" y="53846"/>
                  </a:lnTo>
                  <a:lnTo>
                    <a:pt x="0" y="88137"/>
                  </a:lnTo>
                  <a:lnTo>
                    <a:pt x="0" y="440689"/>
                  </a:lnTo>
                  <a:lnTo>
                    <a:pt x="6926" y="474981"/>
                  </a:lnTo>
                  <a:lnTo>
                    <a:pt x="25814" y="502999"/>
                  </a:lnTo>
                  <a:lnTo>
                    <a:pt x="53829" y="521896"/>
                  </a:lnTo>
                  <a:lnTo>
                    <a:pt x="88137" y="528827"/>
                  </a:lnTo>
                  <a:lnTo>
                    <a:pt x="2107946" y="528827"/>
                  </a:lnTo>
                  <a:lnTo>
                    <a:pt x="2142237" y="521896"/>
                  </a:lnTo>
                  <a:lnTo>
                    <a:pt x="2170255" y="502999"/>
                  </a:lnTo>
                  <a:lnTo>
                    <a:pt x="2189152" y="474981"/>
                  </a:lnTo>
                  <a:lnTo>
                    <a:pt x="2196084" y="440689"/>
                  </a:lnTo>
                  <a:lnTo>
                    <a:pt x="2196084" y="88137"/>
                  </a:lnTo>
                  <a:lnTo>
                    <a:pt x="2189152" y="53846"/>
                  </a:lnTo>
                  <a:lnTo>
                    <a:pt x="2170255" y="25828"/>
                  </a:lnTo>
                  <a:lnTo>
                    <a:pt x="2142237" y="6931"/>
                  </a:lnTo>
                  <a:lnTo>
                    <a:pt x="210794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4305" y="653033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0" y="88137"/>
                  </a:moveTo>
                  <a:lnTo>
                    <a:pt x="6926" y="53846"/>
                  </a:lnTo>
                  <a:lnTo>
                    <a:pt x="25814" y="25828"/>
                  </a:lnTo>
                  <a:lnTo>
                    <a:pt x="53829" y="6931"/>
                  </a:lnTo>
                  <a:lnTo>
                    <a:pt x="88137" y="0"/>
                  </a:lnTo>
                  <a:lnTo>
                    <a:pt x="2107946" y="0"/>
                  </a:lnTo>
                  <a:lnTo>
                    <a:pt x="2142237" y="6931"/>
                  </a:lnTo>
                  <a:lnTo>
                    <a:pt x="2170255" y="25828"/>
                  </a:lnTo>
                  <a:lnTo>
                    <a:pt x="2189152" y="53846"/>
                  </a:lnTo>
                  <a:lnTo>
                    <a:pt x="2196084" y="88137"/>
                  </a:lnTo>
                  <a:lnTo>
                    <a:pt x="2196084" y="440689"/>
                  </a:lnTo>
                  <a:lnTo>
                    <a:pt x="2189152" y="474981"/>
                  </a:lnTo>
                  <a:lnTo>
                    <a:pt x="2170255" y="502999"/>
                  </a:lnTo>
                  <a:lnTo>
                    <a:pt x="2142237" y="521896"/>
                  </a:lnTo>
                  <a:lnTo>
                    <a:pt x="2107946" y="528827"/>
                  </a:lnTo>
                  <a:lnTo>
                    <a:pt x="88137" y="528827"/>
                  </a:lnTo>
                  <a:lnTo>
                    <a:pt x="53829" y="521896"/>
                  </a:lnTo>
                  <a:lnTo>
                    <a:pt x="25814" y="502999"/>
                  </a:lnTo>
                  <a:lnTo>
                    <a:pt x="6926" y="474981"/>
                  </a:lnTo>
                  <a:lnTo>
                    <a:pt x="0" y="440689"/>
                  </a:lnTo>
                  <a:lnTo>
                    <a:pt x="0" y="88137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48789" y="751713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94476" y="1062227"/>
            <a:ext cx="1769745" cy="411480"/>
            <a:chOff x="6094476" y="1062227"/>
            <a:chExt cx="1769745" cy="411480"/>
          </a:xfrm>
        </p:grpSpPr>
        <p:sp>
          <p:nvSpPr>
            <p:cNvPr id="8" name="object 8"/>
            <p:cNvSpPr/>
            <p:nvPr/>
          </p:nvSpPr>
          <p:spPr>
            <a:xfrm>
              <a:off x="6113526" y="1081277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1669033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669033" y="373380"/>
                  </a:lnTo>
                  <a:lnTo>
                    <a:pt x="1693277" y="368496"/>
                  </a:lnTo>
                  <a:lnTo>
                    <a:pt x="1713055" y="355171"/>
                  </a:lnTo>
                  <a:lnTo>
                    <a:pt x="1726380" y="335393"/>
                  </a:lnTo>
                  <a:lnTo>
                    <a:pt x="1731264" y="311150"/>
                  </a:lnTo>
                  <a:lnTo>
                    <a:pt x="1731264" y="62230"/>
                  </a:lnTo>
                  <a:lnTo>
                    <a:pt x="1726380" y="37986"/>
                  </a:lnTo>
                  <a:lnTo>
                    <a:pt x="1713055" y="18208"/>
                  </a:lnTo>
                  <a:lnTo>
                    <a:pt x="1693277" y="4883"/>
                  </a:lnTo>
                  <a:lnTo>
                    <a:pt x="166903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13526" y="1081277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669033" y="0"/>
                  </a:lnTo>
                  <a:lnTo>
                    <a:pt x="1693277" y="4883"/>
                  </a:lnTo>
                  <a:lnTo>
                    <a:pt x="1713055" y="18208"/>
                  </a:lnTo>
                  <a:lnTo>
                    <a:pt x="1726380" y="37986"/>
                  </a:lnTo>
                  <a:lnTo>
                    <a:pt x="1731264" y="62230"/>
                  </a:lnTo>
                  <a:lnTo>
                    <a:pt x="1731264" y="311150"/>
                  </a:lnTo>
                  <a:lnTo>
                    <a:pt x="1726380" y="335393"/>
                  </a:lnTo>
                  <a:lnTo>
                    <a:pt x="1713055" y="355171"/>
                  </a:lnTo>
                  <a:lnTo>
                    <a:pt x="1693277" y="368496"/>
                  </a:lnTo>
                  <a:lnTo>
                    <a:pt x="1669033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57671" y="1101674"/>
            <a:ext cx="1440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12" name="object 12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320276" y="1082802"/>
            <a:ext cx="1141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29143" y="335279"/>
            <a:ext cx="1533525" cy="410209"/>
            <a:chOff x="7629143" y="335279"/>
            <a:chExt cx="1533525" cy="410209"/>
          </a:xfrm>
        </p:grpSpPr>
        <p:sp>
          <p:nvSpPr>
            <p:cNvPr id="16" name="object 16"/>
            <p:cNvSpPr/>
            <p:nvPr/>
          </p:nvSpPr>
          <p:spPr>
            <a:xfrm>
              <a:off x="7648193" y="35432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48193" y="35432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828533" y="374650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Gender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209278" y="1929129"/>
            <a:ext cx="904240" cy="384810"/>
            <a:chOff x="9209278" y="1929129"/>
            <a:chExt cx="904240" cy="384810"/>
          </a:xfrm>
        </p:grpSpPr>
        <p:sp>
          <p:nvSpPr>
            <p:cNvPr id="20" name="object 20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4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40" y="309880"/>
                  </a:lnTo>
                  <a:lnTo>
                    <a:pt x="891540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4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40" y="61975"/>
                  </a:lnTo>
                  <a:lnTo>
                    <a:pt x="891540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411969" y="1956638"/>
            <a:ext cx="501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631169" y="1929129"/>
            <a:ext cx="904240" cy="384810"/>
            <a:chOff x="10631169" y="1929129"/>
            <a:chExt cx="904240" cy="384810"/>
          </a:xfrm>
        </p:grpSpPr>
        <p:sp>
          <p:nvSpPr>
            <p:cNvPr id="24" name="object 24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3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3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39" y="309880"/>
                  </a:lnTo>
                  <a:lnTo>
                    <a:pt x="891539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3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39" y="61975"/>
                  </a:lnTo>
                  <a:lnTo>
                    <a:pt x="891539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3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891266" y="195663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15020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5902197" y="710311"/>
            <a:ext cx="5180965" cy="1603375"/>
            <a:chOff x="5902197" y="710311"/>
            <a:chExt cx="5180965" cy="1603375"/>
          </a:xfrm>
        </p:grpSpPr>
        <p:sp>
          <p:nvSpPr>
            <p:cNvPr id="31" name="object 31"/>
            <p:cNvSpPr/>
            <p:nvPr/>
          </p:nvSpPr>
          <p:spPr>
            <a:xfrm>
              <a:off x="7844789" y="712597"/>
              <a:ext cx="565150" cy="554355"/>
            </a:xfrm>
            <a:custGeom>
              <a:avLst/>
              <a:gdLst/>
              <a:ahLst/>
              <a:cxnLst/>
              <a:rect l="l" t="t" r="r" b="b"/>
              <a:pathLst>
                <a:path w="565150" h="554355">
                  <a:moveTo>
                    <a:pt x="41655" y="433450"/>
                  </a:moveTo>
                  <a:lnTo>
                    <a:pt x="0" y="554354"/>
                  </a:lnTo>
                  <a:lnTo>
                    <a:pt x="121665" y="515112"/>
                  </a:lnTo>
                  <a:lnTo>
                    <a:pt x="108102" y="501268"/>
                  </a:lnTo>
                  <a:lnTo>
                    <a:pt x="81406" y="501268"/>
                  </a:lnTo>
                  <a:lnTo>
                    <a:pt x="54736" y="473963"/>
                  </a:lnTo>
                  <a:lnTo>
                    <a:pt x="68313" y="460658"/>
                  </a:lnTo>
                  <a:lnTo>
                    <a:pt x="41655" y="433450"/>
                  </a:lnTo>
                  <a:close/>
                </a:path>
                <a:path w="565150" h="554355">
                  <a:moveTo>
                    <a:pt x="68313" y="460658"/>
                  </a:moveTo>
                  <a:lnTo>
                    <a:pt x="54736" y="473963"/>
                  </a:lnTo>
                  <a:lnTo>
                    <a:pt x="81406" y="501268"/>
                  </a:lnTo>
                  <a:lnTo>
                    <a:pt x="95023" y="487920"/>
                  </a:lnTo>
                  <a:lnTo>
                    <a:pt x="68313" y="460658"/>
                  </a:lnTo>
                  <a:close/>
                </a:path>
                <a:path w="565150" h="554355">
                  <a:moveTo>
                    <a:pt x="95023" y="487920"/>
                  </a:moveTo>
                  <a:lnTo>
                    <a:pt x="81406" y="501268"/>
                  </a:lnTo>
                  <a:lnTo>
                    <a:pt x="108102" y="501268"/>
                  </a:lnTo>
                  <a:lnTo>
                    <a:pt x="95023" y="487920"/>
                  </a:lnTo>
                  <a:close/>
                </a:path>
                <a:path w="565150" h="554355">
                  <a:moveTo>
                    <a:pt x="538352" y="0"/>
                  </a:moveTo>
                  <a:lnTo>
                    <a:pt x="68313" y="460658"/>
                  </a:lnTo>
                  <a:lnTo>
                    <a:pt x="95023" y="487920"/>
                  </a:lnTo>
                  <a:lnTo>
                    <a:pt x="565023" y="27177"/>
                  </a:lnTo>
                  <a:lnTo>
                    <a:pt x="5383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385810" y="710310"/>
              <a:ext cx="2697480" cy="1235710"/>
            </a:xfrm>
            <a:custGeom>
              <a:avLst/>
              <a:gdLst/>
              <a:ahLst/>
              <a:cxnLst/>
              <a:rect l="l" t="t" r="r" b="b"/>
              <a:pathLst>
                <a:path w="2697479" h="1235710">
                  <a:moveTo>
                    <a:pt x="757936" y="517652"/>
                  </a:moveTo>
                  <a:lnTo>
                    <a:pt x="736841" y="480441"/>
                  </a:lnTo>
                  <a:lnTo>
                    <a:pt x="694944" y="406527"/>
                  </a:lnTo>
                  <a:lnTo>
                    <a:pt x="673709" y="438111"/>
                  </a:lnTo>
                  <a:lnTo>
                    <a:pt x="21336" y="0"/>
                  </a:lnTo>
                  <a:lnTo>
                    <a:pt x="0" y="31750"/>
                  </a:lnTo>
                  <a:lnTo>
                    <a:pt x="652411" y="469811"/>
                  </a:lnTo>
                  <a:lnTo>
                    <a:pt x="631190" y="501396"/>
                  </a:lnTo>
                  <a:lnTo>
                    <a:pt x="757936" y="517652"/>
                  </a:lnTo>
                  <a:close/>
                </a:path>
                <a:path w="2697479" h="1235710">
                  <a:moveTo>
                    <a:pt x="2697226" y="1225423"/>
                  </a:moveTo>
                  <a:lnTo>
                    <a:pt x="2681186" y="1207135"/>
                  </a:lnTo>
                  <a:lnTo>
                    <a:pt x="2613025" y="1129411"/>
                  </a:lnTo>
                  <a:lnTo>
                    <a:pt x="2598648" y="1164615"/>
                  </a:lnTo>
                  <a:lnTo>
                    <a:pt x="1511427" y="720598"/>
                  </a:lnTo>
                  <a:lnTo>
                    <a:pt x="1509077" y="726325"/>
                  </a:lnTo>
                  <a:lnTo>
                    <a:pt x="1487805" y="716661"/>
                  </a:lnTo>
                  <a:lnTo>
                    <a:pt x="1307096" y="1113967"/>
                  </a:lnTo>
                  <a:lnTo>
                    <a:pt x="1272413" y="1098169"/>
                  </a:lnTo>
                  <a:lnTo>
                    <a:pt x="1277112" y="1225804"/>
                  </a:lnTo>
                  <a:lnTo>
                    <a:pt x="1374533" y="1147064"/>
                  </a:lnTo>
                  <a:lnTo>
                    <a:pt x="1376426" y="1145540"/>
                  </a:lnTo>
                  <a:lnTo>
                    <a:pt x="1341755" y="1129753"/>
                  </a:lnTo>
                  <a:lnTo>
                    <a:pt x="1509458" y="761022"/>
                  </a:lnTo>
                  <a:lnTo>
                    <a:pt x="2584234" y="1199946"/>
                  </a:lnTo>
                  <a:lnTo>
                    <a:pt x="2569845" y="1235202"/>
                  </a:lnTo>
                  <a:lnTo>
                    <a:pt x="2697226" y="12254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247003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150607" y="1917192"/>
            <a:ext cx="1697989" cy="410209"/>
            <a:chOff x="7150607" y="1917192"/>
            <a:chExt cx="1697989" cy="410209"/>
          </a:xfrm>
        </p:grpSpPr>
        <p:sp>
          <p:nvSpPr>
            <p:cNvPr id="37" name="object 37"/>
            <p:cNvSpPr/>
            <p:nvPr/>
          </p:nvSpPr>
          <p:spPr>
            <a:xfrm>
              <a:off x="7169657" y="1936242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1597660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597660" y="371856"/>
                  </a:lnTo>
                  <a:lnTo>
                    <a:pt x="1621809" y="366994"/>
                  </a:lnTo>
                  <a:lnTo>
                    <a:pt x="1641506" y="353726"/>
                  </a:lnTo>
                  <a:lnTo>
                    <a:pt x="1654774" y="334029"/>
                  </a:lnTo>
                  <a:lnTo>
                    <a:pt x="1659636" y="309880"/>
                  </a:lnTo>
                  <a:lnTo>
                    <a:pt x="1659636" y="61975"/>
                  </a:lnTo>
                  <a:lnTo>
                    <a:pt x="1654774" y="37826"/>
                  </a:lnTo>
                  <a:lnTo>
                    <a:pt x="1641506" y="18129"/>
                  </a:lnTo>
                  <a:lnTo>
                    <a:pt x="1621809" y="4861"/>
                  </a:lnTo>
                  <a:lnTo>
                    <a:pt x="159766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69657" y="1936242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597660" y="0"/>
                  </a:lnTo>
                  <a:lnTo>
                    <a:pt x="1621809" y="4861"/>
                  </a:lnTo>
                  <a:lnTo>
                    <a:pt x="1641506" y="18129"/>
                  </a:lnTo>
                  <a:lnTo>
                    <a:pt x="1654774" y="37826"/>
                  </a:lnTo>
                  <a:lnTo>
                    <a:pt x="1659636" y="61975"/>
                  </a:lnTo>
                  <a:lnTo>
                    <a:pt x="1659636" y="309880"/>
                  </a:lnTo>
                  <a:lnTo>
                    <a:pt x="1654774" y="334029"/>
                  </a:lnTo>
                  <a:lnTo>
                    <a:pt x="1641506" y="353726"/>
                  </a:lnTo>
                  <a:lnTo>
                    <a:pt x="1621809" y="366994"/>
                  </a:lnTo>
                  <a:lnTo>
                    <a:pt x="1597660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841106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4.8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404609" y="1419986"/>
            <a:ext cx="1595120" cy="516255"/>
            <a:chOff x="6404609" y="1419986"/>
            <a:chExt cx="1595120" cy="516255"/>
          </a:xfrm>
        </p:grpSpPr>
        <p:sp>
          <p:nvSpPr>
            <p:cNvPr id="41" name="object 41"/>
            <p:cNvSpPr/>
            <p:nvPr/>
          </p:nvSpPr>
          <p:spPr>
            <a:xfrm>
              <a:off x="6404609" y="1419986"/>
              <a:ext cx="631825" cy="516255"/>
            </a:xfrm>
            <a:custGeom>
              <a:avLst/>
              <a:gdLst/>
              <a:ahLst/>
              <a:cxnLst/>
              <a:rect l="l" t="t" r="r" b="b"/>
              <a:pathLst>
                <a:path w="631825" h="516255">
                  <a:moveTo>
                    <a:pt x="52959" y="399923"/>
                  </a:moveTo>
                  <a:lnTo>
                    <a:pt x="0" y="516127"/>
                  </a:lnTo>
                  <a:lnTo>
                    <a:pt x="124840" y="488696"/>
                  </a:lnTo>
                  <a:lnTo>
                    <a:pt x="110546" y="471042"/>
                  </a:lnTo>
                  <a:lnTo>
                    <a:pt x="85978" y="471042"/>
                  </a:lnTo>
                  <a:lnTo>
                    <a:pt x="62102" y="441451"/>
                  </a:lnTo>
                  <a:lnTo>
                    <a:pt x="76896" y="429485"/>
                  </a:lnTo>
                  <a:lnTo>
                    <a:pt x="52959" y="399923"/>
                  </a:lnTo>
                  <a:close/>
                </a:path>
                <a:path w="631825" h="516255">
                  <a:moveTo>
                    <a:pt x="76896" y="429485"/>
                  </a:moveTo>
                  <a:lnTo>
                    <a:pt x="62102" y="441451"/>
                  </a:lnTo>
                  <a:lnTo>
                    <a:pt x="85978" y="471042"/>
                  </a:lnTo>
                  <a:lnTo>
                    <a:pt x="100826" y="459038"/>
                  </a:lnTo>
                  <a:lnTo>
                    <a:pt x="76896" y="429485"/>
                  </a:lnTo>
                  <a:close/>
                </a:path>
                <a:path w="631825" h="516255">
                  <a:moveTo>
                    <a:pt x="100826" y="459038"/>
                  </a:moveTo>
                  <a:lnTo>
                    <a:pt x="85978" y="471042"/>
                  </a:lnTo>
                  <a:lnTo>
                    <a:pt x="110546" y="471042"/>
                  </a:lnTo>
                  <a:lnTo>
                    <a:pt x="100826" y="459038"/>
                  </a:lnTo>
                  <a:close/>
                </a:path>
                <a:path w="631825" h="516255">
                  <a:moveTo>
                    <a:pt x="607821" y="0"/>
                  </a:moveTo>
                  <a:lnTo>
                    <a:pt x="76896" y="429485"/>
                  </a:lnTo>
                  <a:lnTo>
                    <a:pt x="100826" y="459038"/>
                  </a:lnTo>
                  <a:lnTo>
                    <a:pt x="631824" y="29717"/>
                  </a:lnTo>
                  <a:lnTo>
                    <a:pt x="607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016368" y="1431543"/>
              <a:ext cx="983615" cy="504190"/>
            </a:xfrm>
            <a:custGeom>
              <a:avLst/>
              <a:gdLst/>
              <a:ahLst/>
              <a:cxnLst/>
              <a:rect l="l" t="t" r="r" b="b"/>
              <a:pathLst>
                <a:path w="983615" h="504189">
                  <a:moveTo>
                    <a:pt x="872345" y="470146"/>
                  </a:moveTo>
                  <a:lnTo>
                    <a:pt x="855345" y="504189"/>
                  </a:lnTo>
                  <a:lnTo>
                    <a:pt x="983106" y="504189"/>
                  </a:lnTo>
                  <a:lnTo>
                    <a:pt x="963953" y="478663"/>
                  </a:lnTo>
                  <a:lnTo>
                    <a:pt x="889380" y="478663"/>
                  </a:lnTo>
                  <a:lnTo>
                    <a:pt x="872345" y="470146"/>
                  </a:lnTo>
                  <a:close/>
                </a:path>
                <a:path w="983615" h="504189">
                  <a:moveTo>
                    <a:pt x="889346" y="436102"/>
                  </a:moveTo>
                  <a:lnTo>
                    <a:pt x="872345" y="470146"/>
                  </a:lnTo>
                  <a:lnTo>
                    <a:pt x="889380" y="478663"/>
                  </a:lnTo>
                  <a:lnTo>
                    <a:pt x="906399" y="444626"/>
                  </a:lnTo>
                  <a:lnTo>
                    <a:pt x="889346" y="436102"/>
                  </a:lnTo>
                  <a:close/>
                </a:path>
                <a:path w="983615" h="504189">
                  <a:moveTo>
                    <a:pt x="906399" y="401954"/>
                  </a:moveTo>
                  <a:lnTo>
                    <a:pt x="889346" y="436102"/>
                  </a:lnTo>
                  <a:lnTo>
                    <a:pt x="906399" y="444626"/>
                  </a:lnTo>
                  <a:lnTo>
                    <a:pt x="889380" y="478663"/>
                  </a:lnTo>
                  <a:lnTo>
                    <a:pt x="963953" y="478663"/>
                  </a:lnTo>
                  <a:lnTo>
                    <a:pt x="906399" y="401954"/>
                  </a:lnTo>
                  <a:close/>
                </a:path>
                <a:path w="983615" h="504189">
                  <a:moveTo>
                    <a:pt x="17017" y="0"/>
                  </a:moveTo>
                  <a:lnTo>
                    <a:pt x="0" y="34035"/>
                  </a:lnTo>
                  <a:lnTo>
                    <a:pt x="872345" y="470146"/>
                  </a:lnTo>
                  <a:lnTo>
                    <a:pt x="889346" y="436102"/>
                  </a:lnTo>
                  <a:lnTo>
                    <a:pt x="1701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4134611" y="3083051"/>
            <a:ext cx="879475" cy="3293745"/>
          </a:xfrm>
          <a:custGeom>
            <a:avLst/>
            <a:gdLst/>
            <a:ahLst/>
            <a:cxnLst/>
            <a:rect l="l" t="t" r="r" b="b"/>
            <a:pathLst>
              <a:path w="879475" h="3293745">
                <a:moveTo>
                  <a:pt x="879348" y="0"/>
                </a:moveTo>
                <a:lnTo>
                  <a:pt x="0" y="0"/>
                </a:lnTo>
                <a:lnTo>
                  <a:pt x="0" y="3293364"/>
                </a:lnTo>
                <a:lnTo>
                  <a:pt x="879348" y="3293364"/>
                </a:lnTo>
                <a:lnTo>
                  <a:pt x="879348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9391" y="3083051"/>
            <a:ext cx="2773680" cy="3310254"/>
          </a:xfrm>
          <a:custGeom>
            <a:avLst/>
            <a:gdLst/>
            <a:ahLst/>
            <a:cxnLst/>
            <a:rect l="l" t="t" r="r" b="b"/>
            <a:pathLst>
              <a:path w="2773680" h="3310254">
                <a:moveTo>
                  <a:pt x="2773680" y="0"/>
                </a:moveTo>
                <a:lnTo>
                  <a:pt x="0" y="0"/>
                </a:lnTo>
                <a:lnTo>
                  <a:pt x="0" y="3310128"/>
                </a:lnTo>
                <a:lnTo>
                  <a:pt x="2773680" y="3310128"/>
                </a:lnTo>
                <a:lnTo>
                  <a:pt x="2773680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463727" y="1720081"/>
          <a:ext cx="4580255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952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3365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3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4338192" y="3298697"/>
            <a:ext cx="476250" cy="289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1710"/>
              </a:lnSpc>
            </a:pPr>
            <a:r>
              <a:rPr sz="1800" spc="-25" dirty="0"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14.5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5778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-</a:t>
            </a:r>
            <a:r>
              <a:rPr sz="1800" spc="-25" dirty="0"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34925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20.5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475981" y="5058283"/>
            <a:ext cx="22529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= 182 –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175.4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775697" y="5101590"/>
            <a:ext cx="943610" cy="48640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ts val="3604"/>
              </a:lnSpc>
            </a:pPr>
            <a:r>
              <a:rPr sz="3200" dirty="0">
                <a:latin typeface="Calibri"/>
                <a:cs typeface="Calibri"/>
              </a:rPr>
              <a:t>= </a:t>
            </a:r>
            <a:r>
              <a:rPr sz="3200" spc="-25" dirty="0">
                <a:latin typeface="Calibri"/>
                <a:cs typeface="Calibri"/>
              </a:rPr>
              <a:t>6.6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939790" y="2764282"/>
            <a:ext cx="4336415" cy="2245995"/>
          </a:xfrm>
          <a:custGeom>
            <a:avLst/>
            <a:gdLst/>
            <a:ahLst/>
            <a:cxnLst/>
            <a:rect l="l" t="t" r="r" b="b"/>
            <a:pathLst>
              <a:path w="4336415" h="2245995">
                <a:moveTo>
                  <a:pt x="4323983" y="2152776"/>
                </a:moveTo>
                <a:lnTo>
                  <a:pt x="4285488" y="2152776"/>
                </a:lnTo>
                <a:lnTo>
                  <a:pt x="4298569" y="2245486"/>
                </a:lnTo>
                <a:lnTo>
                  <a:pt x="4336415" y="2240153"/>
                </a:lnTo>
                <a:lnTo>
                  <a:pt x="4323983" y="2152776"/>
                </a:lnTo>
                <a:close/>
              </a:path>
              <a:path w="4336415" h="2245995">
                <a:moveTo>
                  <a:pt x="4309997" y="2060320"/>
                </a:moveTo>
                <a:lnTo>
                  <a:pt x="4271518" y="2060320"/>
                </a:lnTo>
                <a:lnTo>
                  <a:pt x="4285488" y="2152904"/>
                </a:lnTo>
                <a:lnTo>
                  <a:pt x="4285488" y="2152776"/>
                </a:lnTo>
                <a:lnTo>
                  <a:pt x="4323983" y="2152776"/>
                </a:lnTo>
                <a:lnTo>
                  <a:pt x="4323207" y="2147316"/>
                </a:lnTo>
                <a:lnTo>
                  <a:pt x="4309997" y="2060320"/>
                </a:lnTo>
                <a:close/>
              </a:path>
              <a:path w="4336415" h="2245995">
                <a:moveTo>
                  <a:pt x="4302421" y="2014346"/>
                </a:moveTo>
                <a:lnTo>
                  <a:pt x="4263898" y="2014346"/>
                </a:lnTo>
                <a:lnTo>
                  <a:pt x="4271518" y="2060574"/>
                </a:lnTo>
                <a:lnTo>
                  <a:pt x="4271518" y="2060320"/>
                </a:lnTo>
                <a:lnTo>
                  <a:pt x="4309997" y="2060320"/>
                </a:lnTo>
                <a:lnTo>
                  <a:pt x="4309110" y="2054478"/>
                </a:lnTo>
                <a:lnTo>
                  <a:pt x="4302421" y="2014346"/>
                </a:lnTo>
                <a:close/>
              </a:path>
              <a:path w="4336415" h="2245995">
                <a:moveTo>
                  <a:pt x="4294329" y="1968499"/>
                </a:moveTo>
                <a:lnTo>
                  <a:pt x="4255643" y="1968499"/>
                </a:lnTo>
                <a:lnTo>
                  <a:pt x="4263898" y="2014600"/>
                </a:lnTo>
                <a:lnTo>
                  <a:pt x="4263898" y="2014346"/>
                </a:lnTo>
                <a:lnTo>
                  <a:pt x="4302421" y="2014346"/>
                </a:lnTo>
                <a:lnTo>
                  <a:pt x="4301363" y="2007996"/>
                </a:lnTo>
                <a:lnTo>
                  <a:pt x="4294329" y="1968499"/>
                </a:lnTo>
                <a:close/>
              </a:path>
              <a:path w="4336415" h="2245995">
                <a:moveTo>
                  <a:pt x="4285552" y="1922906"/>
                </a:moveTo>
                <a:lnTo>
                  <a:pt x="4246753" y="1922906"/>
                </a:lnTo>
                <a:lnTo>
                  <a:pt x="4255643" y="1968753"/>
                </a:lnTo>
                <a:lnTo>
                  <a:pt x="4255643" y="1968499"/>
                </a:lnTo>
                <a:lnTo>
                  <a:pt x="4294329" y="1968499"/>
                </a:lnTo>
                <a:lnTo>
                  <a:pt x="4293108" y="1961641"/>
                </a:lnTo>
                <a:lnTo>
                  <a:pt x="4285552" y="1922906"/>
                </a:lnTo>
                <a:close/>
              </a:path>
              <a:path w="4336415" h="2245995">
                <a:moveTo>
                  <a:pt x="4253897" y="1787397"/>
                </a:moveTo>
                <a:lnTo>
                  <a:pt x="4214495" y="1787397"/>
                </a:lnTo>
                <a:lnTo>
                  <a:pt x="4226306" y="1832736"/>
                </a:lnTo>
                <a:lnTo>
                  <a:pt x="4236974" y="1877948"/>
                </a:lnTo>
                <a:lnTo>
                  <a:pt x="4246753" y="1923287"/>
                </a:lnTo>
                <a:lnTo>
                  <a:pt x="4246753" y="1922906"/>
                </a:lnTo>
                <a:lnTo>
                  <a:pt x="4285552" y="1922906"/>
                </a:lnTo>
                <a:lnTo>
                  <a:pt x="4284091" y="1915413"/>
                </a:lnTo>
                <a:lnTo>
                  <a:pt x="4274058" y="1869312"/>
                </a:lnTo>
                <a:lnTo>
                  <a:pt x="4263263" y="1823465"/>
                </a:lnTo>
                <a:lnTo>
                  <a:pt x="4253897" y="1787397"/>
                </a:lnTo>
                <a:close/>
              </a:path>
              <a:path w="4336415" h="2245995">
                <a:moveTo>
                  <a:pt x="4236846" y="1877567"/>
                </a:moveTo>
                <a:lnTo>
                  <a:pt x="4236929" y="1877948"/>
                </a:lnTo>
                <a:lnTo>
                  <a:pt x="4236846" y="1877567"/>
                </a:lnTo>
                <a:close/>
              </a:path>
              <a:path w="4336415" h="2245995">
                <a:moveTo>
                  <a:pt x="4226179" y="1832355"/>
                </a:moveTo>
                <a:lnTo>
                  <a:pt x="4226269" y="1832736"/>
                </a:lnTo>
                <a:lnTo>
                  <a:pt x="4226179" y="1832355"/>
                </a:lnTo>
                <a:close/>
              </a:path>
              <a:path w="4336415" h="2245995">
                <a:moveTo>
                  <a:pt x="4241252" y="1742820"/>
                </a:moveTo>
                <a:lnTo>
                  <a:pt x="4201541" y="1742820"/>
                </a:lnTo>
                <a:lnTo>
                  <a:pt x="4214621" y="1787905"/>
                </a:lnTo>
                <a:lnTo>
                  <a:pt x="4214495" y="1787397"/>
                </a:lnTo>
                <a:lnTo>
                  <a:pt x="4253897" y="1787397"/>
                </a:lnTo>
                <a:lnTo>
                  <a:pt x="4251325" y="1777491"/>
                </a:lnTo>
                <a:lnTo>
                  <a:pt x="4241252" y="1742820"/>
                </a:lnTo>
                <a:close/>
              </a:path>
              <a:path w="4336415" h="2245995">
                <a:moveTo>
                  <a:pt x="4195528" y="1610613"/>
                </a:moveTo>
                <a:lnTo>
                  <a:pt x="4154551" y="1610613"/>
                </a:lnTo>
                <a:lnTo>
                  <a:pt x="4154805" y="1611248"/>
                </a:lnTo>
                <a:lnTo>
                  <a:pt x="4171950" y="1654936"/>
                </a:lnTo>
                <a:lnTo>
                  <a:pt x="4187570" y="1698878"/>
                </a:lnTo>
                <a:lnTo>
                  <a:pt x="4201668" y="1743328"/>
                </a:lnTo>
                <a:lnTo>
                  <a:pt x="4201541" y="1742820"/>
                </a:lnTo>
                <a:lnTo>
                  <a:pt x="4241252" y="1742820"/>
                </a:lnTo>
                <a:lnTo>
                  <a:pt x="4238117" y="1732025"/>
                </a:lnTo>
                <a:lnTo>
                  <a:pt x="4223512" y="1686432"/>
                </a:lnTo>
                <a:lnTo>
                  <a:pt x="4207510" y="1641347"/>
                </a:lnTo>
                <a:lnTo>
                  <a:pt x="4195528" y="1610613"/>
                </a:lnTo>
                <a:close/>
              </a:path>
              <a:path w="4336415" h="2245995">
                <a:moveTo>
                  <a:pt x="4187316" y="1698370"/>
                </a:moveTo>
                <a:lnTo>
                  <a:pt x="4187479" y="1698878"/>
                </a:lnTo>
                <a:lnTo>
                  <a:pt x="4187316" y="1698370"/>
                </a:lnTo>
                <a:close/>
              </a:path>
              <a:path w="4336415" h="2245995">
                <a:moveTo>
                  <a:pt x="4171695" y="1654301"/>
                </a:moveTo>
                <a:lnTo>
                  <a:pt x="4171922" y="1654936"/>
                </a:lnTo>
                <a:lnTo>
                  <a:pt x="4171695" y="1654301"/>
                </a:lnTo>
                <a:close/>
              </a:path>
              <a:path w="4336415" h="2245995">
                <a:moveTo>
                  <a:pt x="4154751" y="1611124"/>
                </a:moveTo>
                <a:close/>
              </a:path>
              <a:path w="4336415" h="2245995">
                <a:moveTo>
                  <a:pt x="4177353" y="1567306"/>
                </a:moveTo>
                <a:lnTo>
                  <a:pt x="4135882" y="1567306"/>
                </a:lnTo>
                <a:lnTo>
                  <a:pt x="4154751" y="1611124"/>
                </a:lnTo>
                <a:lnTo>
                  <a:pt x="4154551" y="1610613"/>
                </a:lnTo>
                <a:lnTo>
                  <a:pt x="4195528" y="1610613"/>
                </a:lnTo>
                <a:lnTo>
                  <a:pt x="4189984" y="1596389"/>
                </a:lnTo>
                <a:lnTo>
                  <a:pt x="4177353" y="1567306"/>
                </a:lnTo>
                <a:close/>
              </a:path>
              <a:path w="4336415" h="2245995">
                <a:moveTo>
                  <a:pt x="4135970" y="1481708"/>
                </a:moveTo>
                <a:lnTo>
                  <a:pt x="4092956" y="1481708"/>
                </a:lnTo>
                <a:lnTo>
                  <a:pt x="4115689" y="1525015"/>
                </a:lnTo>
                <a:lnTo>
                  <a:pt x="4136136" y="1567941"/>
                </a:lnTo>
                <a:lnTo>
                  <a:pt x="4135882" y="1567306"/>
                </a:lnTo>
                <a:lnTo>
                  <a:pt x="4177353" y="1567306"/>
                </a:lnTo>
                <a:lnTo>
                  <a:pt x="4170680" y="1551939"/>
                </a:lnTo>
                <a:lnTo>
                  <a:pt x="4149598" y="1507616"/>
                </a:lnTo>
                <a:lnTo>
                  <a:pt x="4135970" y="1481708"/>
                </a:lnTo>
                <a:close/>
              </a:path>
              <a:path w="4336415" h="2245995">
                <a:moveTo>
                  <a:pt x="4115308" y="1524380"/>
                </a:moveTo>
                <a:lnTo>
                  <a:pt x="4115611" y="1525015"/>
                </a:lnTo>
                <a:lnTo>
                  <a:pt x="4115308" y="1524380"/>
                </a:lnTo>
                <a:close/>
              </a:path>
              <a:path w="4336415" h="2245995">
                <a:moveTo>
                  <a:pt x="4112514" y="1439544"/>
                </a:moveTo>
                <a:lnTo>
                  <a:pt x="4068571" y="1439544"/>
                </a:lnTo>
                <a:lnTo>
                  <a:pt x="4093337" y="1482470"/>
                </a:lnTo>
                <a:lnTo>
                  <a:pt x="4092956" y="1481708"/>
                </a:lnTo>
                <a:lnTo>
                  <a:pt x="4135970" y="1481708"/>
                </a:lnTo>
                <a:lnTo>
                  <a:pt x="4126484" y="1463674"/>
                </a:lnTo>
                <a:lnTo>
                  <a:pt x="4112514" y="1439544"/>
                </a:lnTo>
                <a:close/>
              </a:path>
              <a:path w="4336415" h="2245995">
                <a:moveTo>
                  <a:pt x="4087227" y="1397888"/>
                </a:moveTo>
                <a:lnTo>
                  <a:pt x="4042156" y="1397888"/>
                </a:lnTo>
                <a:lnTo>
                  <a:pt x="4068953" y="1440306"/>
                </a:lnTo>
                <a:lnTo>
                  <a:pt x="4068571" y="1439544"/>
                </a:lnTo>
                <a:lnTo>
                  <a:pt x="4112514" y="1439544"/>
                </a:lnTo>
                <a:lnTo>
                  <a:pt x="4101338" y="1420240"/>
                </a:lnTo>
                <a:lnTo>
                  <a:pt x="4087227" y="1397888"/>
                </a:lnTo>
                <a:close/>
              </a:path>
              <a:path w="4336415" h="2245995">
                <a:moveTo>
                  <a:pt x="4074240" y="1377314"/>
                </a:moveTo>
                <a:lnTo>
                  <a:pt x="4028186" y="1377314"/>
                </a:lnTo>
                <a:lnTo>
                  <a:pt x="4042410" y="1398396"/>
                </a:lnTo>
                <a:lnTo>
                  <a:pt x="4042156" y="1397888"/>
                </a:lnTo>
                <a:lnTo>
                  <a:pt x="4087227" y="1397888"/>
                </a:lnTo>
                <a:lnTo>
                  <a:pt x="4074240" y="1377314"/>
                </a:lnTo>
                <a:close/>
              </a:path>
              <a:path w="4336415" h="2245995">
                <a:moveTo>
                  <a:pt x="4060246" y="1356740"/>
                </a:moveTo>
                <a:lnTo>
                  <a:pt x="4013581" y="1356740"/>
                </a:lnTo>
                <a:lnTo>
                  <a:pt x="4028440" y="1377695"/>
                </a:lnTo>
                <a:lnTo>
                  <a:pt x="4028186" y="1377314"/>
                </a:lnTo>
                <a:lnTo>
                  <a:pt x="4074240" y="1377314"/>
                </a:lnTo>
                <a:lnTo>
                  <a:pt x="4060246" y="1356740"/>
                </a:lnTo>
                <a:close/>
              </a:path>
              <a:path w="4336415" h="2245995">
                <a:moveTo>
                  <a:pt x="3982081" y="1255394"/>
                </a:moveTo>
                <a:lnTo>
                  <a:pt x="3931412" y="1255394"/>
                </a:lnTo>
                <a:lnTo>
                  <a:pt x="3949445" y="1275714"/>
                </a:lnTo>
                <a:lnTo>
                  <a:pt x="3966337" y="1295780"/>
                </a:lnTo>
                <a:lnTo>
                  <a:pt x="3982846" y="1316100"/>
                </a:lnTo>
                <a:lnTo>
                  <a:pt x="3998594" y="1336420"/>
                </a:lnTo>
                <a:lnTo>
                  <a:pt x="4013708" y="1356994"/>
                </a:lnTo>
                <a:lnTo>
                  <a:pt x="4013581" y="1356740"/>
                </a:lnTo>
                <a:lnTo>
                  <a:pt x="4060246" y="1356740"/>
                </a:lnTo>
                <a:lnTo>
                  <a:pt x="4028820" y="1313306"/>
                </a:lnTo>
                <a:lnTo>
                  <a:pt x="3995546" y="1271396"/>
                </a:lnTo>
                <a:lnTo>
                  <a:pt x="3982081" y="1255394"/>
                </a:lnTo>
                <a:close/>
              </a:path>
              <a:path w="4336415" h="2245995">
                <a:moveTo>
                  <a:pt x="3998341" y="1336166"/>
                </a:moveTo>
                <a:lnTo>
                  <a:pt x="3998528" y="1336420"/>
                </a:lnTo>
                <a:lnTo>
                  <a:pt x="3998341" y="1336166"/>
                </a:lnTo>
                <a:close/>
              </a:path>
              <a:path w="4336415" h="2245995">
                <a:moveTo>
                  <a:pt x="3982592" y="1315846"/>
                </a:moveTo>
                <a:lnTo>
                  <a:pt x="3982790" y="1316100"/>
                </a:lnTo>
                <a:lnTo>
                  <a:pt x="3982592" y="1315846"/>
                </a:lnTo>
                <a:close/>
              </a:path>
              <a:path w="4336415" h="2245995">
                <a:moveTo>
                  <a:pt x="3966083" y="1295526"/>
                </a:moveTo>
                <a:lnTo>
                  <a:pt x="3966289" y="1295780"/>
                </a:lnTo>
                <a:lnTo>
                  <a:pt x="3966083" y="1295526"/>
                </a:lnTo>
                <a:close/>
              </a:path>
              <a:path w="4336415" h="2245995">
                <a:moveTo>
                  <a:pt x="3949065" y="1275333"/>
                </a:moveTo>
                <a:lnTo>
                  <a:pt x="3949386" y="1275714"/>
                </a:lnTo>
                <a:lnTo>
                  <a:pt x="3949065" y="1275333"/>
                </a:lnTo>
                <a:close/>
              </a:path>
              <a:path w="4336415" h="2245995">
                <a:moveTo>
                  <a:pt x="3946451" y="1215643"/>
                </a:moveTo>
                <a:lnTo>
                  <a:pt x="3893946" y="1215643"/>
                </a:lnTo>
                <a:lnTo>
                  <a:pt x="3913251" y="1235836"/>
                </a:lnTo>
                <a:lnTo>
                  <a:pt x="3931666" y="1255775"/>
                </a:lnTo>
                <a:lnTo>
                  <a:pt x="3931412" y="1255394"/>
                </a:lnTo>
                <a:lnTo>
                  <a:pt x="3982081" y="1255394"/>
                </a:lnTo>
                <a:lnTo>
                  <a:pt x="3978020" y="1250568"/>
                </a:lnTo>
                <a:lnTo>
                  <a:pt x="3959733" y="1229994"/>
                </a:lnTo>
                <a:lnTo>
                  <a:pt x="3946451" y="1215643"/>
                </a:lnTo>
                <a:close/>
              </a:path>
              <a:path w="4336415" h="2245995">
                <a:moveTo>
                  <a:pt x="3912996" y="1235582"/>
                </a:moveTo>
                <a:lnTo>
                  <a:pt x="3913231" y="1235836"/>
                </a:lnTo>
                <a:lnTo>
                  <a:pt x="3912996" y="1235582"/>
                </a:lnTo>
                <a:close/>
              </a:path>
              <a:path w="4336415" h="2245995">
                <a:moveTo>
                  <a:pt x="3908599" y="1176527"/>
                </a:moveTo>
                <a:lnTo>
                  <a:pt x="3853688" y="1176527"/>
                </a:lnTo>
                <a:lnTo>
                  <a:pt x="3874516" y="1196339"/>
                </a:lnTo>
                <a:lnTo>
                  <a:pt x="3894201" y="1216024"/>
                </a:lnTo>
                <a:lnTo>
                  <a:pt x="3893946" y="1215643"/>
                </a:lnTo>
                <a:lnTo>
                  <a:pt x="3946451" y="1215643"/>
                </a:lnTo>
                <a:lnTo>
                  <a:pt x="3940810" y="1209547"/>
                </a:lnTo>
                <a:lnTo>
                  <a:pt x="3921252" y="1189100"/>
                </a:lnTo>
                <a:lnTo>
                  <a:pt x="3908599" y="1176527"/>
                </a:lnTo>
                <a:close/>
              </a:path>
              <a:path w="4336415" h="2245995">
                <a:moveTo>
                  <a:pt x="3874135" y="1196085"/>
                </a:moveTo>
                <a:lnTo>
                  <a:pt x="3874390" y="1196339"/>
                </a:lnTo>
                <a:lnTo>
                  <a:pt x="3874135" y="1196085"/>
                </a:lnTo>
                <a:close/>
              </a:path>
              <a:path w="4336415" h="2245995">
                <a:moveTo>
                  <a:pt x="3888656" y="1157223"/>
                </a:moveTo>
                <a:lnTo>
                  <a:pt x="3832479" y="1157223"/>
                </a:lnTo>
                <a:lnTo>
                  <a:pt x="3854068" y="1176908"/>
                </a:lnTo>
                <a:lnTo>
                  <a:pt x="3853688" y="1176527"/>
                </a:lnTo>
                <a:lnTo>
                  <a:pt x="3908599" y="1176527"/>
                </a:lnTo>
                <a:lnTo>
                  <a:pt x="3900932" y="1168907"/>
                </a:lnTo>
                <a:lnTo>
                  <a:pt x="3888656" y="1157223"/>
                </a:lnTo>
                <a:close/>
              </a:path>
              <a:path w="4336415" h="2245995">
                <a:moveTo>
                  <a:pt x="3846478" y="1118869"/>
                </a:moveTo>
                <a:lnTo>
                  <a:pt x="3787902" y="1118869"/>
                </a:lnTo>
                <a:lnTo>
                  <a:pt x="3810889" y="1138173"/>
                </a:lnTo>
                <a:lnTo>
                  <a:pt x="3832733" y="1157477"/>
                </a:lnTo>
                <a:lnTo>
                  <a:pt x="3832479" y="1157223"/>
                </a:lnTo>
                <a:lnTo>
                  <a:pt x="3888656" y="1157223"/>
                </a:lnTo>
                <a:lnTo>
                  <a:pt x="3879850" y="1148841"/>
                </a:lnTo>
                <a:lnTo>
                  <a:pt x="3858006" y="1129029"/>
                </a:lnTo>
                <a:lnTo>
                  <a:pt x="3846478" y="1118869"/>
                </a:lnTo>
                <a:close/>
              </a:path>
              <a:path w="4336415" h="2245995">
                <a:moveTo>
                  <a:pt x="3810508" y="1137919"/>
                </a:moveTo>
                <a:lnTo>
                  <a:pt x="3810796" y="1138173"/>
                </a:lnTo>
                <a:lnTo>
                  <a:pt x="3810508" y="1137919"/>
                </a:lnTo>
                <a:close/>
              </a:path>
              <a:path w="4336415" h="2245995">
                <a:moveTo>
                  <a:pt x="3824521" y="1099946"/>
                </a:moveTo>
                <a:lnTo>
                  <a:pt x="3764407" y="1099946"/>
                </a:lnTo>
                <a:lnTo>
                  <a:pt x="3788156" y="1119123"/>
                </a:lnTo>
                <a:lnTo>
                  <a:pt x="3787902" y="1118869"/>
                </a:lnTo>
                <a:lnTo>
                  <a:pt x="3846478" y="1118869"/>
                </a:lnTo>
                <a:lnTo>
                  <a:pt x="3835527" y="1109217"/>
                </a:lnTo>
                <a:lnTo>
                  <a:pt x="3824521" y="1099946"/>
                </a:lnTo>
                <a:close/>
              </a:path>
              <a:path w="4336415" h="2245995">
                <a:moveTo>
                  <a:pt x="3801736" y="1081150"/>
                </a:moveTo>
                <a:lnTo>
                  <a:pt x="3740150" y="1081150"/>
                </a:lnTo>
                <a:lnTo>
                  <a:pt x="3764661" y="1100200"/>
                </a:lnTo>
                <a:lnTo>
                  <a:pt x="3764407" y="1099946"/>
                </a:lnTo>
                <a:lnTo>
                  <a:pt x="3824521" y="1099946"/>
                </a:lnTo>
                <a:lnTo>
                  <a:pt x="3812159" y="1089532"/>
                </a:lnTo>
                <a:lnTo>
                  <a:pt x="3801736" y="1081150"/>
                </a:lnTo>
                <a:close/>
              </a:path>
              <a:path w="4336415" h="2245995">
                <a:moveTo>
                  <a:pt x="3778166" y="1062481"/>
                </a:moveTo>
                <a:lnTo>
                  <a:pt x="3715131" y="1062481"/>
                </a:lnTo>
                <a:lnTo>
                  <a:pt x="3740404" y="1081404"/>
                </a:lnTo>
                <a:lnTo>
                  <a:pt x="3740150" y="1081150"/>
                </a:lnTo>
                <a:lnTo>
                  <a:pt x="3801736" y="1081150"/>
                </a:lnTo>
                <a:lnTo>
                  <a:pt x="3788156" y="1070228"/>
                </a:lnTo>
                <a:lnTo>
                  <a:pt x="3778166" y="1062481"/>
                </a:lnTo>
                <a:close/>
              </a:path>
              <a:path w="4336415" h="2245995">
                <a:moveTo>
                  <a:pt x="3753904" y="1043939"/>
                </a:moveTo>
                <a:lnTo>
                  <a:pt x="3689223" y="1043939"/>
                </a:lnTo>
                <a:lnTo>
                  <a:pt x="3715385" y="1062735"/>
                </a:lnTo>
                <a:lnTo>
                  <a:pt x="3715131" y="1062481"/>
                </a:lnTo>
                <a:lnTo>
                  <a:pt x="3778166" y="1062481"/>
                </a:lnTo>
                <a:lnTo>
                  <a:pt x="3763264" y="1050924"/>
                </a:lnTo>
                <a:lnTo>
                  <a:pt x="3753904" y="1043939"/>
                </a:lnTo>
                <a:close/>
              </a:path>
              <a:path w="4336415" h="2245995">
                <a:moveTo>
                  <a:pt x="3634866" y="1007490"/>
                </a:moveTo>
                <a:lnTo>
                  <a:pt x="3662807" y="1025778"/>
                </a:lnTo>
                <a:lnTo>
                  <a:pt x="3689477" y="1044193"/>
                </a:lnTo>
                <a:lnTo>
                  <a:pt x="3689223" y="1043939"/>
                </a:lnTo>
                <a:lnTo>
                  <a:pt x="3753904" y="1043939"/>
                </a:lnTo>
                <a:lnTo>
                  <a:pt x="3737737" y="1031874"/>
                </a:lnTo>
                <a:lnTo>
                  <a:pt x="3711193" y="1012951"/>
                </a:lnTo>
                <a:lnTo>
                  <a:pt x="3703481" y="1007617"/>
                </a:lnTo>
                <a:lnTo>
                  <a:pt x="3635248" y="1007617"/>
                </a:lnTo>
                <a:lnTo>
                  <a:pt x="3634866" y="1007490"/>
                </a:lnTo>
                <a:close/>
              </a:path>
              <a:path w="4336415" h="2245995">
                <a:moveTo>
                  <a:pt x="3662553" y="1025651"/>
                </a:moveTo>
                <a:lnTo>
                  <a:pt x="3662737" y="1025778"/>
                </a:lnTo>
                <a:lnTo>
                  <a:pt x="3662553" y="1025651"/>
                </a:lnTo>
                <a:close/>
              </a:path>
              <a:path w="4336415" h="2245995">
                <a:moveTo>
                  <a:pt x="3649288" y="971422"/>
                </a:moveTo>
                <a:lnTo>
                  <a:pt x="3577209" y="971422"/>
                </a:lnTo>
                <a:lnTo>
                  <a:pt x="3606800" y="989583"/>
                </a:lnTo>
                <a:lnTo>
                  <a:pt x="3635248" y="1007617"/>
                </a:lnTo>
                <a:lnTo>
                  <a:pt x="3703481" y="1007617"/>
                </a:lnTo>
                <a:lnTo>
                  <a:pt x="3684016" y="994155"/>
                </a:lnTo>
                <a:lnTo>
                  <a:pt x="3655694" y="975486"/>
                </a:lnTo>
                <a:lnTo>
                  <a:pt x="3649288" y="971422"/>
                </a:lnTo>
                <a:close/>
              </a:path>
              <a:path w="4336415" h="2245995">
                <a:moveTo>
                  <a:pt x="3606545" y="989456"/>
                </a:moveTo>
                <a:lnTo>
                  <a:pt x="3606746" y="989583"/>
                </a:lnTo>
                <a:lnTo>
                  <a:pt x="3606545" y="989456"/>
                </a:lnTo>
                <a:close/>
              </a:path>
              <a:path w="4336415" h="2245995">
                <a:moveTo>
                  <a:pt x="3592380" y="936243"/>
                </a:moveTo>
                <a:lnTo>
                  <a:pt x="3515994" y="936243"/>
                </a:lnTo>
                <a:lnTo>
                  <a:pt x="3547237" y="953896"/>
                </a:lnTo>
                <a:lnTo>
                  <a:pt x="3577463" y="971676"/>
                </a:lnTo>
                <a:lnTo>
                  <a:pt x="3577209" y="971422"/>
                </a:lnTo>
                <a:lnTo>
                  <a:pt x="3649288" y="971422"/>
                </a:lnTo>
                <a:lnTo>
                  <a:pt x="3626866" y="957198"/>
                </a:lnTo>
                <a:lnTo>
                  <a:pt x="3596893" y="938910"/>
                </a:lnTo>
                <a:lnTo>
                  <a:pt x="3592380" y="936243"/>
                </a:lnTo>
                <a:close/>
              </a:path>
              <a:path w="4336415" h="2245995">
                <a:moveTo>
                  <a:pt x="3546983" y="953769"/>
                </a:moveTo>
                <a:lnTo>
                  <a:pt x="3547199" y="953896"/>
                </a:lnTo>
                <a:lnTo>
                  <a:pt x="3546983" y="953769"/>
                </a:lnTo>
                <a:close/>
              </a:path>
              <a:path w="4336415" h="2245995">
                <a:moveTo>
                  <a:pt x="3532188" y="901699"/>
                </a:moveTo>
                <a:lnTo>
                  <a:pt x="3450843" y="901699"/>
                </a:lnTo>
                <a:lnTo>
                  <a:pt x="3484117" y="919098"/>
                </a:lnTo>
                <a:lnTo>
                  <a:pt x="3516249" y="936497"/>
                </a:lnTo>
                <a:lnTo>
                  <a:pt x="3515994" y="936243"/>
                </a:lnTo>
                <a:lnTo>
                  <a:pt x="3592380" y="936243"/>
                </a:lnTo>
                <a:lnTo>
                  <a:pt x="3566160" y="920749"/>
                </a:lnTo>
                <a:lnTo>
                  <a:pt x="3534537" y="902969"/>
                </a:lnTo>
                <a:lnTo>
                  <a:pt x="3532188" y="901699"/>
                </a:lnTo>
                <a:close/>
              </a:path>
              <a:path w="4336415" h="2245995">
                <a:moveTo>
                  <a:pt x="3483864" y="918971"/>
                </a:moveTo>
                <a:lnTo>
                  <a:pt x="3484098" y="919098"/>
                </a:lnTo>
                <a:lnTo>
                  <a:pt x="3483864" y="918971"/>
                </a:lnTo>
                <a:close/>
              </a:path>
              <a:path w="4336415" h="2245995">
                <a:moveTo>
                  <a:pt x="3500434" y="884554"/>
                </a:moveTo>
                <a:lnTo>
                  <a:pt x="3416045" y="884554"/>
                </a:lnTo>
                <a:lnTo>
                  <a:pt x="3451225" y="901953"/>
                </a:lnTo>
                <a:lnTo>
                  <a:pt x="3450843" y="901699"/>
                </a:lnTo>
                <a:lnTo>
                  <a:pt x="3532188" y="901699"/>
                </a:lnTo>
                <a:lnTo>
                  <a:pt x="3501898" y="885316"/>
                </a:lnTo>
                <a:lnTo>
                  <a:pt x="3500434" y="884554"/>
                </a:lnTo>
                <a:close/>
              </a:path>
              <a:path w="4336415" h="2245995">
                <a:moveTo>
                  <a:pt x="3431852" y="849883"/>
                </a:moveTo>
                <a:lnTo>
                  <a:pt x="3338067" y="849883"/>
                </a:lnTo>
                <a:lnTo>
                  <a:pt x="3378835" y="867536"/>
                </a:lnTo>
                <a:lnTo>
                  <a:pt x="3416554" y="884808"/>
                </a:lnTo>
                <a:lnTo>
                  <a:pt x="3416045" y="884554"/>
                </a:lnTo>
                <a:lnTo>
                  <a:pt x="3500434" y="884554"/>
                </a:lnTo>
                <a:lnTo>
                  <a:pt x="3468242" y="867790"/>
                </a:lnTo>
                <a:lnTo>
                  <a:pt x="3432683" y="850264"/>
                </a:lnTo>
                <a:lnTo>
                  <a:pt x="3431852" y="849883"/>
                </a:lnTo>
                <a:close/>
              </a:path>
              <a:path w="4336415" h="2245995">
                <a:moveTo>
                  <a:pt x="3378454" y="867409"/>
                </a:moveTo>
                <a:lnTo>
                  <a:pt x="3378732" y="867536"/>
                </a:lnTo>
                <a:lnTo>
                  <a:pt x="3378454" y="867409"/>
                </a:lnTo>
                <a:close/>
              </a:path>
              <a:path w="4336415" h="2245995">
                <a:moveTo>
                  <a:pt x="3393614" y="832357"/>
                </a:moveTo>
                <a:lnTo>
                  <a:pt x="3295015" y="832357"/>
                </a:lnTo>
                <a:lnTo>
                  <a:pt x="3338449" y="850137"/>
                </a:lnTo>
                <a:lnTo>
                  <a:pt x="3338067" y="849883"/>
                </a:lnTo>
                <a:lnTo>
                  <a:pt x="3431852" y="849883"/>
                </a:lnTo>
                <a:lnTo>
                  <a:pt x="3394202" y="832612"/>
                </a:lnTo>
                <a:lnTo>
                  <a:pt x="3393614" y="832357"/>
                </a:lnTo>
                <a:close/>
              </a:path>
              <a:path w="4336415" h="2245995">
                <a:moveTo>
                  <a:pt x="3352428" y="814577"/>
                </a:moveTo>
                <a:lnTo>
                  <a:pt x="3249421" y="814577"/>
                </a:lnTo>
                <a:lnTo>
                  <a:pt x="3295268" y="832484"/>
                </a:lnTo>
                <a:lnTo>
                  <a:pt x="3295015" y="832357"/>
                </a:lnTo>
                <a:lnTo>
                  <a:pt x="3393614" y="832357"/>
                </a:lnTo>
                <a:lnTo>
                  <a:pt x="3353054" y="814831"/>
                </a:lnTo>
                <a:lnTo>
                  <a:pt x="3352428" y="814577"/>
                </a:lnTo>
                <a:close/>
              </a:path>
              <a:path w="4336415" h="2245995">
                <a:moveTo>
                  <a:pt x="3308589" y="796797"/>
                </a:moveTo>
                <a:lnTo>
                  <a:pt x="3201289" y="796797"/>
                </a:lnTo>
                <a:lnTo>
                  <a:pt x="3249676" y="814704"/>
                </a:lnTo>
                <a:lnTo>
                  <a:pt x="3249421" y="814577"/>
                </a:lnTo>
                <a:lnTo>
                  <a:pt x="3352428" y="814577"/>
                </a:lnTo>
                <a:lnTo>
                  <a:pt x="3308589" y="796797"/>
                </a:lnTo>
                <a:close/>
              </a:path>
              <a:path w="4336415" h="2245995">
                <a:moveTo>
                  <a:pt x="3162827" y="742695"/>
                </a:moveTo>
                <a:lnTo>
                  <a:pt x="3043555" y="742695"/>
                </a:lnTo>
                <a:lnTo>
                  <a:pt x="3098418" y="760856"/>
                </a:lnTo>
                <a:lnTo>
                  <a:pt x="3098165" y="760856"/>
                </a:lnTo>
                <a:lnTo>
                  <a:pt x="3151124" y="778890"/>
                </a:lnTo>
                <a:lnTo>
                  <a:pt x="3150869" y="778890"/>
                </a:lnTo>
                <a:lnTo>
                  <a:pt x="3201542" y="796925"/>
                </a:lnTo>
                <a:lnTo>
                  <a:pt x="3201289" y="796797"/>
                </a:lnTo>
                <a:lnTo>
                  <a:pt x="3308589" y="796797"/>
                </a:lnTo>
                <a:lnTo>
                  <a:pt x="3263138" y="779017"/>
                </a:lnTo>
                <a:lnTo>
                  <a:pt x="3214369" y="760983"/>
                </a:lnTo>
                <a:lnTo>
                  <a:pt x="3162827" y="742695"/>
                </a:lnTo>
                <a:close/>
              </a:path>
              <a:path w="4336415" h="2245995">
                <a:moveTo>
                  <a:pt x="3109718" y="724534"/>
                </a:moveTo>
                <a:lnTo>
                  <a:pt x="2986786" y="724534"/>
                </a:lnTo>
                <a:lnTo>
                  <a:pt x="3043682" y="742822"/>
                </a:lnTo>
                <a:lnTo>
                  <a:pt x="3162827" y="742695"/>
                </a:lnTo>
                <a:lnTo>
                  <a:pt x="3109718" y="724534"/>
                </a:lnTo>
                <a:close/>
              </a:path>
              <a:path w="4336415" h="2245995">
                <a:moveTo>
                  <a:pt x="2879004" y="651763"/>
                </a:moveTo>
                <a:lnTo>
                  <a:pt x="2742057" y="651763"/>
                </a:lnTo>
                <a:lnTo>
                  <a:pt x="2805811" y="669925"/>
                </a:lnTo>
                <a:lnTo>
                  <a:pt x="2928366" y="706373"/>
                </a:lnTo>
                <a:lnTo>
                  <a:pt x="2928112" y="706373"/>
                </a:lnTo>
                <a:lnTo>
                  <a:pt x="2986913" y="724662"/>
                </a:lnTo>
                <a:lnTo>
                  <a:pt x="2986786" y="724534"/>
                </a:lnTo>
                <a:lnTo>
                  <a:pt x="3109718" y="724534"/>
                </a:lnTo>
                <a:lnTo>
                  <a:pt x="3055366" y="706501"/>
                </a:lnTo>
                <a:lnTo>
                  <a:pt x="2998342" y="688213"/>
                </a:lnTo>
                <a:lnTo>
                  <a:pt x="2879004" y="651763"/>
                </a:lnTo>
                <a:close/>
              </a:path>
              <a:path w="4336415" h="2245995">
                <a:moveTo>
                  <a:pt x="2622357" y="579246"/>
                </a:moveTo>
                <a:lnTo>
                  <a:pt x="2474087" y="579246"/>
                </a:lnTo>
                <a:lnTo>
                  <a:pt x="2610739" y="615441"/>
                </a:lnTo>
                <a:lnTo>
                  <a:pt x="2610485" y="615441"/>
                </a:lnTo>
                <a:lnTo>
                  <a:pt x="2742184" y="651890"/>
                </a:lnTo>
                <a:lnTo>
                  <a:pt x="2879004" y="651763"/>
                </a:lnTo>
                <a:lnTo>
                  <a:pt x="2752470" y="615188"/>
                </a:lnTo>
                <a:lnTo>
                  <a:pt x="2622357" y="579246"/>
                </a:lnTo>
                <a:close/>
              </a:path>
              <a:path w="4336415" h="2245995">
                <a:moveTo>
                  <a:pt x="2348989" y="508000"/>
                </a:moveTo>
                <a:lnTo>
                  <a:pt x="2190241" y="508000"/>
                </a:lnTo>
                <a:lnTo>
                  <a:pt x="2333879" y="543432"/>
                </a:lnTo>
                <a:lnTo>
                  <a:pt x="2333625" y="543432"/>
                </a:lnTo>
                <a:lnTo>
                  <a:pt x="2474214" y="579373"/>
                </a:lnTo>
                <a:lnTo>
                  <a:pt x="2622357" y="579246"/>
                </a:lnTo>
                <a:lnTo>
                  <a:pt x="2620517" y="578738"/>
                </a:lnTo>
                <a:lnTo>
                  <a:pt x="2483739" y="542416"/>
                </a:lnTo>
                <a:lnTo>
                  <a:pt x="2348989" y="508000"/>
                </a:lnTo>
                <a:close/>
              </a:path>
              <a:path w="4336415" h="2245995">
                <a:moveTo>
                  <a:pt x="1919337" y="405383"/>
                </a:moveTo>
                <a:lnTo>
                  <a:pt x="1749425" y="405383"/>
                </a:lnTo>
                <a:lnTo>
                  <a:pt x="2044573" y="473201"/>
                </a:lnTo>
                <a:lnTo>
                  <a:pt x="2044445" y="473201"/>
                </a:lnTo>
                <a:lnTo>
                  <a:pt x="2190368" y="508126"/>
                </a:lnTo>
                <a:lnTo>
                  <a:pt x="2348989" y="508000"/>
                </a:lnTo>
                <a:lnTo>
                  <a:pt x="2053209" y="436117"/>
                </a:lnTo>
                <a:lnTo>
                  <a:pt x="1919337" y="405383"/>
                </a:lnTo>
                <a:close/>
              </a:path>
              <a:path w="4336415" h="2245995">
                <a:moveTo>
                  <a:pt x="1777168" y="372744"/>
                </a:moveTo>
                <a:lnTo>
                  <a:pt x="1602105" y="372744"/>
                </a:lnTo>
                <a:lnTo>
                  <a:pt x="1749552" y="405510"/>
                </a:lnTo>
                <a:lnTo>
                  <a:pt x="1919337" y="405383"/>
                </a:lnTo>
                <a:lnTo>
                  <a:pt x="1777168" y="372744"/>
                </a:lnTo>
                <a:close/>
              </a:path>
              <a:path w="4336415" h="2245995">
                <a:moveTo>
                  <a:pt x="115820" y="37529"/>
                </a:moveTo>
                <a:lnTo>
                  <a:pt x="109097" y="74989"/>
                </a:lnTo>
                <a:lnTo>
                  <a:pt x="254254" y="101600"/>
                </a:lnTo>
                <a:lnTo>
                  <a:pt x="254126" y="101600"/>
                </a:lnTo>
                <a:lnTo>
                  <a:pt x="901318" y="226313"/>
                </a:lnTo>
                <a:lnTo>
                  <a:pt x="1312037" y="310514"/>
                </a:lnTo>
                <a:lnTo>
                  <a:pt x="1456055" y="341248"/>
                </a:lnTo>
                <a:lnTo>
                  <a:pt x="1602232" y="372871"/>
                </a:lnTo>
                <a:lnTo>
                  <a:pt x="1777168" y="372744"/>
                </a:lnTo>
                <a:lnTo>
                  <a:pt x="1178687" y="243839"/>
                </a:lnTo>
                <a:lnTo>
                  <a:pt x="442975" y="98170"/>
                </a:lnTo>
                <a:lnTo>
                  <a:pt x="115820" y="37529"/>
                </a:lnTo>
                <a:close/>
              </a:path>
              <a:path w="4336415" h="2245995">
                <a:moveTo>
                  <a:pt x="122555" y="0"/>
                </a:moveTo>
                <a:lnTo>
                  <a:pt x="0" y="36067"/>
                </a:lnTo>
                <a:lnTo>
                  <a:pt x="102362" y="112521"/>
                </a:lnTo>
                <a:lnTo>
                  <a:pt x="109097" y="74989"/>
                </a:lnTo>
                <a:lnTo>
                  <a:pt x="90424" y="71627"/>
                </a:lnTo>
                <a:lnTo>
                  <a:pt x="97155" y="34162"/>
                </a:lnTo>
                <a:lnTo>
                  <a:pt x="116424" y="34162"/>
                </a:lnTo>
                <a:lnTo>
                  <a:pt x="122555" y="0"/>
                </a:lnTo>
                <a:close/>
              </a:path>
              <a:path w="4336415" h="2245995">
                <a:moveTo>
                  <a:pt x="97155" y="34162"/>
                </a:moveTo>
                <a:lnTo>
                  <a:pt x="90424" y="71627"/>
                </a:lnTo>
                <a:lnTo>
                  <a:pt x="109097" y="74989"/>
                </a:lnTo>
                <a:lnTo>
                  <a:pt x="115820" y="37529"/>
                </a:lnTo>
                <a:lnTo>
                  <a:pt x="97155" y="34162"/>
                </a:lnTo>
                <a:close/>
              </a:path>
              <a:path w="4336415" h="2245995">
                <a:moveTo>
                  <a:pt x="116424" y="34162"/>
                </a:moveTo>
                <a:lnTo>
                  <a:pt x="97155" y="34162"/>
                </a:lnTo>
                <a:lnTo>
                  <a:pt x="115820" y="37529"/>
                </a:lnTo>
                <a:lnTo>
                  <a:pt x="116424" y="341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186553" y="2416803"/>
            <a:ext cx="6343650" cy="266763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R="5760085" algn="ctr">
              <a:lnSpc>
                <a:spcPct val="100000"/>
              </a:lnSpc>
              <a:spcBef>
                <a:spcPts val="615"/>
              </a:spcBef>
            </a:pPr>
            <a:r>
              <a:rPr sz="2800" spc="-25" dirty="0">
                <a:latin typeface="Calibri"/>
                <a:cs typeface="Calibri"/>
              </a:rPr>
              <a:t>6.6</a:t>
            </a:r>
            <a:endParaRPr sz="2800">
              <a:latin typeface="Calibri"/>
              <a:cs typeface="Calibri"/>
            </a:endParaRPr>
          </a:p>
          <a:p>
            <a:pPr marL="77470" algn="ctr">
              <a:lnSpc>
                <a:spcPct val="100000"/>
              </a:lnSpc>
              <a:spcBef>
                <a:spcPts val="595"/>
              </a:spcBef>
            </a:pPr>
            <a:r>
              <a:rPr sz="3200" dirty="0">
                <a:latin typeface="Calibri"/>
                <a:cs typeface="Calibri"/>
              </a:rPr>
              <a:t>Predicted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Height</a:t>
            </a:r>
            <a:endParaRPr sz="3200">
              <a:latin typeface="Calibri"/>
              <a:cs typeface="Calibri"/>
            </a:endParaRPr>
          </a:p>
          <a:p>
            <a:pPr marL="167005" algn="ctr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=</a:t>
            </a:r>
            <a:endParaRPr sz="3200">
              <a:latin typeface="Calibri"/>
              <a:cs typeface="Calibri"/>
            </a:endParaRPr>
          </a:p>
          <a:p>
            <a:pPr marL="74295" algn="ctr">
              <a:lnSpc>
                <a:spcPct val="100000"/>
              </a:lnSpc>
              <a:tabLst>
                <a:tab pos="2480945" algn="l"/>
              </a:tabLst>
            </a:pPr>
            <a:r>
              <a:rPr sz="3200" dirty="0">
                <a:latin typeface="Calibri"/>
                <a:cs typeface="Calibri"/>
              </a:rPr>
              <a:t>173.5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+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(0.4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x</a:t>
            </a:r>
            <a:r>
              <a:rPr sz="3200" dirty="0">
                <a:latin typeface="Calibri"/>
                <a:cs typeface="Calibri"/>
              </a:rPr>
              <a:t>	4.8)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175.4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69"/>
              </a:spcBef>
            </a:pPr>
            <a:r>
              <a:rPr sz="3200" dirty="0">
                <a:latin typeface="Calibri"/>
                <a:cs typeface="Calibri"/>
              </a:rPr>
              <a:t>New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Residual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=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Actual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Predicted</a:t>
            </a:r>
            <a:r>
              <a:rPr sz="3200" spc="-50" dirty="0">
                <a:latin typeface="Calibri"/>
                <a:cs typeface="Calibri"/>
              </a:rPr>
              <a:t> H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648" y="3298697"/>
            <a:ext cx="2481580" cy="289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710"/>
              </a:lnSpc>
              <a:tabLst>
                <a:tab pos="1061720" algn="l"/>
                <a:tab pos="1801495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62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1061720" algn="l"/>
                <a:tab pos="1710055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52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01600">
              <a:lnSpc>
                <a:spcPct val="100000"/>
              </a:lnSpc>
              <a:spcBef>
                <a:spcPts val="5"/>
              </a:spcBef>
              <a:tabLst>
                <a:tab pos="1061720" algn="l"/>
                <a:tab pos="1682750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78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1061720" algn="l"/>
                <a:tab pos="1801495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01600">
              <a:lnSpc>
                <a:spcPct val="100000"/>
              </a:lnSpc>
              <a:tabLst>
                <a:tab pos="1061720" algn="l"/>
                <a:tab pos="1710055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87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7194" y="645922"/>
            <a:ext cx="2209165" cy="541655"/>
            <a:chOff x="917194" y="645922"/>
            <a:chExt cx="2209165" cy="541655"/>
          </a:xfrm>
        </p:grpSpPr>
        <p:sp>
          <p:nvSpPr>
            <p:cNvPr id="4" name="object 4"/>
            <p:cNvSpPr/>
            <p:nvPr/>
          </p:nvSpPr>
          <p:spPr>
            <a:xfrm>
              <a:off x="923544" y="652272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2107946" y="0"/>
                  </a:moveTo>
                  <a:lnTo>
                    <a:pt x="88137" y="0"/>
                  </a:lnTo>
                  <a:lnTo>
                    <a:pt x="53829" y="6931"/>
                  </a:lnTo>
                  <a:lnTo>
                    <a:pt x="25814" y="25828"/>
                  </a:lnTo>
                  <a:lnTo>
                    <a:pt x="6926" y="53846"/>
                  </a:lnTo>
                  <a:lnTo>
                    <a:pt x="0" y="88137"/>
                  </a:lnTo>
                  <a:lnTo>
                    <a:pt x="0" y="440689"/>
                  </a:lnTo>
                  <a:lnTo>
                    <a:pt x="6926" y="474981"/>
                  </a:lnTo>
                  <a:lnTo>
                    <a:pt x="25814" y="502999"/>
                  </a:lnTo>
                  <a:lnTo>
                    <a:pt x="53829" y="521896"/>
                  </a:lnTo>
                  <a:lnTo>
                    <a:pt x="88137" y="528827"/>
                  </a:lnTo>
                  <a:lnTo>
                    <a:pt x="2107946" y="528827"/>
                  </a:lnTo>
                  <a:lnTo>
                    <a:pt x="2142237" y="521896"/>
                  </a:lnTo>
                  <a:lnTo>
                    <a:pt x="2170255" y="502999"/>
                  </a:lnTo>
                  <a:lnTo>
                    <a:pt x="2189152" y="474981"/>
                  </a:lnTo>
                  <a:lnTo>
                    <a:pt x="2196084" y="440689"/>
                  </a:lnTo>
                  <a:lnTo>
                    <a:pt x="2196084" y="88137"/>
                  </a:lnTo>
                  <a:lnTo>
                    <a:pt x="2189152" y="53846"/>
                  </a:lnTo>
                  <a:lnTo>
                    <a:pt x="2170255" y="25828"/>
                  </a:lnTo>
                  <a:lnTo>
                    <a:pt x="2142237" y="6931"/>
                  </a:lnTo>
                  <a:lnTo>
                    <a:pt x="210794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3544" y="652272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0" y="88137"/>
                  </a:moveTo>
                  <a:lnTo>
                    <a:pt x="6926" y="53846"/>
                  </a:lnTo>
                  <a:lnTo>
                    <a:pt x="25814" y="25828"/>
                  </a:lnTo>
                  <a:lnTo>
                    <a:pt x="53829" y="6931"/>
                  </a:lnTo>
                  <a:lnTo>
                    <a:pt x="88137" y="0"/>
                  </a:lnTo>
                  <a:lnTo>
                    <a:pt x="2107946" y="0"/>
                  </a:lnTo>
                  <a:lnTo>
                    <a:pt x="2142237" y="6931"/>
                  </a:lnTo>
                  <a:lnTo>
                    <a:pt x="2170255" y="25828"/>
                  </a:lnTo>
                  <a:lnTo>
                    <a:pt x="2189152" y="53846"/>
                  </a:lnTo>
                  <a:lnTo>
                    <a:pt x="2196084" y="88137"/>
                  </a:lnTo>
                  <a:lnTo>
                    <a:pt x="2196084" y="440689"/>
                  </a:lnTo>
                  <a:lnTo>
                    <a:pt x="2189152" y="474981"/>
                  </a:lnTo>
                  <a:lnTo>
                    <a:pt x="2170255" y="502999"/>
                  </a:lnTo>
                  <a:lnTo>
                    <a:pt x="2142237" y="521896"/>
                  </a:lnTo>
                  <a:lnTo>
                    <a:pt x="2107946" y="528827"/>
                  </a:lnTo>
                  <a:lnTo>
                    <a:pt x="88137" y="528827"/>
                  </a:lnTo>
                  <a:lnTo>
                    <a:pt x="53829" y="521896"/>
                  </a:lnTo>
                  <a:lnTo>
                    <a:pt x="25814" y="502999"/>
                  </a:lnTo>
                  <a:lnTo>
                    <a:pt x="6926" y="474981"/>
                  </a:lnTo>
                  <a:lnTo>
                    <a:pt x="0" y="440689"/>
                  </a:lnTo>
                  <a:lnTo>
                    <a:pt x="0" y="88137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48789" y="751713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06414" y="1074166"/>
            <a:ext cx="1744345" cy="386080"/>
            <a:chOff x="6106414" y="1074166"/>
            <a:chExt cx="1744345" cy="386080"/>
          </a:xfrm>
        </p:grpSpPr>
        <p:sp>
          <p:nvSpPr>
            <p:cNvPr id="8" name="object 8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1669034" y="0"/>
                  </a:moveTo>
                  <a:lnTo>
                    <a:pt x="62230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30" y="373380"/>
                  </a:lnTo>
                  <a:lnTo>
                    <a:pt x="1669034" y="373380"/>
                  </a:lnTo>
                  <a:lnTo>
                    <a:pt x="1693277" y="368496"/>
                  </a:lnTo>
                  <a:lnTo>
                    <a:pt x="1713055" y="355171"/>
                  </a:lnTo>
                  <a:lnTo>
                    <a:pt x="1726380" y="335393"/>
                  </a:lnTo>
                  <a:lnTo>
                    <a:pt x="1731264" y="311150"/>
                  </a:lnTo>
                  <a:lnTo>
                    <a:pt x="1731264" y="62230"/>
                  </a:lnTo>
                  <a:lnTo>
                    <a:pt x="1726380" y="37986"/>
                  </a:lnTo>
                  <a:lnTo>
                    <a:pt x="1713055" y="18208"/>
                  </a:lnTo>
                  <a:lnTo>
                    <a:pt x="1693277" y="4883"/>
                  </a:lnTo>
                  <a:lnTo>
                    <a:pt x="16690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30" y="0"/>
                  </a:lnTo>
                  <a:lnTo>
                    <a:pt x="1669034" y="0"/>
                  </a:lnTo>
                  <a:lnTo>
                    <a:pt x="1693277" y="4883"/>
                  </a:lnTo>
                  <a:lnTo>
                    <a:pt x="1713055" y="18208"/>
                  </a:lnTo>
                  <a:lnTo>
                    <a:pt x="1726380" y="37986"/>
                  </a:lnTo>
                  <a:lnTo>
                    <a:pt x="1731264" y="62230"/>
                  </a:lnTo>
                  <a:lnTo>
                    <a:pt x="1731264" y="311150"/>
                  </a:lnTo>
                  <a:lnTo>
                    <a:pt x="1726380" y="335393"/>
                  </a:lnTo>
                  <a:lnTo>
                    <a:pt x="1713055" y="355171"/>
                  </a:lnTo>
                  <a:lnTo>
                    <a:pt x="1693277" y="368496"/>
                  </a:lnTo>
                  <a:lnTo>
                    <a:pt x="1669034" y="373380"/>
                  </a:lnTo>
                  <a:lnTo>
                    <a:pt x="62230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57671" y="1101674"/>
            <a:ext cx="1440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146793" y="1054353"/>
            <a:ext cx="1497330" cy="366395"/>
            <a:chOff x="9146793" y="1054353"/>
            <a:chExt cx="1497330" cy="366395"/>
          </a:xfrm>
        </p:grpSpPr>
        <p:sp>
          <p:nvSpPr>
            <p:cNvPr id="12" name="object 12"/>
            <p:cNvSpPr/>
            <p:nvPr/>
          </p:nvSpPr>
          <p:spPr>
            <a:xfrm>
              <a:off x="9153143" y="1060703"/>
              <a:ext cx="1484630" cy="353695"/>
            </a:xfrm>
            <a:custGeom>
              <a:avLst/>
              <a:gdLst/>
              <a:ahLst/>
              <a:cxnLst/>
              <a:rect l="l" t="t" r="r" b="b"/>
              <a:pathLst>
                <a:path w="1484629" h="353694">
                  <a:moveTo>
                    <a:pt x="1425448" y="0"/>
                  </a:moveTo>
                  <a:lnTo>
                    <a:pt x="58927" y="0"/>
                  </a:lnTo>
                  <a:lnTo>
                    <a:pt x="36004" y="4635"/>
                  </a:lnTo>
                  <a:lnTo>
                    <a:pt x="17272" y="17272"/>
                  </a:lnTo>
                  <a:lnTo>
                    <a:pt x="4635" y="36004"/>
                  </a:lnTo>
                  <a:lnTo>
                    <a:pt x="0" y="58928"/>
                  </a:lnTo>
                  <a:lnTo>
                    <a:pt x="0" y="294640"/>
                  </a:lnTo>
                  <a:lnTo>
                    <a:pt x="4635" y="317563"/>
                  </a:lnTo>
                  <a:lnTo>
                    <a:pt x="17271" y="336296"/>
                  </a:lnTo>
                  <a:lnTo>
                    <a:pt x="36004" y="348932"/>
                  </a:lnTo>
                  <a:lnTo>
                    <a:pt x="58927" y="353568"/>
                  </a:lnTo>
                  <a:lnTo>
                    <a:pt x="1425448" y="353568"/>
                  </a:lnTo>
                  <a:lnTo>
                    <a:pt x="1448371" y="348932"/>
                  </a:lnTo>
                  <a:lnTo>
                    <a:pt x="1467103" y="336296"/>
                  </a:lnTo>
                  <a:lnTo>
                    <a:pt x="1479740" y="317563"/>
                  </a:lnTo>
                  <a:lnTo>
                    <a:pt x="1484376" y="294640"/>
                  </a:lnTo>
                  <a:lnTo>
                    <a:pt x="1484376" y="58928"/>
                  </a:lnTo>
                  <a:lnTo>
                    <a:pt x="1479740" y="36004"/>
                  </a:lnTo>
                  <a:lnTo>
                    <a:pt x="1467103" y="17272"/>
                  </a:lnTo>
                  <a:lnTo>
                    <a:pt x="1448371" y="4635"/>
                  </a:lnTo>
                  <a:lnTo>
                    <a:pt x="1425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53143" y="1060703"/>
              <a:ext cx="1484630" cy="353695"/>
            </a:xfrm>
            <a:custGeom>
              <a:avLst/>
              <a:gdLst/>
              <a:ahLst/>
              <a:cxnLst/>
              <a:rect l="l" t="t" r="r" b="b"/>
              <a:pathLst>
                <a:path w="1484629" h="353694">
                  <a:moveTo>
                    <a:pt x="0" y="58928"/>
                  </a:moveTo>
                  <a:lnTo>
                    <a:pt x="4635" y="36004"/>
                  </a:lnTo>
                  <a:lnTo>
                    <a:pt x="17272" y="17272"/>
                  </a:lnTo>
                  <a:lnTo>
                    <a:pt x="36004" y="4635"/>
                  </a:lnTo>
                  <a:lnTo>
                    <a:pt x="58927" y="0"/>
                  </a:lnTo>
                  <a:lnTo>
                    <a:pt x="1425448" y="0"/>
                  </a:lnTo>
                  <a:lnTo>
                    <a:pt x="1448371" y="4635"/>
                  </a:lnTo>
                  <a:lnTo>
                    <a:pt x="1467103" y="17272"/>
                  </a:lnTo>
                  <a:lnTo>
                    <a:pt x="1479740" y="36004"/>
                  </a:lnTo>
                  <a:lnTo>
                    <a:pt x="1484376" y="58928"/>
                  </a:lnTo>
                  <a:lnTo>
                    <a:pt x="1484376" y="294640"/>
                  </a:lnTo>
                  <a:lnTo>
                    <a:pt x="1479740" y="317563"/>
                  </a:lnTo>
                  <a:lnTo>
                    <a:pt x="1467103" y="336296"/>
                  </a:lnTo>
                  <a:lnTo>
                    <a:pt x="1448371" y="348932"/>
                  </a:lnTo>
                  <a:lnTo>
                    <a:pt x="1425448" y="353568"/>
                  </a:lnTo>
                  <a:lnTo>
                    <a:pt x="58927" y="353568"/>
                  </a:lnTo>
                  <a:lnTo>
                    <a:pt x="36004" y="348932"/>
                  </a:lnTo>
                  <a:lnTo>
                    <a:pt x="17271" y="336296"/>
                  </a:lnTo>
                  <a:lnTo>
                    <a:pt x="4635" y="317563"/>
                  </a:lnTo>
                  <a:lnTo>
                    <a:pt x="0" y="294640"/>
                  </a:lnTo>
                  <a:lnTo>
                    <a:pt x="0" y="5892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168130" y="1072641"/>
            <a:ext cx="1454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41081" y="347218"/>
            <a:ext cx="1508125" cy="384810"/>
            <a:chOff x="7641081" y="347218"/>
            <a:chExt cx="1508125" cy="384810"/>
          </a:xfrm>
        </p:grpSpPr>
        <p:sp>
          <p:nvSpPr>
            <p:cNvPr id="16" name="object 16"/>
            <p:cNvSpPr/>
            <p:nvPr/>
          </p:nvSpPr>
          <p:spPr>
            <a:xfrm>
              <a:off x="7647431" y="353568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433068" y="371855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79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47431" y="353568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79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828533" y="374650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Gender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209278" y="1929129"/>
            <a:ext cx="904240" cy="384810"/>
            <a:chOff x="9209278" y="1929129"/>
            <a:chExt cx="904240" cy="384810"/>
          </a:xfrm>
        </p:grpSpPr>
        <p:sp>
          <p:nvSpPr>
            <p:cNvPr id="20" name="object 20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4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40" y="309880"/>
                  </a:lnTo>
                  <a:lnTo>
                    <a:pt x="891540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4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40" y="61975"/>
                  </a:lnTo>
                  <a:lnTo>
                    <a:pt x="891540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411969" y="1956638"/>
            <a:ext cx="501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631169" y="1929129"/>
            <a:ext cx="904240" cy="384810"/>
            <a:chOff x="10631169" y="1929129"/>
            <a:chExt cx="904240" cy="384810"/>
          </a:xfrm>
        </p:grpSpPr>
        <p:sp>
          <p:nvSpPr>
            <p:cNvPr id="24" name="object 24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3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3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39" y="309880"/>
                  </a:lnTo>
                  <a:lnTo>
                    <a:pt x="891539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3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39" y="61975"/>
                  </a:lnTo>
                  <a:lnTo>
                    <a:pt x="891539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3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891266" y="195663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15020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5902197" y="710311"/>
            <a:ext cx="5180965" cy="1603375"/>
            <a:chOff x="5902197" y="710311"/>
            <a:chExt cx="5180965" cy="1603375"/>
          </a:xfrm>
        </p:grpSpPr>
        <p:sp>
          <p:nvSpPr>
            <p:cNvPr id="31" name="object 31"/>
            <p:cNvSpPr/>
            <p:nvPr/>
          </p:nvSpPr>
          <p:spPr>
            <a:xfrm>
              <a:off x="7844790" y="710310"/>
              <a:ext cx="3238500" cy="1235710"/>
            </a:xfrm>
            <a:custGeom>
              <a:avLst/>
              <a:gdLst/>
              <a:ahLst/>
              <a:cxnLst/>
              <a:rect l="l" t="t" r="r" b="b"/>
              <a:pathLst>
                <a:path w="3238500" h="1235710">
                  <a:moveTo>
                    <a:pt x="1298956" y="517652"/>
                  </a:moveTo>
                  <a:lnTo>
                    <a:pt x="1277861" y="480441"/>
                  </a:lnTo>
                  <a:lnTo>
                    <a:pt x="1235964" y="406527"/>
                  </a:lnTo>
                  <a:lnTo>
                    <a:pt x="1214729" y="438111"/>
                  </a:lnTo>
                  <a:lnTo>
                    <a:pt x="562356" y="0"/>
                  </a:lnTo>
                  <a:lnTo>
                    <a:pt x="551688" y="15875"/>
                  </a:lnTo>
                  <a:lnTo>
                    <a:pt x="538353" y="2286"/>
                  </a:lnTo>
                  <a:lnTo>
                    <a:pt x="68313" y="462953"/>
                  </a:lnTo>
                  <a:lnTo>
                    <a:pt x="41656" y="435737"/>
                  </a:lnTo>
                  <a:lnTo>
                    <a:pt x="0" y="556641"/>
                  </a:lnTo>
                  <a:lnTo>
                    <a:pt x="121666" y="517398"/>
                  </a:lnTo>
                  <a:lnTo>
                    <a:pt x="108102" y="503555"/>
                  </a:lnTo>
                  <a:lnTo>
                    <a:pt x="95021" y="490207"/>
                  </a:lnTo>
                  <a:lnTo>
                    <a:pt x="553872" y="40386"/>
                  </a:lnTo>
                  <a:lnTo>
                    <a:pt x="1193431" y="469811"/>
                  </a:lnTo>
                  <a:lnTo>
                    <a:pt x="1172210" y="501396"/>
                  </a:lnTo>
                  <a:lnTo>
                    <a:pt x="1298956" y="517652"/>
                  </a:lnTo>
                  <a:close/>
                </a:path>
                <a:path w="3238500" h="1235710">
                  <a:moveTo>
                    <a:pt x="3238246" y="1225423"/>
                  </a:moveTo>
                  <a:lnTo>
                    <a:pt x="3222206" y="1207135"/>
                  </a:lnTo>
                  <a:lnTo>
                    <a:pt x="3154045" y="1129411"/>
                  </a:lnTo>
                  <a:lnTo>
                    <a:pt x="3139668" y="1164615"/>
                  </a:lnTo>
                  <a:lnTo>
                    <a:pt x="2063318" y="725043"/>
                  </a:lnTo>
                  <a:lnTo>
                    <a:pt x="2068957" y="712470"/>
                  </a:lnTo>
                  <a:lnTo>
                    <a:pt x="2034159" y="696976"/>
                  </a:lnTo>
                  <a:lnTo>
                    <a:pt x="1847519" y="1113777"/>
                  </a:lnTo>
                  <a:lnTo>
                    <a:pt x="1812671" y="1098169"/>
                  </a:lnTo>
                  <a:lnTo>
                    <a:pt x="1818132" y="1225931"/>
                  </a:lnTo>
                  <a:lnTo>
                    <a:pt x="1914728" y="1146810"/>
                  </a:lnTo>
                  <a:lnTo>
                    <a:pt x="1917065" y="1144905"/>
                  </a:lnTo>
                  <a:lnTo>
                    <a:pt x="1882228" y="1129322"/>
                  </a:lnTo>
                  <a:lnTo>
                    <a:pt x="2047709" y="759891"/>
                  </a:lnTo>
                  <a:lnTo>
                    <a:pt x="3125254" y="1199946"/>
                  </a:lnTo>
                  <a:lnTo>
                    <a:pt x="3110865" y="1235202"/>
                  </a:lnTo>
                  <a:lnTo>
                    <a:pt x="3238246" y="12254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247003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162545" y="1929129"/>
            <a:ext cx="1672589" cy="384810"/>
            <a:chOff x="7162545" y="1929129"/>
            <a:chExt cx="1672589" cy="384810"/>
          </a:xfrm>
        </p:grpSpPr>
        <p:sp>
          <p:nvSpPr>
            <p:cNvPr id="36" name="object 36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1597659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597659" y="371856"/>
                  </a:lnTo>
                  <a:lnTo>
                    <a:pt x="1621809" y="366994"/>
                  </a:lnTo>
                  <a:lnTo>
                    <a:pt x="1641506" y="353726"/>
                  </a:lnTo>
                  <a:lnTo>
                    <a:pt x="1654774" y="334029"/>
                  </a:lnTo>
                  <a:lnTo>
                    <a:pt x="1659635" y="309880"/>
                  </a:lnTo>
                  <a:lnTo>
                    <a:pt x="1659635" y="61975"/>
                  </a:lnTo>
                  <a:lnTo>
                    <a:pt x="1654774" y="37826"/>
                  </a:lnTo>
                  <a:lnTo>
                    <a:pt x="1641506" y="18129"/>
                  </a:lnTo>
                  <a:lnTo>
                    <a:pt x="1621809" y="4861"/>
                  </a:lnTo>
                  <a:lnTo>
                    <a:pt x="1597659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597659" y="0"/>
                  </a:lnTo>
                  <a:lnTo>
                    <a:pt x="1621809" y="4861"/>
                  </a:lnTo>
                  <a:lnTo>
                    <a:pt x="1641506" y="18129"/>
                  </a:lnTo>
                  <a:lnTo>
                    <a:pt x="1654774" y="37826"/>
                  </a:lnTo>
                  <a:lnTo>
                    <a:pt x="1659635" y="61975"/>
                  </a:lnTo>
                  <a:lnTo>
                    <a:pt x="1659635" y="309880"/>
                  </a:lnTo>
                  <a:lnTo>
                    <a:pt x="1654774" y="334029"/>
                  </a:lnTo>
                  <a:lnTo>
                    <a:pt x="1641506" y="353726"/>
                  </a:lnTo>
                  <a:lnTo>
                    <a:pt x="1621809" y="366994"/>
                  </a:lnTo>
                  <a:lnTo>
                    <a:pt x="1597659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841106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4.8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404610" y="1419986"/>
            <a:ext cx="1595120" cy="516255"/>
          </a:xfrm>
          <a:custGeom>
            <a:avLst/>
            <a:gdLst/>
            <a:ahLst/>
            <a:cxnLst/>
            <a:rect l="l" t="t" r="r" b="b"/>
            <a:pathLst>
              <a:path w="1595120" h="516255">
                <a:moveTo>
                  <a:pt x="1594866" y="515747"/>
                </a:moveTo>
                <a:lnTo>
                  <a:pt x="1575701" y="490220"/>
                </a:lnTo>
                <a:lnTo>
                  <a:pt x="1518158" y="413512"/>
                </a:lnTo>
                <a:lnTo>
                  <a:pt x="1501101" y="447662"/>
                </a:lnTo>
                <a:lnTo>
                  <a:pt x="628777" y="11557"/>
                </a:lnTo>
                <a:lnTo>
                  <a:pt x="624332" y="20447"/>
                </a:lnTo>
                <a:lnTo>
                  <a:pt x="607822" y="0"/>
                </a:lnTo>
                <a:lnTo>
                  <a:pt x="76885" y="429488"/>
                </a:lnTo>
                <a:lnTo>
                  <a:pt x="52959" y="399923"/>
                </a:lnTo>
                <a:lnTo>
                  <a:pt x="0" y="516128"/>
                </a:lnTo>
                <a:lnTo>
                  <a:pt x="124841" y="488696"/>
                </a:lnTo>
                <a:lnTo>
                  <a:pt x="110540" y="471043"/>
                </a:lnTo>
                <a:lnTo>
                  <a:pt x="100825" y="459041"/>
                </a:lnTo>
                <a:lnTo>
                  <a:pt x="612013" y="45732"/>
                </a:lnTo>
                <a:lnTo>
                  <a:pt x="1484096" y="481711"/>
                </a:lnTo>
                <a:lnTo>
                  <a:pt x="1467104" y="515747"/>
                </a:lnTo>
                <a:lnTo>
                  <a:pt x="1594866" y="51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34611" y="3083051"/>
            <a:ext cx="879475" cy="3293745"/>
          </a:xfrm>
          <a:custGeom>
            <a:avLst/>
            <a:gdLst/>
            <a:ahLst/>
            <a:cxnLst/>
            <a:rect l="l" t="t" r="r" b="b"/>
            <a:pathLst>
              <a:path w="879475" h="3293745">
                <a:moveTo>
                  <a:pt x="879348" y="0"/>
                </a:moveTo>
                <a:lnTo>
                  <a:pt x="0" y="0"/>
                </a:lnTo>
                <a:lnTo>
                  <a:pt x="0" y="3293364"/>
                </a:lnTo>
                <a:lnTo>
                  <a:pt x="879348" y="3293364"/>
                </a:lnTo>
                <a:lnTo>
                  <a:pt x="879348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9391" y="3083051"/>
            <a:ext cx="2773680" cy="3310254"/>
          </a:xfrm>
          <a:custGeom>
            <a:avLst/>
            <a:gdLst/>
            <a:ahLst/>
            <a:cxnLst/>
            <a:rect l="l" t="t" r="r" b="b"/>
            <a:pathLst>
              <a:path w="2773680" h="3310254">
                <a:moveTo>
                  <a:pt x="2773680" y="0"/>
                </a:moveTo>
                <a:lnTo>
                  <a:pt x="0" y="0"/>
                </a:lnTo>
                <a:lnTo>
                  <a:pt x="0" y="3310128"/>
                </a:lnTo>
                <a:lnTo>
                  <a:pt x="2773680" y="3310128"/>
                </a:lnTo>
                <a:lnTo>
                  <a:pt x="2773680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3727" y="1720081"/>
          <a:ext cx="4580255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952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3365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3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3" name="object 43"/>
          <p:cNvSpPr txBox="1"/>
          <p:nvPr/>
        </p:nvSpPr>
        <p:spPr>
          <a:xfrm>
            <a:off x="4338192" y="3298697"/>
            <a:ext cx="476250" cy="289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1710"/>
              </a:lnSpc>
            </a:pPr>
            <a:r>
              <a:rPr sz="1800" spc="-25" dirty="0"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14.5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5778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-</a:t>
            </a:r>
            <a:r>
              <a:rPr sz="1800" spc="-25" dirty="0"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34925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20.5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36845" y="2482723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6.6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6163" y="3726370"/>
            <a:ext cx="2716530" cy="666750"/>
          </a:xfrm>
          <a:custGeom>
            <a:avLst/>
            <a:gdLst/>
            <a:ahLst/>
            <a:cxnLst/>
            <a:rect l="l" t="t" r="r" b="b"/>
            <a:pathLst>
              <a:path w="2716530" h="666750">
                <a:moveTo>
                  <a:pt x="1681187" y="0"/>
                </a:moveTo>
                <a:lnTo>
                  <a:pt x="909764" y="0"/>
                </a:lnTo>
                <a:lnTo>
                  <a:pt x="0" y="0"/>
                </a:lnTo>
                <a:lnTo>
                  <a:pt x="0" y="666559"/>
                </a:lnTo>
                <a:lnTo>
                  <a:pt x="909726" y="666559"/>
                </a:lnTo>
                <a:lnTo>
                  <a:pt x="1681187" y="666559"/>
                </a:lnTo>
                <a:lnTo>
                  <a:pt x="1681187" y="0"/>
                </a:lnTo>
                <a:close/>
              </a:path>
              <a:path w="2716530" h="666750">
                <a:moveTo>
                  <a:pt x="2716301" y="0"/>
                </a:moveTo>
                <a:lnTo>
                  <a:pt x="1681251" y="0"/>
                </a:lnTo>
                <a:lnTo>
                  <a:pt x="1681251" y="666559"/>
                </a:lnTo>
                <a:lnTo>
                  <a:pt x="2716301" y="666559"/>
                </a:lnTo>
                <a:lnTo>
                  <a:pt x="2716301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6163" y="5059527"/>
            <a:ext cx="2716530" cy="666750"/>
          </a:xfrm>
          <a:custGeom>
            <a:avLst/>
            <a:gdLst/>
            <a:ahLst/>
            <a:cxnLst/>
            <a:rect l="l" t="t" r="r" b="b"/>
            <a:pathLst>
              <a:path w="2716530" h="666750">
                <a:moveTo>
                  <a:pt x="1681187" y="0"/>
                </a:moveTo>
                <a:lnTo>
                  <a:pt x="909764" y="0"/>
                </a:lnTo>
                <a:lnTo>
                  <a:pt x="0" y="0"/>
                </a:lnTo>
                <a:lnTo>
                  <a:pt x="0" y="666572"/>
                </a:lnTo>
                <a:lnTo>
                  <a:pt x="909726" y="666572"/>
                </a:lnTo>
                <a:lnTo>
                  <a:pt x="1681187" y="666572"/>
                </a:lnTo>
                <a:lnTo>
                  <a:pt x="1681187" y="0"/>
                </a:lnTo>
                <a:close/>
              </a:path>
              <a:path w="2716530" h="666750">
                <a:moveTo>
                  <a:pt x="2716301" y="0"/>
                </a:moveTo>
                <a:lnTo>
                  <a:pt x="1681251" y="0"/>
                </a:lnTo>
                <a:lnTo>
                  <a:pt x="1681251" y="666572"/>
                </a:lnTo>
                <a:lnTo>
                  <a:pt x="2716301" y="666572"/>
                </a:lnTo>
                <a:lnTo>
                  <a:pt x="2716301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2648" y="3965321"/>
            <a:ext cx="2481580" cy="2228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  <a:tabLst>
                <a:tab pos="1061720" algn="l"/>
                <a:tab pos="1710055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52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01600">
              <a:lnSpc>
                <a:spcPct val="100000"/>
              </a:lnSpc>
              <a:tabLst>
                <a:tab pos="1061720" algn="l"/>
                <a:tab pos="1682750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78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1061720" algn="l"/>
                <a:tab pos="1801495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01600">
              <a:lnSpc>
                <a:spcPct val="100000"/>
              </a:lnSpc>
              <a:tabLst>
                <a:tab pos="1061720" algn="l"/>
                <a:tab pos="1710055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87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17194" y="645922"/>
            <a:ext cx="2209165" cy="541655"/>
            <a:chOff x="917194" y="645922"/>
            <a:chExt cx="2209165" cy="541655"/>
          </a:xfrm>
        </p:grpSpPr>
        <p:sp>
          <p:nvSpPr>
            <p:cNvPr id="6" name="object 6"/>
            <p:cNvSpPr/>
            <p:nvPr/>
          </p:nvSpPr>
          <p:spPr>
            <a:xfrm>
              <a:off x="923544" y="652272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2107946" y="0"/>
                  </a:moveTo>
                  <a:lnTo>
                    <a:pt x="88137" y="0"/>
                  </a:lnTo>
                  <a:lnTo>
                    <a:pt x="53829" y="6931"/>
                  </a:lnTo>
                  <a:lnTo>
                    <a:pt x="25814" y="25828"/>
                  </a:lnTo>
                  <a:lnTo>
                    <a:pt x="6926" y="53846"/>
                  </a:lnTo>
                  <a:lnTo>
                    <a:pt x="0" y="88137"/>
                  </a:lnTo>
                  <a:lnTo>
                    <a:pt x="0" y="440689"/>
                  </a:lnTo>
                  <a:lnTo>
                    <a:pt x="6926" y="474981"/>
                  </a:lnTo>
                  <a:lnTo>
                    <a:pt x="25814" y="502999"/>
                  </a:lnTo>
                  <a:lnTo>
                    <a:pt x="53829" y="521896"/>
                  </a:lnTo>
                  <a:lnTo>
                    <a:pt x="88137" y="528827"/>
                  </a:lnTo>
                  <a:lnTo>
                    <a:pt x="2107946" y="528827"/>
                  </a:lnTo>
                  <a:lnTo>
                    <a:pt x="2142237" y="521896"/>
                  </a:lnTo>
                  <a:lnTo>
                    <a:pt x="2170255" y="502999"/>
                  </a:lnTo>
                  <a:lnTo>
                    <a:pt x="2189152" y="474981"/>
                  </a:lnTo>
                  <a:lnTo>
                    <a:pt x="2196084" y="440689"/>
                  </a:lnTo>
                  <a:lnTo>
                    <a:pt x="2196084" y="88137"/>
                  </a:lnTo>
                  <a:lnTo>
                    <a:pt x="2189152" y="53846"/>
                  </a:lnTo>
                  <a:lnTo>
                    <a:pt x="2170255" y="25828"/>
                  </a:lnTo>
                  <a:lnTo>
                    <a:pt x="2142237" y="6931"/>
                  </a:lnTo>
                  <a:lnTo>
                    <a:pt x="210794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3544" y="652272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0" y="88137"/>
                  </a:moveTo>
                  <a:lnTo>
                    <a:pt x="6926" y="53846"/>
                  </a:lnTo>
                  <a:lnTo>
                    <a:pt x="25814" y="25828"/>
                  </a:lnTo>
                  <a:lnTo>
                    <a:pt x="53829" y="6931"/>
                  </a:lnTo>
                  <a:lnTo>
                    <a:pt x="88137" y="0"/>
                  </a:lnTo>
                  <a:lnTo>
                    <a:pt x="2107946" y="0"/>
                  </a:lnTo>
                  <a:lnTo>
                    <a:pt x="2142237" y="6931"/>
                  </a:lnTo>
                  <a:lnTo>
                    <a:pt x="2170255" y="25828"/>
                  </a:lnTo>
                  <a:lnTo>
                    <a:pt x="2189152" y="53846"/>
                  </a:lnTo>
                  <a:lnTo>
                    <a:pt x="2196084" y="88137"/>
                  </a:lnTo>
                  <a:lnTo>
                    <a:pt x="2196084" y="440689"/>
                  </a:lnTo>
                  <a:lnTo>
                    <a:pt x="2189152" y="474981"/>
                  </a:lnTo>
                  <a:lnTo>
                    <a:pt x="2170255" y="502999"/>
                  </a:lnTo>
                  <a:lnTo>
                    <a:pt x="2142237" y="521896"/>
                  </a:lnTo>
                  <a:lnTo>
                    <a:pt x="2107946" y="528827"/>
                  </a:lnTo>
                  <a:lnTo>
                    <a:pt x="88137" y="528827"/>
                  </a:lnTo>
                  <a:lnTo>
                    <a:pt x="53829" y="521896"/>
                  </a:lnTo>
                  <a:lnTo>
                    <a:pt x="25814" y="502999"/>
                  </a:lnTo>
                  <a:lnTo>
                    <a:pt x="6926" y="474981"/>
                  </a:lnTo>
                  <a:lnTo>
                    <a:pt x="0" y="440689"/>
                  </a:lnTo>
                  <a:lnTo>
                    <a:pt x="0" y="88137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48789" y="751713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09973" y="3726357"/>
            <a:ext cx="931544" cy="2006600"/>
            <a:chOff x="4109973" y="3726357"/>
            <a:chExt cx="931544" cy="2006600"/>
          </a:xfrm>
        </p:grpSpPr>
        <p:sp>
          <p:nvSpPr>
            <p:cNvPr id="10" name="object 10"/>
            <p:cNvSpPr/>
            <p:nvPr/>
          </p:nvSpPr>
          <p:spPr>
            <a:xfrm>
              <a:off x="4116323" y="3726357"/>
              <a:ext cx="918844" cy="666750"/>
            </a:xfrm>
            <a:custGeom>
              <a:avLst/>
              <a:gdLst/>
              <a:ahLst/>
              <a:cxnLst/>
              <a:rect l="l" t="t" r="r" b="b"/>
              <a:pathLst>
                <a:path w="918845" h="666750">
                  <a:moveTo>
                    <a:pt x="918463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918463" y="666572"/>
                  </a:lnTo>
                  <a:lnTo>
                    <a:pt x="918463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09973" y="4386580"/>
              <a:ext cx="931544" cy="12700"/>
            </a:xfrm>
            <a:custGeom>
              <a:avLst/>
              <a:gdLst/>
              <a:ahLst/>
              <a:cxnLst/>
              <a:rect l="l" t="t" r="r" b="b"/>
              <a:pathLst>
                <a:path w="931545" h="12700">
                  <a:moveTo>
                    <a:pt x="0" y="12700"/>
                  </a:moveTo>
                  <a:lnTo>
                    <a:pt x="931163" y="12700"/>
                  </a:lnTo>
                  <a:lnTo>
                    <a:pt x="931163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16323" y="5059527"/>
              <a:ext cx="918844" cy="666750"/>
            </a:xfrm>
            <a:custGeom>
              <a:avLst/>
              <a:gdLst/>
              <a:ahLst/>
              <a:cxnLst/>
              <a:rect l="l" t="t" r="r" b="b"/>
              <a:pathLst>
                <a:path w="918845" h="666750">
                  <a:moveTo>
                    <a:pt x="918463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918463" y="666572"/>
                  </a:lnTo>
                  <a:lnTo>
                    <a:pt x="918463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09974" y="5053202"/>
              <a:ext cx="931544" cy="679450"/>
            </a:xfrm>
            <a:custGeom>
              <a:avLst/>
              <a:gdLst/>
              <a:ahLst/>
              <a:cxnLst/>
              <a:rect l="l" t="t" r="r" b="b"/>
              <a:pathLst>
                <a:path w="931545" h="679450">
                  <a:moveTo>
                    <a:pt x="931164" y="666546"/>
                  </a:moveTo>
                  <a:lnTo>
                    <a:pt x="0" y="666546"/>
                  </a:lnTo>
                  <a:lnTo>
                    <a:pt x="0" y="679246"/>
                  </a:lnTo>
                  <a:lnTo>
                    <a:pt x="931164" y="679246"/>
                  </a:lnTo>
                  <a:lnTo>
                    <a:pt x="931164" y="666546"/>
                  </a:lnTo>
                  <a:close/>
                </a:path>
                <a:path w="931545" h="679450">
                  <a:moveTo>
                    <a:pt x="93116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31164" y="12700"/>
                  </a:lnTo>
                  <a:lnTo>
                    <a:pt x="931164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106414" y="1074166"/>
            <a:ext cx="1744345" cy="386080"/>
            <a:chOff x="6106414" y="1074166"/>
            <a:chExt cx="1744345" cy="386080"/>
          </a:xfrm>
        </p:grpSpPr>
        <p:sp>
          <p:nvSpPr>
            <p:cNvPr id="15" name="object 15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1669034" y="0"/>
                  </a:moveTo>
                  <a:lnTo>
                    <a:pt x="62230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30" y="373380"/>
                  </a:lnTo>
                  <a:lnTo>
                    <a:pt x="1669034" y="373380"/>
                  </a:lnTo>
                  <a:lnTo>
                    <a:pt x="1693277" y="368496"/>
                  </a:lnTo>
                  <a:lnTo>
                    <a:pt x="1713055" y="355171"/>
                  </a:lnTo>
                  <a:lnTo>
                    <a:pt x="1726380" y="335393"/>
                  </a:lnTo>
                  <a:lnTo>
                    <a:pt x="1731264" y="311150"/>
                  </a:lnTo>
                  <a:lnTo>
                    <a:pt x="1731264" y="62230"/>
                  </a:lnTo>
                  <a:lnTo>
                    <a:pt x="1726380" y="37986"/>
                  </a:lnTo>
                  <a:lnTo>
                    <a:pt x="1713055" y="18208"/>
                  </a:lnTo>
                  <a:lnTo>
                    <a:pt x="1693277" y="4883"/>
                  </a:lnTo>
                  <a:lnTo>
                    <a:pt x="16690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30" y="0"/>
                  </a:lnTo>
                  <a:lnTo>
                    <a:pt x="1669034" y="0"/>
                  </a:lnTo>
                  <a:lnTo>
                    <a:pt x="1693277" y="4883"/>
                  </a:lnTo>
                  <a:lnTo>
                    <a:pt x="1713055" y="18208"/>
                  </a:lnTo>
                  <a:lnTo>
                    <a:pt x="1726380" y="37986"/>
                  </a:lnTo>
                  <a:lnTo>
                    <a:pt x="1731264" y="62230"/>
                  </a:lnTo>
                  <a:lnTo>
                    <a:pt x="1731264" y="311150"/>
                  </a:lnTo>
                  <a:lnTo>
                    <a:pt x="1726380" y="335393"/>
                  </a:lnTo>
                  <a:lnTo>
                    <a:pt x="1713055" y="355171"/>
                  </a:lnTo>
                  <a:lnTo>
                    <a:pt x="1693277" y="368496"/>
                  </a:lnTo>
                  <a:lnTo>
                    <a:pt x="1669034" y="373380"/>
                  </a:lnTo>
                  <a:lnTo>
                    <a:pt x="62230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257671" y="1101674"/>
            <a:ext cx="1440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146793" y="1054353"/>
            <a:ext cx="1497330" cy="366395"/>
            <a:chOff x="9146793" y="1054353"/>
            <a:chExt cx="1497330" cy="366395"/>
          </a:xfrm>
        </p:grpSpPr>
        <p:sp>
          <p:nvSpPr>
            <p:cNvPr id="19" name="object 19"/>
            <p:cNvSpPr/>
            <p:nvPr/>
          </p:nvSpPr>
          <p:spPr>
            <a:xfrm>
              <a:off x="9153143" y="1060703"/>
              <a:ext cx="1484630" cy="353695"/>
            </a:xfrm>
            <a:custGeom>
              <a:avLst/>
              <a:gdLst/>
              <a:ahLst/>
              <a:cxnLst/>
              <a:rect l="l" t="t" r="r" b="b"/>
              <a:pathLst>
                <a:path w="1484629" h="353694">
                  <a:moveTo>
                    <a:pt x="1425448" y="0"/>
                  </a:moveTo>
                  <a:lnTo>
                    <a:pt x="58927" y="0"/>
                  </a:lnTo>
                  <a:lnTo>
                    <a:pt x="36004" y="4635"/>
                  </a:lnTo>
                  <a:lnTo>
                    <a:pt x="17272" y="17272"/>
                  </a:lnTo>
                  <a:lnTo>
                    <a:pt x="4635" y="36004"/>
                  </a:lnTo>
                  <a:lnTo>
                    <a:pt x="0" y="58928"/>
                  </a:lnTo>
                  <a:lnTo>
                    <a:pt x="0" y="294640"/>
                  </a:lnTo>
                  <a:lnTo>
                    <a:pt x="4635" y="317563"/>
                  </a:lnTo>
                  <a:lnTo>
                    <a:pt x="17271" y="336296"/>
                  </a:lnTo>
                  <a:lnTo>
                    <a:pt x="36004" y="348932"/>
                  </a:lnTo>
                  <a:lnTo>
                    <a:pt x="58927" y="353568"/>
                  </a:lnTo>
                  <a:lnTo>
                    <a:pt x="1425448" y="353568"/>
                  </a:lnTo>
                  <a:lnTo>
                    <a:pt x="1448371" y="348932"/>
                  </a:lnTo>
                  <a:lnTo>
                    <a:pt x="1467103" y="336296"/>
                  </a:lnTo>
                  <a:lnTo>
                    <a:pt x="1479740" y="317563"/>
                  </a:lnTo>
                  <a:lnTo>
                    <a:pt x="1484376" y="294640"/>
                  </a:lnTo>
                  <a:lnTo>
                    <a:pt x="1484376" y="58928"/>
                  </a:lnTo>
                  <a:lnTo>
                    <a:pt x="1479740" y="36004"/>
                  </a:lnTo>
                  <a:lnTo>
                    <a:pt x="1467103" y="17272"/>
                  </a:lnTo>
                  <a:lnTo>
                    <a:pt x="1448371" y="4635"/>
                  </a:lnTo>
                  <a:lnTo>
                    <a:pt x="1425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53143" y="1060703"/>
              <a:ext cx="1484630" cy="353695"/>
            </a:xfrm>
            <a:custGeom>
              <a:avLst/>
              <a:gdLst/>
              <a:ahLst/>
              <a:cxnLst/>
              <a:rect l="l" t="t" r="r" b="b"/>
              <a:pathLst>
                <a:path w="1484629" h="353694">
                  <a:moveTo>
                    <a:pt x="0" y="58928"/>
                  </a:moveTo>
                  <a:lnTo>
                    <a:pt x="4635" y="36004"/>
                  </a:lnTo>
                  <a:lnTo>
                    <a:pt x="17272" y="17272"/>
                  </a:lnTo>
                  <a:lnTo>
                    <a:pt x="36004" y="4635"/>
                  </a:lnTo>
                  <a:lnTo>
                    <a:pt x="58927" y="0"/>
                  </a:lnTo>
                  <a:lnTo>
                    <a:pt x="1425448" y="0"/>
                  </a:lnTo>
                  <a:lnTo>
                    <a:pt x="1448371" y="4635"/>
                  </a:lnTo>
                  <a:lnTo>
                    <a:pt x="1467103" y="17272"/>
                  </a:lnTo>
                  <a:lnTo>
                    <a:pt x="1479740" y="36004"/>
                  </a:lnTo>
                  <a:lnTo>
                    <a:pt x="1484376" y="58928"/>
                  </a:lnTo>
                  <a:lnTo>
                    <a:pt x="1484376" y="294640"/>
                  </a:lnTo>
                  <a:lnTo>
                    <a:pt x="1479740" y="317563"/>
                  </a:lnTo>
                  <a:lnTo>
                    <a:pt x="1467103" y="336296"/>
                  </a:lnTo>
                  <a:lnTo>
                    <a:pt x="1448371" y="348932"/>
                  </a:lnTo>
                  <a:lnTo>
                    <a:pt x="1425448" y="353568"/>
                  </a:lnTo>
                  <a:lnTo>
                    <a:pt x="58927" y="353568"/>
                  </a:lnTo>
                  <a:lnTo>
                    <a:pt x="36004" y="348932"/>
                  </a:lnTo>
                  <a:lnTo>
                    <a:pt x="17271" y="336296"/>
                  </a:lnTo>
                  <a:lnTo>
                    <a:pt x="4635" y="317563"/>
                  </a:lnTo>
                  <a:lnTo>
                    <a:pt x="0" y="294640"/>
                  </a:lnTo>
                  <a:lnTo>
                    <a:pt x="0" y="5892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168130" y="1072641"/>
            <a:ext cx="1454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641081" y="347218"/>
            <a:ext cx="1508125" cy="384810"/>
            <a:chOff x="7641081" y="347218"/>
            <a:chExt cx="1508125" cy="384810"/>
          </a:xfrm>
        </p:grpSpPr>
        <p:sp>
          <p:nvSpPr>
            <p:cNvPr id="23" name="object 23"/>
            <p:cNvSpPr/>
            <p:nvPr/>
          </p:nvSpPr>
          <p:spPr>
            <a:xfrm>
              <a:off x="7647431" y="353568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433068" y="371855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79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47431" y="353568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79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828533" y="374650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Gender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209278" y="1929129"/>
            <a:ext cx="904240" cy="384810"/>
            <a:chOff x="9209278" y="1929129"/>
            <a:chExt cx="904240" cy="384810"/>
          </a:xfrm>
        </p:grpSpPr>
        <p:sp>
          <p:nvSpPr>
            <p:cNvPr id="27" name="object 27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4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40" y="309880"/>
                  </a:lnTo>
                  <a:lnTo>
                    <a:pt x="891540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4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40" y="61975"/>
                  </a:lnTo>
                  <a:lnTo>
                    <a:pt x="891540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411969" y="1956638"/>
            <a:ext cx="501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631169" y="1929129"/>
            <a:ext cx="904240" cy="384810"/>
            <a:chOff x="10631169" y="1929129"/>
            <a:chExt cx="904240" cy="384810"/>
          </a:xfrm>
        </p:grpSpPr>
        <p:sp>
          <p:nvSpPr>
            <p:cNvPr id="31" name="object 31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3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3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39" y="309880"/>
                  </a:lnTo>
                  <a:lnTo>
                    <a:pt x="891539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3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39" y="61975"/>
                  </a:lnTo>
                  <a:lnTo>
                    <a:pt x="891539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3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0891266" y="195663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15020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5902197" y="710311"/>
            <a:ext cx="5180965" cy="1603375"/>
            <a:chOff x="5902197" y="710311"/>
            <a:chExt cx="5180965" cy="1603375"/>
          </a:xfrm>
        </p:grpSpPr>
        <p:sp>
          <p:nvSpPr>
            <p:cNvPr id="38" name="object 38"/>
            <p:cNvSpPr/>
            <p:nvPr/>
          </p:nvSpPr>
          <p:spPr>
            <a:xfrm>
              <a:off x="7844790" y="710310"/>
              <a:ext cx="3238500" cy="1235710"/>
            </a:xfrm>
            <a:custGeom>
              <a:avLst/>
              <a:gdLst/>
              <a:ahLst/>
              <a:cxnLst/>
              <a:rect l="l" t="t" r="r" b="b"/>
              <a:pathLst>
                <a:path w="3238500" h="1235710">
                  <a:moveTo>
                    <a:pt x="1298956" y="517652"/>
                  </a:moveTo>
                  <a:lnTo>
                    <a:pt x="1277861" y="480441"/>
                  </a:lnTo>
                  <a:lnTo>
                    <a:pt x="1235964" y="406527"/>
                  </a:lnTo>
                  <a:lnTo>
                    <a:pt x="1214729" y="438111"/>
                  </a:lnTo>
                  <a:lnTo>
                    <a:pt x="562356" y="0"/>
                  </a:lnTo>
                  <a:lnTo>
                    <a:pt x="551688" y="15875"/>
                  </a:lnTo>
                  <a:lnTo>
                    <a:pt x="538353" y="2286"/>
                  </a:lnTo>
                  <a:lnTo>
                    <a:pt x="68313" y="462953"/>
                  </a:lnTo>
                  <a:lnTo>
                    <a:pt x="41656" y="435737"/>
                  </a:lnTo>
                  <a:lnTo>
                    <a:pt x="0" y="556641"/>
                  </a:lnTo>
                  <a:lnTo>
                    <a:pt x="121666" y="517398"/>
                  </a:lnTo>
                  <a:lnTo>
                    <a:pt x="108102" y="503555"/>
                  </a:lnTo>
                  <a:lnTo>
                    <a:pt x="95021" y="490207"/>
                  </a:lnTo>
                  <a:lnTo>
                    <a:pt x="553872" y="40386"/>
                  </a:lnTo>
                  <a:lnTo>
                    <a:pt x="1193431" y="469811"/>
                  </a:lnTo>
                  <a:lnTo>
                    <a:pt x="1172210" y="501396"/>
                  </a:lnTo>
                  <a:lnTo>
                    <a:pt x="1298956" y="517652"/>
                  </a:lnTo>
                  <a:close/>
                </a:path>
                <a:path w="3238500" h="1235710">
                  <a:moveTo>
                    <a:pt x="3238246" y="1225423"/>
                  </a:moveTo>
                  <a:lnTo>
                    <a:pt x="3222206" y="1207135"/>
                  </a:lnTo>
                  <a:lnTo>
                    <a:pt x="3154045" y="1129411"/>
                  </a:lnTo>
                  <a:lnTo>
                    <a:pt x="3139668" y="1164615"/>
                  </a:lnTo>
                  <a:lnTo>
                    <a:pt x="2063318" y="725043"/>
                  </a:lnTo>
                  <a:lnTo>
                    <a:pt x="2068957" y="712470"/>
                  </a:lnTo>
                  <a:lnTo>
                    <a:pt x="2034159" y="696976"/>
                  </a:lnTo>
                  <a:lnTo>
                    <a:pt x="1847519" y="1113777"/>
                  </a:lnTo>
                  <a:lnTo>
                    <a:pt x="1812671" y="1098169"/>
                  </a:lnTo>
                  <a:lnTo>
                    <a:pt x="1818132" y="1225931"/>
                  </a:lnTo>
                  <a:lnTo>
                    <a:pt x="1914728" y="1146810"/>
                  </a:lnTo>
                  <a:lnTo>
                    <a:pt x="1917065" y="1144905"/>
                  </a:lnTo>
                  <a:lnTo>
                    <a:pt x="1882228" y="1129322"/>
                  </a:lnTo>
                  <a:lnTo>
                    <a:pt x="2047709" y="759891"/>
                  </a:lnTo>
                  <a:lnTo>
                    <a:pt x="3125254" y="1199946"/>
                  </a:lnTo>
                  <a:lnTo>
                    <a:pt x="3110865" y="1235202"/>
                  </a:lnTo>
                  <a:lnTo>
                    <a:pt x="3238246" y="12254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247003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162545" y="1929129"/>
            <a:ext cx="1672589" cy="384810"/>
            <a:chOff x="7162545" y="1929129"/>
            <a:chExt cx="1672589" cy="384810"/>
          </a:xfrm>
        </p:grpSpPr>
        <p:sp>
          <p:nvSpPr>
            <p:cNvPr id="43" name="object 43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1597659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597659" y="371856"/>
                  </a:lnTo>
                  <a:lnTo>
                    <a:pt x="1621809" y="366994"/>
                  </a:lnTo>
                  <a:lnTo>
                    <a:pt x="1641506" y="353726"/>
                  </a:lnTo>
                  <a:lnTo>
                    <a:pt x="1654774" y="334029"/>
                  </a:lnTo>
                  <a:lnTo>
                    <a:pt x="1659635" y="309880"/>
                  </a:lnTo>
                  <a:lnTo>
                    <a:pt x="1659635" y="61975"/>
                  </a:lnTo>
                  <a:lnTo>
                    <a:pt x="1654774" y="37826"/>
                  </a:lnTo>
                  <a:lnTo>
                    <a:pt x="1641506" y="18129"/>
                  </a:lnTo>
                  <a:lnTo>
                    <a:pt x="1621809" y="4861"/>
                  </a:lnTo>
                  <a:lnTo>
                    <a:pt x="1597659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597659" y="0"/>
                  </a:lnTo>
                  <a:lnTo>
                    <a:pt x="1621809" y="4861"/>
                  </a:lnTo>
                  <a:lnTo>
                    <a:pt x="1641506" y="18129"/>
                  </a:lnTo>
                  <a:lnTo>
                    <a:pt x="1654774" y="37826"/>
                  </a:lnTo>
                  <a:lnTo>
                    <a:pt x="1659635" y="61975"/>
                  </a:lnTo>
                  <a:lnTo>
                    <a:pt x="1659635" y="309880"/>
                  </a:lnTo>
                  <a:lnTo>
                    <a:pt x="1654774" y="334029"/>
                  </a:lnTo>
                  <a:lnTo>
                    <a:pt x="1641506" y="353726"/>
                  </a:lnTo>
                  <a:lnTo>
                    <a:pt x="1621809" y="366994"/>
                  </a:lnTo>
                  <a:lnTo>
                    <a:pt x="1597659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7841106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4.8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4610" y="1419986"/>
            <a:ext cx="1595120" cy="516255"/>
          </a:xfrm>
          <a:custGeom>
            <a:avLst/>
            <a:gdLst/>
            <a:ahLst/>
            <a:cxnLst/>
            <a:rect l="l" t="t" r="r" b="b"/>
            <a:pathLst>
              <a:path w="1595120" h="516255">
                <a:moveTo>
                  <a:pt x="1594866" y="515747"/>
                </a:moveTo>
                <a:lnTo>
                  <a:pt x="1575701" y="490220"/>
                </a:lnTo>
                <a:lnTo>
                  <a:pt x="1518158" y="413512"/>
                </a:lnTo>
                <a:lnTo>
                  <a:pt x="1501101" y="447662"/>
                </a:lnTo>
                <a:lnTo>
                  <a:pt x="628777" y="11557"/>
                </a:lnTo>
                <a:lnTo>
                  <a:pt x="624332" y="20447"/>
                </a:lnTo>
                <a:lnTo>
                  <a:pt x="607822" y="0"/>
                </a:lnTo>
                <a:lnTo>
                  <a:pt x="76885" y="429488"/>
                </a:lnTo>
                <a:lnTo>
                  <a:pt x="52959" y="399923"/>
                </a:lnTo>
                <a:lnTo>
                  <a:pt x="0" y="516128"/>
                </a:lnTo>
                <a:lnTo>
                  <a:pt x="124841" y="488696"/>
                </a:lnTo>
                <a:lnTo>
                  <a:pt x="110540" y="471043"/>
                </a:lnTo>
                <a:lnTo>
                  <a:pt x="100825" y="459041"/>
                </a:lnTo>
                <a:lnTo>
                  <a:pt x="612013" y="45732"/>
                </a:lnTo>
                <a:lnTo>
                  <a:pt x="1484096" y="481711"/>
                </a:lnTo>
                <a:lnTo>
                  <a:pt x="1467104" y="515747"/>
                </a:lnTo>
                <a:lnTo>
                  <a:pt x="1594866" y="51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34611" y="3739896"/>
            <a:ext cx="879475" cy="2636520"/>
          </a:xfrm>
          <a:custGeom>
            <a:avLst/>
            <a:gdLst/>
            <a:ahLst/>
            <a:cxnLst/>
            <a:rect l="l" t="t" r="r" b="b"/>
            <a:pathLst>
              <a:path w="879475" h="2636520">
                <a:moveTo>
                  <a:pt x="879348" y="0"/>
                </a:moveTo>
                <a:lnTo>
                  <a:pt x="0" y="0"/>
                </a:lnTo>
                <a:lnTo>
                  <a:pt x="0" y="2636519"/>
                </a:lnTo>
                <a:lnTo>
                  <a:pt x="879348" y="2636519"/>
                </a:lnTo>
                <a:lnTo>
                  <a:pt x="879348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9391" y="3739896"/>
            <a:ext cx="2773680" cy="2653665"/>
          </a:xfrm>
          <a:custGeom>
            <a:avLst/>
            <a:gdLst/>
            <a:ahLst/>
            <a:cxnLst/>
            <a:rect l="l" t="t" r="r" b="b"/>
            <a:pathLst>
              <a:path w="2773680" h="2653665">
                <a:moveTo>
                  <a:pt x="2773680" y="0"/>
                </a:moveTo>
                <a:lnTo>
                  <a:pt x="0" y="0"/>
                </a:lnTo>
                <a:lnTo>
                  <a:pt x="0" y="2653284"/>
                </a:lnTo>
                <a:lnTo>
                  <a:pt x="2773680" y="2653284"/>
                </a:lnTo>
                <a:lnTo>
                  <a:pt x="2773680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477113" y="1720342"/>
          <a:ext cx="4577080" cy="4664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889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2E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5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637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0" name="object 50"/>
          <p:cNvSpPr txBox="1"/>
          <p:nvPr/>
        </p:nvSpPr>
        <p:spPr>
          <a:xfrm>
            <a:off x="4338192" y="3965321"/>
            <a:ext cx="476250" cy="2228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14.5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5778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-</a:t>
            </a:r>
            <a:r>
              <a:rPr sz="1800" spc="-25" dirty="0"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34925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20.5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236845" y="2248941"/>
            <a:ext cx="477520" cy="134556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2800" spc="-25" dirty="0">
                <a:latin typeface="Calibri"/>
                <a:cs typeface="Calibri"/>
              </a:rPr>
              <a:t>6.6</a:t>
            </a:r>
            <a:endParaRPr sz="2800">
              <a:latin typeface="Calibri"/>
              <a:cs typeface="Calibri"/>
            </a:endParaRPr>
          </a:p>
          <a:p>
            <a:pPr marL="13970">
              <a:lnSpc>
                <a:spcPct val="100000"/>
              </a:lnSpc>
              <a:spcBef>
                <a:spcPts val="1835"/>
              </a:spcBef>
            </a:pPr>
            <a:r>
              <a:rPr sz="2800" spc="-25" dirty="0">
                <a:latin typeface="Calibri"/>
                <a:cs typeface="Calibri"/>
              </a:rPr>
              <a:t>0.3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648" y="4631715"/>
            <a:ext cx="2481580" cy="156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710"/>
              </a:lnSpc>
              <a:tabLst>
                <a:tab pos="1061720" algn="l"/>
                <a:tab pos="1682750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78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1061720" algn="l"/>
                <a:tab pos="1801495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01600">
              <a:lnSpc>
                <a:spcPct val="100000"/>
              </a:lnSpc>
              <a:tabLst>
                <a:tab pos="1061720" algn="l"/>
                <a:tab pos="1710055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87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7194" y="645922"/>
            <a:ext cx="2209165" cy="541655"/>
            <a:chOff x="917194" y="645922"/>
            <a:chExt cx="2209165" cy="541655"/>
          </a:xfrm>
        </p:grpSpPr>
        <p:sp>
          <p:nvSpPr>
            <p:cNvPr id="4" name="object 4"/>
            <p:cNvSpPr/>
            <p:nvPr/>
          </p:nvSpPr>
          <p:spPr>
            <a:xfrm>
              <a:off x="923544" y="652272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2107946" y="0"/>
                  </a:moveTo>
                  <a:lnTo>
                    <a:pt x="88137" y="0"/>
                  </a:lnTo>
                  <a:lnTo>
                    <a:pt x="53829" y="6931"/>
                  </a:lnTo>
                  <a:lnTo>
                    <a:pt x="25814" y="25828"/>
                  </a:lnTo>
                  <a:lnTo>
                    <a:pt x="6926" y="53846"/>
                  </a:lnTo>
                  <a:lnTo>
                    <a:pt x="0" y="88137"/>
                  </a:lnTo>
                  <a:lnTo>
                    <a:pt x="0" y="440689"/>
                  </a:lnTo>
                  <a:lnTo>
                    <a:pt x="6926" y="474981"/>
                  </a:lnTo>
                  <a:lnTo>
                    <a:pt x="25814" y="502999"/>
                  </a:lnTo>
                  <a:lnTo>
                    <a:pt x="53829" y="521896"/>
                  </a:lnTo>
                  <a:lnTo>
                    <a:pt x="88137" y="528827"/>
                  </a:lnTo>
                  <a:lnTo>
                    <a:pt x="2107946" y="528827"/>
                  </a:lnTo>
                  <a:lnTo>
                    <a:pt x="2142237" y="521896"/>
                  </a:lnTo>
                  <a:lnTo>
                    <a:pt x="2170255" y="502999"/>
                  </a:lnTo>
                  <a:lnTo>
                    <a:pt x="2189152" y="474981"/>
                  </a:lnTo>
                  <a:lnTo>
                    <a:pt x="2196084" y="440689"/>
                  </a:lnTo>
                  <a:lnTo>
                    <a:pt x="2196084" y="88137"/>
                  </a:lnTo>
                  <a:lnTo>
                    <a:pt x="2189152" y="53846"/>
                  </a:lnTo>
                  <a:lnTo>
                    <a:pt x="2170255" y="25828"/>
                  </a:lnTo>
                  <a:lnTo>
                    <a:pt x="2142237" y="6931"/>
                  </a:lnTo>
                  <a:lnTo>
                    <a:pt x="210794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3544" y="652272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0" y="88137"/>
                  </a:moveTo>
                  <a:lnTo>
                    <a:pt x="6926" y="53846"/>
                  </a:lnTo>
                  <a:lnTo>
                    <a:pt x="25814" y="25828"/>
                  </a:lnTo>
                  <a:lnTo>
                    <a:pt x="53829" y="6931"/>
                  </a:lnTo>
                  <a:lnTo>
                    <a:pt x="88137" y="0"/>
                  </a:lnTo>
                  <a:lnTo>
                    <a:pt x="2107946" y="0"/>
                  </a:lnTo>
                  <a:lnTo>
                    <a:pt x="2142237" y="6931"/>
                  </a:lnTo>
                  <a:lnTo>
                    <a:pt x="2170255" y="25828"/>
                  </a:lnTo>
                  <a:lnTo>
                    <a:pt x="2189152" y="53846"/>
                  </a:lnTo>
                  <a:lnTo>
                    <a:pt x="2196084" y="88137"/>
                  </a:lnTo>
                  <a:lnTo>
                    <a:pt x="2196084" y="440689"/>
                  </a:lnTo>
                  <a:lnTo>
                    <a:pt x="2189152" y="474981"/>
                  </a:lnTo>
                  <a:lnTo>
                    <a:pt x="2170255" y="502999"/>
                  </a:lnTo>
                  <a:lnTo>
                    <a:pt x="2142237" y="521896"/>
                  </a:lnTo>
                  <a:lnTo>
                    <a:pt x="2107946" y="528827"/>
                  </a:lnTo>
                  <a:lnTo>
                    <a:pt x="88137" y="528827"/>
                  </a:lnTo>
                  <a:lnTo>
                    <a:pt x="53829" y="521896"/>
                  </a:lnTo>
                  <a:lnTo>
                    <a:pt x="25814" y="502999"/>
                  </a:lnTo>
                  <a:lnTo>
                    <a:pt x="6926" y="474981"/>
                  </a:lnTo>
                  <a:lnTo>
                    <a:pt x="0" y="440689"/>
                  </a:lnTo>
                  <a:lnTo>
                    <a:pt x="0" y="88137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48789" y="751713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06414" y="1074166"/>
            <a:ext cx="1744345" cy="386080"/>
            <a:chOff x="6106414" y="1074166"/>
            <a:chExt cx="1744345" cy="386080"/>
          </a:xfrm>
        </p:grpSpPr>
        <p:sp>
          <p:nvSpPr>
            <p:cNvPr id="8" name="object 8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1669034" y="0"/>
                  </a:moveTo>
                  <a:lnTo>
                    <a:pt x="62230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30" y="373380"/>
                  </a:lnTo>
                  <a:lnTo>
                    <a:pt x="1669034" y="373380"/>
                  </a:lnTo>
                  <a:lnTo>
                    <a:pt x="1693277" y="368496"/>
                  </a:lnTo>
                  <a:lnTo>
                    <a:pt x="1713055" y="355171"/>
                  </a:lnTo>
                  <a:lnTo>
                    <a:pt x="1726380" y="335393"/>
                  </a:lnTo>
                  <a:lnTo>
                    <a:pt x="1731264" y="311150"/>
                  </a:lnTo>
                  <a:lnTo>
                    <a:pt x="1731264" y="62230"/>
                  </a:lnTo>
                  <a:lnTo>
                    <a:pt x="1726380" y="37986"/>
                  </a:lnTo>
                  <a:lnTo>
                    <a:pt x="1713055" y="18208"/>
                  </a:lnTo>
                  <a:lnTo>
                    <a:pt x="1693277" y="4883"/>
                  </a:lnTo>
                  <a:lnTo>
                    <a:pt x="16690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30" y="0"/>
                  </a:lnTo>
                  <a:lnTo>
                    <a:pt x="1669034" y="0"/>
                  </a:lnTo>
                  <a:lnTo>
                    <a:pt x="1693277" y="4883"/>
                  </a:lnTo>
                  <a:lnTo>
                    <a:pt x="1713055" y="18208"/>
                  </a:lnTo>
                  <a:lnTo>
                    <a:pt x="1726380" y="37986"/>
                  </a:lnTo>
                  <a:lnTo>
                    <a:pt x="1731264" y="62230"/>
                  </a:lnTo>
                  <a:lnTo>
                    <a:pt x="1731264" y="311150"/>
                  </a:lnTo>
                  <a:lnTo>
                    <a:pt x="1726380" y="335393"/>
                  </a:lnTo>
                  <a:lnTo>
                    <a:pt x="1713055" y="355171"/>
                  </a:lnTo>
                  <a:lnTo>
                    <a:pt x="1693277" y="368496"/>
                  </a:lnTo>
                  <a:lnTo>
                    <a:pt x="1669034" y="373380"/>
                  </a:lnTo>
                  <a:lnTo>
                    <a:pt x="62230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57671" y="1101674"/>
            <a:ext cx="1440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146793" y="1054353"/>
            <a:ext cx="1497330" cy="366395"/>
            <a:chOff x="9146793" y="1054353"/>
            <a:chExt cx="1497330" cy="366395"/>
          </a:xfrm>
        </p:grpSpPr>
        <p:sp>
          <p:nvSpPr>
            <p:cNvPr id="12" name="object 12"/>
            <p:cNvSpPr/>
            <p:nvPr/>
          </p:nvSpPr>
          <p:spPr>
            <a:xfrm>
              <a:off x="9153143" y="1060703"/>
              <a:ext cx="1484630" cy="353695"/>
            </a:xfrm>
            <a:custGeom>
              <a:avLst/>
              <a:gdLst/>
              <a:ahLst/>
              <a:cxnLst/>
              <a:rect l="l" t="t" r="r" b="b"/>
              <a:pathLst>
                <a:path w="1484629" h="353694">
                  <a:moveTo>
                    <a:pt x="1425448" y="0"/>
                  </a:moveTo>
                  <a:lnTo>
                    <a:pt x="58927" y="0"/>
                  </a:lnTo>
                  <a:lnTo>
                    <a:pt x="36004" y="4635"/>
                  </a:lnTo>
                  <a:lnTo>
                    <a:pt x="17272" y="17272"/>
                  </a:lnTo>
                  <a:lnTo>
                    <a:pt x="4635" y="36004"/>
                  </a:lnTo>
                  <a:lnTo>
                    <a:pt x="0" y="58928"/>
                  </a:lnTo>
                  <a:lnTo>
                    <a:pt x="0" y="294640"/>
                  </a:lnTo>
                  <a:lnTo>
                    <a:pt x="4635" y="317563"/>
                  </a:lnTo>
                  <a:lnTo>
                    <a:pt x="17271" y="336296"/>
                  </a:lnTo>
                  <a:lnTo>
                    <a:pt x="36004" y="348932"/>
                  </a:lnTo>
                  <a:lnTo>
                    <a:pt x="58927" y="353568"/>
                  </a:lnTo>
                  <a:lnTo>
                    <a:pt x="1425448" y="353568"/>
                  </a:lnTo>
                  <a:lnTo>
                    <a:pt x="1448371" y="348932"/>
                  </a:lnTo>
                  <a:lnTo>
                    <a:pt x="1467103" y="336296"/>
                  </a:lnTo>
                  <a:lnTo>
                    <a:pt x="1479740" y="317563"/>
                  </a:lnTo>
                  <a:lnTo>
                    <a:pt x="1484376" y="294640"/>
                  </a:lnTo>
                  <a:lnTo>
                    <a:pt x="1484376" y="58928"/>
                  </a:lnTo>
                  <a:lnTo>
                    <a:pt x="1479740" y="36004"/>
                  </a:lnTo>
                  <a:lnTo>
                    <a:pt x="1467103" y="17272"/>
                  </a:lnTo>
                  <a:lnTo>
                    <a:pt x="1448371" y="4635"/>
                  </a:lnTo>
                  <a:lnTo>
                    <a:pt x="1425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53143" y="1060703"/>
              <a:ext cx="1484630" cy="353695"/>
            </a:xfrm>
            <a:custGeom>
              <a:avLst/>
              <a:gdLst/>
              <a:ahLst/>
              <a:cxnLst/>
              <a:rect l="l" t="t" r="r" b="b"/>
              <a:pathLst>
                <a:path w="1484629" h="353694">
                  <a:moveTo>
                    <a:pt x="0" y="58928"/>
                  </a:moveTo>
                  <a:lnTo>
                    <a:pt x="4635" y="36004"/>
                  </a:lnTo>
                  <a:lnTo>
                    <a:pt x="17272" y="17272"/>
                  </a:lnTo>
                  <a:lnTo>
                    <a:pt x="36004" y="4635"/>
                  </a:lnTo>
                  <a:lnTo>
                    <a:pt x="58927" y="0"/>
                  </a:lnTo>
                  <a:lnTo>
                    <a:pt x="1425448" y="0"/>
                  </a:lnTo>
                  <a:lnTo>
                    <a:pt x="1448371" y="4635"/>
                  </a:lnTo>
                  <a:lnTo>
                    <a:pt x="1467103" y="17272"/>
                  </a:lnTo>
                  <a:lnTo>
                    <a:pt x="1479740" y="36004"/>
                  </a:lnTo>
                  <a:lnTo>
                    <a:pt x="1484376" y="58928"/>
                  </a:lnTo>
                  <a:lnTo>
                    <a:pt x="1484376" y="294640"/>
                  </a:lnTo>
                  <a:lnTo>
                    <a:pt x="1479740" y="317563"/>
                  </a:lnTo>
                  <a:lnTo>
                    <a:pt x="1467103" y="336296"/>
                  </a:lnTo>
                  <a:lnTo>
                    <a:pt x="1448371" y="348932"/>
                  </a:lnTo>
                  <a:lnTo>
                    <a:pt x="1425448" y="353568"/>
                  </a:lnTo>
                  <a:lnTo>
                    <a:pt x="58927" y="353568"/>
                  </a:lnTo>
                  <a:lnTo>
                    <a:pt x="36004" y="348932"/>
                  </a:lnTo>
                  <a:lnTo>
                    <a:pt x="17271" y="336296"/>
                  </a:lnTo>
                  <a:lnTo>
                    <a:pt x="4635" y="317563"/>
                  </a:lnTo>
                  <a:lnTo>
                    <a:pt x="0" y="294640"/>
                  </a:lnTo>
                  <a:lnTo>
                    <a:pt x="0" y="5892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168130" y="1072641"/>
            <a:ext cx="1454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41081" y="347218"/>
            <a:ext cx="1508125" cy="384810"/>
            <a:chOff x="7641081" y="347218"/>
            <a:chExt cx="1508125" cy="384810"/>
          </a:xfrm>
        </p:grpSpPr>
        <p:sp>
          <p:nvSpPr>
            <p:cNvPr id="16" name="object 16"/>
            <p:cNvSpPr/>
            <p:nvPr/>
          </p:nvSpPr>
          <p:spPr>
            <a:xfrm>
              <a:off x="7647431" y="353568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433068" y="371855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79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47431" y="353568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79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828533" y="374650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Gender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209278" y="1929129"/>
            <a:ext cx="904240" cy="384810"/>
            <a:chOff x="9209278" y="1929129"/>
            <a:chExt cx="904240" cy="384810"/>
          </a:xfrm>
        </p:grpSpPr>
        <p:sp>
          <p:nvSpPr>
            <p:cNvPr id="20" name="object 20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4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40" y="309880"/>
                  </a:lnTo>
                  <a:lnTo>
                    <a:pt x="891540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4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40" y="61975"/>
                  </a:lnTo>
                  <a:lnTo>
                    <a:pt x="891540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411969" y="1956638"/>
            <a:ext cx="501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631169" y="1929129"/>
            <a:ext cx="904240" cy="384810"/>
            <a:chOff x="10631169" y="1929129"/>
            <a:chExt cx="904240" cy="384810"/>
          </a:xfrm>
        </p:grpSpPr>
        <p:sp>
          <p:nvSpPr>
            <p:cNvPr id="24" name="object 24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3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3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39" y="309880"/>
                  </a:lnTo>
                  <a:lnTo>
                    <a:pt x="891539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3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39" y="61975"/>
                  </a:lnTo>
                  <a:lnTo>
                    <a:pt x="891539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3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891266" y="195663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15020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5902197" y="710311"/>
            <a:ext cx="5180965" cy="1603375"/>
            <a:chOff x="5902197" y="710311"/>
            <a:chExt cx="5180965" cy="1603375"/>
          </a:xfrm>
        </p:grpSpPr>
        <p:sp>
          <p:nvSpPr>
            <p:cNvPr id="31" name="object 31"/>
            <p:cNvSpPr/>
            <p:nvPr/>
          </p:nvSpPr>
          <p:spPr>
            <a:xfrm>
              <a:off x="7844790" y="710310"/>
              <a:ext cx="3238500" cy="1235710"/>
            </a:xfrm>
            <a:custGeom>
              <a:avLst/>
              <a:gdLst/>
              <a:ahLst/>
              <a:cxnLst/>
              <a:rect l="l" t="t" r="r" b="b"/>
              <a:pathLst>
                <a:path w="3238500" h="1235710">
                  <a:moveTo>
                    <a:pt x="1298956" y="517652"/>
                  </a:moveTo>
                  <a:lnTo>
                    <a:pt x="1277861" y="480441"/>
                  </a:lnTo>
                  <a:lnTo>
                    <a:pt x="1235964" y="406527"/>
                  </a:lnTo>
                  <a:lnTo>
                    <a:pt x="1214729" y="438111"/>
                  </a:lnTo>
                  <a:lnTo>
                    <a:pt x="562356" y="0"/>
                  </a:lnTo>
                  <a:lnTo>
                    <a:pt x="551688" y="15875"/>
                  </a:lnTo>
                  <a:lnTo>
                    <a:pt x="538353" y="2286"/>
                  </a:lnTo>
                  <a:lnTo>
                    <a:pt x="68313" y="462953"/>
                  </a:lnTo>
                  <a:lnTo>
                    <a:pt x="41656" y="435737"/>
                  </a:lnTo>
                  <a:lnTo>
                    <a:pt x="0" y="556641"/>
                  </a:lnTo>
                  <a:lnTo>
                    <a:pt x="121666" y="517398"/>
                  </a:lnTo>
                  <a:lnTo>
                    <a:pt x="108102" y="503555"/>
                  </a:lnTo>
                  <a:lnTo>
                    <a:pt x="95021" y="490207"/>
                  </a:lnTo>
                  <a:lnTo>
                    <a:pt x="553872" y="40386"/>
                  </a:lnTo>
                  <a:lnTo>
                    <a:pt x="1193431" y="469811"/>
                  </a:lnTo>
                  <a:lnTo>
                    <a:pt x="1172210" y="501396"/>
                  </a:lnTo>
                  <a:lnTo>
                    <a:pt x="1298956" y="517652"/>
                  </a:lnTo>
                  <a:close/>
                </a:path>
                <a:path w="3238500" h="1235710">
                  <a:moveTo>
                    <a:pt x="3238246" y="1225423"/>
                  </a:moveTo>
                  <a:lnTo>
                    <a:pt x="3222206" y="1207135"/>
                  </a:lnTo>
                  <a:lnTo>
                    <a:pt x="3154045" y="1129411"/>
                  </a:lnTo>
                  <a:lnTo>
                    <a:pt x="3139668" y="1164615"/>
                  </a:lnTo>
                  <a:lnTo>
                    <a:pt x="2063318" y="725043"/>
                  </a:lnTo>
                  <a:lnTo>
                    <a:pt x="2068957" y="712470"/>
                  </a:lnTo>
                  <a:lnTo>
                    <a:pt x="2034159" y="696976"/>
                  </a:lnTo>
                  <a:lnTo>
                    <a:pt x="1847519" y="1113777"/>
                  </a:lnTo>
                  <a:lnTo>
                    <a:pt x="1812671" y="1098169"/>
                  </a:lnTo>
                  <a:lnTo>
                    <a:pt x="1818132" y="1225931"/>
                  </a:lnTo>
                  <a:lnTo>
                    <a:pt x="1914728" y="1146810"/>
                  </a:lnTo>
                  <a:lnTo>
                    <a:pt x="1917065" y="1144905"/>
                  </a:lnTo>
                  <a:lnTo>
                    <a:pt x="1882228" y="1129322"/>
                  </a:lnTo>
                  <a:lnTo>
                    <a:pt x="2047709" y="759891"/>
                  </a:lnTo>
                  <a:lnTo>
                    <a:pt x="3125254" y="1199946"/>
                  </a:lnTo>
                  <a:lnTo>
                    <a:pt x="3110865" y="1235202"/>
                  </a:lnTo>
                  <a:lnTo>
                    <a:pt x="3238246" y="12254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247003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162545" y="1929129"/>
            <a:ext cx="1672589" cy="384810"/>
            <a:chOff x="7162545" y="1929129"/>
            <a:chExt cx="1672589" cy="384810"/>
          </a:xfrm>
        </p:grpSpPr>
        <p:sp>
          <p:nvSpPr>
            <p:cNvPr id="36" name="object 36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1597659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597659" y="371856"/>
                  </a:lnTo>
                  <a:lnTo>
                    <a:pt x="1621809" y="366994"/>
                  </a:lnTo>
                  <a:lnTo>
                    <a:pt x="1641506" y="353726"/>
                  </a:lnTo>
                  <a:lnTo>
                    <a:pt x="1654774" y="334029"/>
                  </a:lnTo>
                  <a:lnTo>
                    <a:pt x="1659635" y="309880"/>
                  </a:lnTo>
                  <a:lnTo>
                    <a:pt x="1659635" y="61975"/>
                  </a:lnTo>
                  <a:lnTo>
                    <a:pt x="1654774" y="37826"/>
                  </a:lnTo>
                  <a:lnTo>
                    <a:pt x="1641506" y="18129"/>
                  </a:lnTo>
                  <a:lnTo>
                    <a:pt x="1621809" y="4861"/>
                  </a:lnTo>
                  <a:lnTo>
                    <a:pt x="1597659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597659" y="0"/>
                  </a:lnTo>
                  <a:lnTo>
                    <a:pt x="1621809" y="4861"/>
                  </a:lnTo>
                  <a:lnTo>
                    <a:pt x="1641506" y="18129"/>
                  </a:lnTo>
                  <a:lnTo>
                    <a:pt x="1654774" y="37826"/>
                  </a:lnTo>
                  <a:lnTo>
                    <a:pt x="1659635" y="61975"/>
                  </a:lnTo>
                  <a:lnTo>
                    <a:pt x="1659635" y="309880"/>
                  </a:lnTo>
                  <a:lnTo>
                    <a:pt x="1654774" y="334029"/>
                  </a:lnTo>
                  <a:lnTo>
                    <a:pt x="1641506" y="353726"/>
                  </a:lnTo>
                  <a:lnTo>
                    <a:pt x="1621809" y="366994"/>
                  </a:lnTo>
                  <a:lnTo>
                    <a:pt x="1597659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841106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4.8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404610" y="1419986"/>
            <a:ext cx="1595120" cy="516255"/>
          </a:xfrm>
          <a:custGeom>
            <a:avLst/>
            <a:gdLst/>
            <a:ahLst/>
            <a:cxnLst/>
            <a:rect l="l" t="t" r="r" b="b"/>
            <a:pathLst>
              <a:path w="1595120" h="516255">
                <a:moveTo>
                  <a:pt x="1594866" y="515747"/>
                </a:moveTo>
                <a:lnTo>
                  <a:pt x="1575701" y="490220"/>
                </a:lnTo>
                <a:lnTo>
                  <a:pt x="1518158" y="413512"/>
                </a:lnTo>
                <a:lnTo>
                  <a:pt x="1501101" y="447662"/>
                </a:lnTo>
                <a:lnTo>
                  <a:pt x="628777" y="11557"/>
                </a:lnTo>
                <a:lnTo>
                  <a:pt x="624332" y="20447"/>
                </a:lnTo>
                <a:lnTo>
                  <a:pt x="607822" y="0"/>
                </a:lnTo>
                <a:lnTo>
                  <a:pt x="76885" y="429488"/>
                </a:lnTo>
                <a:lnTo>
                  <a:pt x="52959" y="399923"/>
                </a:lnTo>
                <a:lnTo>
                  <a:pt x="0" y="516128"/>
                </a:lnTo>
                <a:lnTo>
                  <a:pt x="124841" y="488696"/>
                </a:lnTo>
                <a:lnTo>
                  <a:pt x="110540" y="471043"/>
                </a:lnTo>
                <a:lnTo>
                  <a:pt x="100825" y="459041"/>
                </a:lnTo>
                <a:lnTo>
                  <a:pt x="612013" y="45732"/>
                </a:lnTo>
                <a:lnTo>
                  <a:pt x="1484096" y="481711"/>
                </a:lnTo>
                <a:lnTo>
                  <a:pt x="1467104" y="515747"/>
                </a:lnTo>
                <a:lnTo>
                  <a:pt x="1594866" y="51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34611" y="4411979"/>
            <a:ext cx="879475" cy="1964689"/>
          </a:xfrm>
          <a:custGeom>
            <a:avLst/>
            <a:gdLst/>
            <a:ahLst/>
            <a:cxnLst/>
            <a:rect l="l" t="t" r="r" b="b"/>
            <a:pathLst>
              <a:path w="879475" h="1964689">
                <a:moveTo>
                  <a:pt x="879348" y="0"/>
                </a:moveTo>
                <a:lnTo>
                  <a:pt x="0" y="0"/>
                </a:lnTo>
                <a:lnTo>
                  <a:pt x="0" y="1964436"/>
                </a:lnTo>
                <a:lnTo>
                  <a:pt x="879348" y="1964436"/>
                </a:lnTo>
                <a:lnTo>
                  <a:pt x="879348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9391" y="4411979"/>
            <a:ext cx="2773680" cy="1981200"/>
          </a:xfrm>
          <a:custGeom>
            <a:avLst/>
            <a:gdLst/>
            <a:ahLst/>
            <a:cxnLst/>
            <a:rect l="l" t="t" r="r" b="b"/>
            <a:pathLst>
              <a:path w="2773680" h="1981200">
                <a:moveTo>
                  <a:pt x="2773680" y="0"/>
                </a:moveTo>
                <a:lnTo>
                  <a:pt x="0" y="0"/>
                </a:lnTo>
                <a:lnTo>
                  <a:pt x="0" y="1981200"/>
                </a:lnTo>
                <a:lnTo>
                  <a:pt x="2773680" y="1981200"/>
                </a:lnTo>
                <a:lnTo>
                  <a:pt x="2773680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77113" y="1720342"/>
          <a:ext cx="4577080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889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6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3" name="object 43"/>
          <p:cNvSpPr txBox="1"/>
          <p:nvPr/>
        </p:nvSpPr>
        <p:spPr>
          <a:xfrm>
            <a:off x="4338192" y="4631715"/>
            <a:ext cx="476250" cy="156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14.5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5778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-</a:t>
            </a:r>
            <a:r>
              <a:rPr sz="1800" spc="-25" dirty="0"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34925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20.5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34736" y="2248941"/>
            <a:ext cx="583565" cy="198437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935"/>
              </a:spcBef>
            </a:pPr>
            <a:r>
              <a:rPr sz="2800" spc="-25" dirty="0">
                <a:latin typeface="Calibri"/>
                <a:cs typeface="Calibri"/>
              </a:rPr>
              <a:t>6.6</a:t>
            </a:r>
            <a:endParaRPr sz="280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  <a:spcBef>
                <a:spcPts val="1835"/>
              </a:spcBef>
            </a:pPr>
            <a:r>
              <a:rPr sz="2800" spc="-25" dirty="0">
                <a:latin typeface="Calibri"/>
                <a:cs typeface="Calibri"/>
              </a:rPr>
              <a:t>0.3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7.5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6163" y="5059527"/>
            <a:ext cx="2716530" cy="666750"/>
          </a:xfrm>
          <a:custGeom>
            <a:avLst/>
            <a:gdLst/>
            <a:ahLst/>
            <a:cxnLst/>
            <a:rect l="l" t="t" r="r" b="b"/>
            <a:pathLst>
              <a:path w="2716530" h="666750">
                <a:moveTo>
                  <a:pt x="1681187" y="0"/>
                </a:moveTo>
                <a:lnTo>
                  <a:pt x="909764" y="0"/>
                </a:lnTo>
                <a:lnTo>
                  <a:pt x="0" y="0"/>
                </a:lnTo>
                <a:lnTo>
                  <a:pt x="0" y="666572"/>
                </a:lnTo>
                <a:lnTo>
                  <a:pt x="909726" y="666572"/>
                </a:lnTo>
                <a:lnTo>
                  <a:pt x="1681187" y="666572"/>
                </a:lnTo>
                <a:lnTo>
                  <a:pt x="1681187" y="0"/>
                </a:lnTo>
                <a:close/>
              </a:path>
              <a:path w="2716530" h="666750">
                <a:moveTo>
                  <a:pt x="2716301" y="0"/>
                </a:moveTo>
                <a:lnTo>
                  <a:pt x="1681251" y="0"/>
                </a:lnTo>
                <a:lnTo>
                  <a:pt x="1681251" y="666572"/>
                </a:lnTo>
                <a:lnTo>
                  <a:pt x="2716301" y="666572"/>
                </a:lnTo>
                <a:lnTo>
                  <a:pt x="2716301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2648" y="5298821"/>
            <a:ext cx="2451735" cy="895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  <a:tabLst>
                <a:tab pos="1061720" algn="l"/>
                <a:tab pos="1801495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01600">
              <a:lnSpc>
                <a:spcPct val="100000"/>
              </a:lnSpc>
              <a:tabLst>
                <a:tab pos="1061720" algn="l"/>
                <a:tab pos="1710055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87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7194" y="645922"/>
            <a:ext cx="2209165" cy="541655"/>
            <a:chOff x="917194" y="645922"/>
            <a:chExt cx="2209165" cy="541655"/>
          </a:xfrm>
        </p:grpSpPr>
        <p:sp>
          <p:nvSpPr>
            <p:cNvPr id="5" name="object 5"/>
            <p:cNvSpPr/>
            <p:nvPr/>
          </p:nvSpPr>
          <p:spPr>
            <a:xfrm>
              <a:off x="923544" y="652272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2107946" y="0"/>
                  </a:moveTo>
                  <a:lnTo>
                    <a:pt x="88137" y="0"/>
                  </a:lnTo>
                  <a:lnTo>
                    <a:pt x="53829" y="6931"/>
                  </a:lnTo>
                  <a:lnTo>
                    <a:pt x="25814" y="25828"/>
                  </a:lnTo>
                  <a:lnTo>
                    <a:pt x="6926" y="53846"/>
                  </a:lnTo>
                  <a:lnTo>
                    <a:pt x="0" y="88137"/>
                  </a:lnTo>
                  <a:lnTo>
                    <a:pt x="0" y="440689"/>
                  </a:lnTo>
                  <a:lnTo>
                    <a:pt x="6926" y="474981"/>
                  </a:lnTo>
                  <a:lnTo>
                    <a:pt x="25814" y="502999"/>
                  </a:lnTo>
                  <a:lnTo>
                    <a:pt x="53829" y="521896"/>
                  </a:lnTo>
                  <a:lnTo>
                    <a:pt x="88137" y="528827"/>
                  </a:lnTo>
                  <a:lnTo>
                    <a:pt x="2107946" y="528827"/>
                  </a:lnTo>
                  <a:lnTo>
                    <a:pt x="2142237" y="521896"/>
                  </a:lnTo>
                  <a:lnTo>
                    <a:pt x="2170255" y="502999"/>
                  </a:lnTo>
                  <a:lnTo>
                    <a:pt x="2189152" y="474981"/>
                  </a:lnTo>
                  <a:lnTo>
                    <a:pt x="2196084" y="440689"/>
                  </a:lnTo>
                  <a:lnTo>
                    <a:pt x="2196084" y="88137"/>
                  </a:lnTo>
                  <a:lnTo>
                    <a:pt x="2189152" y="53846"/>
                  </a:lnTo>
                  <a:lnTo>
                    <a:pt x="2170255" y="25828"/>
                  </a:lnTo>
                  <a:lnTo>
                    <a:pt x="2142237" y="6931"/>
                  </a:lnTo>
                  <a:lnTo>
                    <a:pt x="210794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3544" y="652272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0" y="88137"/>
                  </a:moveTo>
                  <a:lnTo>
                    <a:pt x="6926" y="53846"/>
                  </a:lnTo>
                  <a:lnTo>
                    <a:pt x="25814" y="25828"/>
                  </a:lnTo>
                  <a:lnTo>
                    <a:pt x="53829" y="6931"/>
                  </a:lnTo>
                  <a:lnTo>
                    <a:pt x="88137" y="0"/>
                  </a:lnTo>
                  <a:lnTo>
                    <a:pt x="2107946" y="0"/>
                  </a:lnTo>
                  <a:lnTo>
                    <a:pt x="2142237" y="6931"/>
                  </a:lnTo>
                  <a:lnTo>
                    <a:pt x="2170255" y="25828"/>
                  </a:lnTo>
                  <a:lnTo>
                    <a:pt x="2189152" y="53846"/>
                  </a:lnTo>
                  <a:lnTo>
                    <a:pt x="2196084" y="88137"/>
                  </a:lnTo>
                  <a:lnTo>
                    <a:pt x="2196084" y="440689"/>
                  </a:lnTo>
                  <a:lnTo>
                    <a:pt x="2189152" y="474981"/>
                  </a:lnTo>
                  <a:lnTo>
                    <a:pt x="2170255" y="502999"/>
                  </a:lnTo>
                  <a:lnTo>
                    <a:pt x="2142237" y="521896"/>
                  </a:lnTo>
                  <a:lnTo>
                    <a:pt x="2107946" y="528827"/>
                  </a:lnTo>
                  <a:lnTo>
                    <a:pt x="88137" y="528827"/>
                  </a:lnTo>
                  <a:lnTo>
                    <a:pt x="53829" y="521896"/>
                  </a:lnTo>
                  <a:lnTo>
                    <a:pt x="25814" y="502999"/>
                  </a:lnTo>
                  <a:lnTo>
                    <a:pt x="6926" y="474981"/>
                  </a:lnTo>
                  <a:lnTo>
                    <a:pt x="0" y="440689"/>
                  </a:lnTo>
                  <a:lnTo>
                    <a:pt x="0" y="88137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48789" y="751713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109973" y="5059527"/>
            <a:ext cx="931544" cy="673100"/>
            <a:chOff x="4109973" y="5059527"/>
            <a:chExt cx="931544" cy="673100"/>
          </a:xfrm>
        </p:grpSpPr>
        <p:sp>
          <p:nvSpPr>
            <p:cNvPr id="9" name="object 9"/>
            <p:cNvSpPr/>
            <p:nvPr/>
          </p:nvSpPr>
          <p:spPr>
            <a:xfrm>
              <a:off x="4116323" y="5059527"/>
              <a:ext cx="918844" cy="666750"/>
            </a:xfrm>
            <a:custGeom>
              <a:avLst/>
              <a:gdLst/>
              <a:ahLst/>
              <a:cxnLst/>
              <a:rect l="l" t="t" r="r" b="b"/>
              <a:pathLst>
                <a:path w="918845" h="666750">
                  <a:moveTo>
                    <a:pt x="918463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918463" y="666572"/>
                  </a:lnTo>
                  <a:lnTo>
                    <a:pt x="918463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09973" y="5719749"/>
              <a:ext cx="931544" cy="12700"/>
            </a:xfrm>
            <a:custGeom>
              <a:avLst/>
              <a:gdLst/>
              <a:ahLst/>
              <a:cxnLst/>
              <a:rect l="l" t="t" r="r" b="b"/>
              <a:pathLst>
                <a:path w="931545" h="12700">
                  <a:moveTo>
                    <a:pt x="0" y="12699"/>
                  </a:moveTo>
                  <a:lnTo>
                    <a:pt x="931163" y="12699"/>
                  </a:lnTo>
                  <a:lnTo>
                    <a:pt x="931163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106414" y="1074166"/>
            <a:ext cx="1744345" cy="386080"/>
            <a:chOff x="6106414" y="1074166"/>
            <a:chExt cx="1744345" cy="386080"/>
          </a:xfrm>
        </p:grpSpPr>
        <p:sp>
          <p:nvSpPr>
            <p:cNvPr id="12" name="object 12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1669034" y="0"/>
                  </a:moveTo>
                  <a:lnTo>
                    <a:pt x="62230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30" y="373380"/>
                  </a:lnTo>
                  <a:lnTo>
                    <a:pt x="1669034" y="373380"/>
                  </a:lnTo>
                  <a:lnTo>
                    <a:pt x="1693277" y="368496"/>
                  </a:lnTo>
                  <a:lnTo>
                    <a:pt x="1713055" y="355171"/>
                  </a:lnTo>
                  <a:lnTo>
                    <a:pt x="1726380" y="335393"/>
                  </a:lnTo>
                  <a:lnTo>
                    <a:pt x="1731264" y="311150"/>
                  </a:lnTo>
                  <a:lnTo>
                    <a:pt x="1731264" y="62230"/>
                  </a:lnTo>
                  <a:lnTo>
                    <a:pt x="1726380" y="37986"/>
                  </a:lnTo>
                  <a:lnTo>
                    <a:pt x="1713055" y="18208"/>
                  </a:lnTo>
                  <a:lnTo>
                    <a:pt x="1693277" y="4883"/>
                  </a:lnTo>
                  <a:lnTo>
                    <a:pt x="16690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30" y="0"/>
                  </a:lnTo>
                  <a:lnTo>
                    <a:pt x="1669034" y="0"/>
                  </a:lnTo>
                  <a:lnTo>
                    <a:pt x="1693277" y="4883"/>
                  </a:lnTo>
                  <a:lnTo>
                    <a:pt x="1713055" y="18208"/>
                  </a:lnTo>
                  <a:lnTo>
                    <a:pt x="1726380" y="37986"/>
                  </a:lnTo>
                  <a:lnTo>
                    <a:pt x="1731264" y="62230"/>
                  </a:lnTo>
                  <a:lnTo>
                    <a:pt x="1731264" y="311150"/>
                  </a:lnTo>
                  <a:lnTo>
                    <a:pt x="1726380" y="335393"/>
                  </a:lnTo>
                  <a:lnTo>
                    <a:pt x="1713055" y="355171"/>
                  </a:lnTo>
                  <a:lnTo>
                    <a:pt x="1693277" y="368496"/>
                  </a:lnTo>
                  <a:lnTo>
                    <a:pt x="1669034" y="373380"/>
                  </a:lnTo>
                  <a:lnTo>
                    <a:pt x="62230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257671" y="1101674"/>
            <a:ext cx="1440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146793" y="1054353"/>
            <a:ext cx="1497330" cy="366395"/>
            <a:chOff x="9146793" y="1054353"/>
            <a:chExt cx="1497330" cy="366395"/>
          </a:xfrm>
        </p:grpSpPr>
        <p:sp>
          <p:nvSpPr>
            <p:cNvPr id="16" name="object 16"/>
            <p:cNvSpPr/>
            <p:nvPr/>
          </p:nvSpPr>
          <p:spPr>
            <a:xfrm>
              <a:off x="9153143" y="1060703"/>
              <a:ext cx="1484630" cy="353695"/>
            </a:xfrm>
            <a:custGeom>
              <a:avLst/>
              <a:gdLst/>
              <a:ahLst/>
              <a:cxnLst/>
              <a:rect l="l" t="t" r="r" b="b"/>
              <a:pathLst>
                <a:path w="1484629" h="353694">
                  <a:moveTo>
                    <a:pt x="1425448" y="0"/>
                  </a:moveTo>
                  <a:lnTo>
                    <a:pt x="58927" y="0"/>
                  </a:lnTo>
                  <a:lnTo>
                    <a:pt x="36004" y="4635"/>
                  </a:lnTo>
                  <a:lnTo>
                    <a:pt x="17272" y="17272"/>
                  </a:lnTo>
                  <a:lnTo>
                    <a:pt x="4635" y="36004"/>
                  </a:lnTo>
                  <a:lnTo>
                    <a:pt x="0" y="58928"/>
                  </a:lnTo>
                  <a:lnTo>
                    <a:pt x="0" y="294640"/>
                  </a:lnTo>
                  <a:lnTo>
                    <a:pt x="4635" y="317563"/>
                  </a:lnTo>
                  <a:lnTo>
                    <a:pt x="17271" y="336296"/>
                  </a:lnTo>
                  <a:lnTo>
                    <a:pt x="36004" y="348932"/>
                  </a:lnTo>
                  <a:lnTo>
                    <a:pt x="58927" y="353568"/>
                  </a:lnTo>
                  <a:lnTo>
                    <a:pt x="1425448" y="353568"/>
                  </a:lnTo>
                  <a:lnTo>
                    <a:pt x="1448371" y="348932"/>
                  </a:lnTo>
                  <a:lnTo>
                    <a:pt x="1467103" y="336296"/>
                  </a:lnTo>
                  <a:lnTo>
                    <a:pt x="1479740" y="317563"/>
                  </a:lnTo>
                  <a:lnTo>
                    <a:pt x="1484376" y="294640"/>
                  </a:lnTo>
                  <a:lnTo>
                    <a:pt x="1484376" y="58928"/>
                  </a:lnTo>
                  <a:lnTo>
                    <a:pt x="1479740" y="36004"/>
                  </a:lnTo>
                  <a:lnTo>
                    <a:pt x="1467103" y="17272"/>
                  </a:lnTo>
                  <a:lnTo>
                    <a:pt x="1448371" y="4635"/>
                  </a:lnTo>
                  <a:lnTo>
                    <a:pt x="1425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53143" y="1060703"/>
              <a:ext cx="1484630" cy="353695"/>
            </a:xfrm>
            <a:custGeom>
              <a:avLst/>
              <a:gdLst/>
              <a:ahLst/>
              <a:cxnLst/>
              <a:rect l="l" t="t" r="r" b="b"/>
              <a:pathLst>
                <a:path w="1484629" h="353694">
                  <a:moveTo>
                    <a:pt x="0" y="58928"/>
                  </a:moveTo>
                  <a:lnTo>
                    <a:pt x="4635" y="36004"/>
                  </a:lnTo>
                  <a:lnTo>
                    <a:pt x="17272" y="17272"/>
                  </a:lnTo>
                  <a:lnTo>
                    <a:pt x="36004" y="4635"/>
                  </a:lnTo>
                  <a:lnTo>
                    <a:pt x="58927" y="0"/>
                  </a:lnTo>
                  <a:lnTo>
                    <a:pt x="1425448" y="0"/>
                  </a:lnTo>
                  <a:lnTo>
                    <a:pt x="1448371" y="4635"/>
                  </a:lnTo>
                  <a:lnTo>
                    <a:pt x="1467103" y="17272"/>
                  </a:lnTo>
                  <a:lnTo>
                    <a:pt x="1479740" y="36004"/>
                  </a:lnTo>
                  <a:lnTo>
                    <a:pt x="1484376" y="58928"/>
                  </a:lnTo>
                  <a:lnTo>
                    <a:pt x="1484376" y="294640"/>
                  </a:lnTo>
                  <a:lnTo>
                    <a:pt x="1479740" y="317563"/>
                  </a:lnTo>
                  <a:lnTo>
                    <a:pt x="1467103" y="336296"/>
                  </a:lnTo>
                  <a:lnTo>
                    <a:pt x="1448371" y="348932"/>
                  </a:lnTo>
                  <a:lnTo>
                    <a:pt x="1425448" y="353568"/>
                  </a:lnTo>
                  <a:lnTo>
                    <a:pt x="58927" y="353568"/>
                  </a:lnTo>
                  <a:lnTo>
                    <a:pt x="36004" y="348932"/>
                  </a:lnTo>
                  <a:lnTo>
                    <a:pt x="17271" y="336296"/>
                  </a:lnTo>
                  <a:lnTo>
                    <a:pt x="4635" y="317563"/>
                  </a:lnTo>
                  <a:lnTo>
                    <a:pt x="0" y="294640"/>
                  </a:lnTo>
                  <a:lnTo>
                    <a:pt x="0" y="5892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168130" y="1072641"/>
            <a:ext cx="1454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641081" y="347218"/>
            <a:ext cx="1508125" cy="384810"/>
            <a:chOff x="7641081" y="347218"/>
            <a:chExt cx="1508125" cy="384810"/>
          </a:xfrm>
        </p:grpSpPr>
        <p:sp>
          <p:nvSpPr>
            <p:cNvPr id="20" name="object 20"/>
            <p:cNvSpPr/>
            <p:nvPr/>
          </p:nvSpPr>
          <p:spPr>
            <a:xfrm>
              <a:off x="7647431" y="353568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433068" y="371855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79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47431" y="353568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79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828533" y="374650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Gender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209278" y="1929129"/>
            <a:ext cx="904240" cy="384810"/>
            <a:chOff x="9209278" y="1929129"/>
            <a:chExt cx="904240" cy="384810"/>
          </a:xfrm>
        </p:grpSpPr>
        <p:sp>
          <p:nvSpPr>
            <p:cNvPr id="24" name="object 24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4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40" y="309880"/>
                  </a:lnTo>
                  <a:lnTo>
                    <a:pt x="891540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4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40" y="61975"/>
                  </a:lnTo>
                  <a:lnTo>
                    <a:pt x="891540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411969" y="1956638"/>
            <a:ext cx="501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0631169" y="1929129"/>
            <a:ext cx="904240" cy="384810"/>
            <a:chOff x="10631169" y="1929129"/>
            <a:chExt cx="904240" cy="384810"/>
          </a:xfrm>
        </p:grpSpPr>
        <p:sp>
          <p:nvSpPr>
            <p:cNvPr id="28" name="object 28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3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3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39" y="309880"/>
                  </a:lnTo>
                  <a:lnTo>
                    <a:pt x="891539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3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39" y="61975"/>
                  </a:lnTo>
                  <a:lnTo>
                    <a:pt x="891539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3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891266" y="195663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15020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5902197" y="710311"/>
            <a:ext cx="5180965" cy="1603375"/>
            <a:chOff x="5902197" y="710311"/>
            <a:chExt cx="5180965" cy="1603375"/>
          </a:xfrm>
        </p:grpSpPr>
        <p:sp>
          <p:nvSpPr>
            <p:cNvPr id="35" name="object 35"/>
            <p:cNvSpPr/>
            <p:nvPr/>
          </p:nvSpPr>
          <p:spPr>
            <a:xfrm>
              <a:off x="7844790" y="710310"/>
              <a:ext cx="3238500" cy="1235710"/>
            </a:xfrm>
            <a:custGeom>
              <a:avLst/>
              <a:gdLst/>
              <a:ahLst/>
              <a:cxnLst/>
              <a:rect l="l" t="t" r="r" b="b"/>
              <a:pathLst>
                <a:path w="3238500" h="1235710">
                  <a:moveTo>
                    <a:pt x="1298956" y="517652"/>
                  </a:moveTo>
                  <a:lnTo>
                    <a:pt x="1277861" y="480441"/>
                  </a:lnTo>
                  <a:lnTo>
                    <a:pt x="1235964" y="406527"/>
                  </a:lnTo>
                  <a:lnTo>
                    <a:pt x="1214729" y="438111"/>
                  </a:lnTo>
                  <a:lnTo>
                    <a:pt x="562356" y="0"/>
                  </a:lnTo>
                  <a:lnTo>
                    <a:pt x="551688" y="15875"/>
                  </a:lnTo>
                  <a:lnTo>
                    <a:pt x="538353" y="2286"/>
                  </a:lnTo>
                  <a:lnTo>
                    <a:pt x="68313" y="462953"/>
                  </a:lnTo>
                  <a:lnTo>
                    <a:pt x="41656" y="435737"/>
                  </a:lnTo>
                  <a:lnTo>
                    <a:pt x="0" y="556641"/>
                  </a:lnTo>
                  <a:lnTo>
                    <a:pt x="121666" y="517398"/>
                  </a:lnTo>
                  <a:lnTo>
                    <a:pt x="108102" y="503555"/>
                  </a:lnTo>
                  <a:lnTo>
                    <a:pt x="95021" y="490207"/>
                  </a:lnTo>
                  <a:lnTo>
                    <a:pt x="553872" y="40386"/>
                  </a:lnTo>
                  <a:lnTo>
                    <a:pt x="1193431" y="469811"/>
                  </a:lnTo>
                  <a:lnTo>
                    <a:pt x="1172210" y="501396"/>
                  </a:lnTo>
                  <a:lnTo>
                    <a:pt x="1298956" y="517652"/>
                  </a:lnTo>
                  <a:close/>
                </a:path>
                <a:path w="3238500" h="1235710">
                  <a:moveTo>
                    <a:pt x="3238246" y="1225423"/>
                  </a:moveTo>
                  <a:lnTo>
                    <a:pt x="3222206" y="1207135"/>
                  </a:lnTo>
                  <a:lnTo>
                    <a:pt x="3154045" y="1129411"/>
                  </a:lnTo>
                  <a:lnTo>
                    <a:pt x="3139668" y="1164615"/>
                  </a:lnTo>
                  <a:lnTo>
                    <a:pt x="2063318" y="725043"/>
                  </a:lnTo>
                  <a:lnTo>
                    <a:pt x="2068957" y="712470"/>
                  </a:lnTo>
                  <a:lnTo>
                    <a:pt x="2034159" y="696976"/>
                  </a:lnTo>
                  <a:lnTo>
                    <a:pt x="1847519" y="1113777"/>
                  </a:lnTo>
                  <a:lnTo>
                    <a:pt x="1812671" y="1098169"/>
                  </a:lnTo>
                  <a:lnTo>
                    <a:pt x="1818132" y="1225931"/>
                  </a:lnTo>
                  <a:lnTo>
                    <a:pt x="1914728" y="1146810"/>
                  </a:lnTo>
                  <a:lnTo>
                    <a:pt x="1917065" y="1144905"/>
                  </a:lnTo>
                  <a:lnTo>
                    <a:pt x="1882228" y="1129322"/>
                  </a:lnTo>
                  <a:lnTo>
                    <a:pt x="2047709" y="759891"/>
                  </a:lnTo>
                  <a:lnTo>
                    <a:pt x="3125254" y="1199946"/>
                  </a:lnTo>
                  <a:lnTo>
                    <a:pt x="3110865" y="1235202"/>
                  </a:lnTo>
                  <a:lnTo>
                    <a:pt x="3238246" y="12254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247003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162545" y="1929129"/>
            <a:ext cx="1672589" cy="384810"/>
            <a:chOff x="7162545" y="1929129"/>
            <a:chExt cx="1672589" cy="384810"/>
          </a:xfrm>
        </p:grpSpPr>
        <p:sp>
          <p:nvSpPr>
            <p:cNvPr id="40" name="object 40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1597659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597659" y="371856"/>
                  </a:lnTo>
                  <a:lnTo>
                    <a:pt x="1621809" y="366994"/>
                  </a:lnTo>
                  <a:lnTo>
                    <a:pt x="1641506" y="353726"/>
                  </a:lnTo>
                  <a:lnTo>
                    <a:pt x="1654774" y="334029"/>
                  </a:lnTo>
                  <a:lnTo>
                    <a:pt x="1659635" y="309880"/>
                  </a:lnTo>
                  <a:lnTo>
                    <a:pt x="1659635" y="61975"/>
                  </a:lnTo>
                  <a:lnTo>
                    <a:pt x="1654774" y="37826"/>
                  </a:lnTo>
                  <a:lnTo>
                    <a:pt x="1641506" y="18129"/>
                  </a:lnTo>
                  <a:lnTo>
                    <a:pt x="1621809" y="4861"/>
                  </a:lnTo>
                  <a:lnTo>
                    <a:pt x="1597659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597659" y="0"/>
                  </a:lnTo>
                  <a:lnTo>
                    <a:pt x="1621809" y="4861"/>
                  </a:lnTo>
                  <a:lnTo>
                    <a:pt x="1641506" y="18129"/>
                  </a:lnTo>
                  <a:lnTo>
                    <a:pt x="1654774" y="37826"/>
                  </a:lnTo>
                  <a:lnTo>
                    <a:pt x="1659635" y="61975"/>
                  </a:lnTo>
                  <a:lnTo>
                    <a:pt x="1659635" y="309880"/>
                  </a:lnTo>
                  <a:lnTo>
                    <a:pt x="1654774" y="334029"/>
                  </a:lnTo>
                  <a:lnTo>
                    <a:pt x="1641506" y="353726"/>
                  </a:lnTo>
                  <a:lnTo>
                    <a:pt x="1621809" y="366994"/>
                  </a:lnTo>
                  <a:lnTo>
                    <a:pt x="1597659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841106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4.8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04610" y="1419986"/>
            <a:ext cx="1595120" cy="516255"/>
          </a:xfrm>
          <a:custGeom>
            <a:avLst/>
            <a:gdLst/>
            <a:ahLst/>
            <a:cxnLst/>
            <a:rect l="l" t="t" r="r" b="b"/>
            <a:pathLst>
              <a:path w="1595120" h="516255">
                <a:moveTo>
                  <a:pt x="1594866" y="515747"/>
                </a:moveTo>
                <a:lnTo>
                  <a:pt x="1575701" y="490220"/>
                </a:lnTo>
                <a:lnTo>
                  <a:pt x="1518158" y="413512"/>
                </a:lnTo>
                <a:lnTo>
                  <a:pt x="1501101" y="447662"/>
                </a:lnTo>
                <a:lnTo>
                  <a:pt x="628777" y="11557"/>
                </a:lnTo>
                <a:lnTo>
                  <a:pt x="624332" y="20447"/>
                </a:lnTo>
                <a:lnTo>
                  <a:pt x="607822" y="0"/>
                </a:lnTo>
                <a:lnTo>
                  <a:pt x="76885" y="429488"/>
                </a:lnTo>
                <a:lnTo>
                  <a:pt x="52959" y="399923"/>
                </a:lnTo>
                <a:lnTo>
                  <a:pt x="0" y="516128"/>
                </a:lnTo>
                <a:lnTo>
                  <a:pt x="124841" y="488696"/>
                </a:lnTo>
                <a:lnTo>
                  <a:pt x="110540" y="471043"/>
                </a:lnTo>
                <a:lnTo>
                  <a:pt x="100825" y="459041"/>
                </a:lnTo>
                <a:lnTo>
                  <a:pt x="612013" y="45732"/>
                </a:lnTo>
                <a:lnTo>
                  <a:pt x="1484096" y="481711"/>
                </a:lnTo>
                <a:lnTo>
                  <a:pt x="1467104" y="515747"/>
                </a:lnTo>
                <a:lnTo>
                  <a:pt x="1594866" y="51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34611" y="5052059"/>
            <a:ext cx="879475" cy="1324610"/>
          </a:xfrm>
          <a:custGeom>
            <a:avLst/>
            <a:gdLst/>
            <a:ahLst/>
            <a:cxnLst/>
            <a:rect l="l" t="t" r="r" b="b"/>
            <a:pathLst>
              <a:path w="879475" h="1324610">
                <a:moveTo>
                  <a:pt x="879348" y="0"/>
                </a:moveTo>
                <a:lnTo>
                  <a:pt x="0" y="0"/>
                </a:lnTo>
                <a:lnTo>
                  <a:pt x="0" y="1324355"/>
                </a:lnTo>
                <a:lnTo>
                  <a:pt x="879348" y="1324355"/>
                </a:lnTo>
                <a:lnTo>
                  <a:pt x="879348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9391" y="5082540"/>
            <a:ext cx="2773680" cy="1310640"/>
          </a:xfrm>
          <a:custGeom>
            <a:avLst/>
            <a:gdLst/>
            <a:ahLst/>
            <a:cxnLst/>
            <a:rect l="l" t="t" r="r" b="b"/>
            <a:pathLst>
              <a:path w="2773680" h="1310639">
                <a:moveTo>
                  <a:pt x="2773680" y="0"/>
                </a:moveTo>
                <a:lnTo>
                  <a:pt x="0" y="0"/>
                </a:lnTo>
                <a:lnTo>
                  <a:pt x="0" y="1310640"/>
                </a:lnTo>
                <a:lnTo>
                  <a:pt x="2773680" y="1310640"/>
                </a:lnTo>
                <a:lnTo>
                  <a:pt x="2773680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477113" y="1720342"/>
          <a:ext cx="4577080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889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5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14.5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28575">
                      <a:solidFill>
                        <a:srgbClr val="2E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7" name="object 47"/>
          <p:cNvSpPr txBox="1"/>
          <p:nvPr/>
        </p:nvSpPr>
        <p:spPr>
          <a:xfrm>
            <a:off x="4373245" y="5298821"/>
            <a:ext cx="405765" cy="895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25">
              <a:lnSpc>
                <a:spcPts val="1710"/>
              </a:lnSpc>
            </a:pPr>
            <a:r>
              <a:rPr sz="1800" dirty="0">
                <a:latin typeface="Calibri"/>
                <a:cs typeface="Calibri"/>
              </a:rPr>
              <a:t>-</a:t>
            </a:r>
            <a:r>
              <a:rPr sz="1800" spc="-25" dirty="0"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20.5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134736" y="2248941"/>
            <a:ext cx="777240" cy="268414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935"/>
              </a:spcBef>
            </a:pPr>
            <a:r>
              <a:rPr sz="2800" spc="-25" dirty="0">
                <a:latin typeface="Calibri"/>
                <a:cs typeface="Calibri"/>
              </a:rPr>
              <a:t>6.6</a:t>
            </a:r>
            <a:endParaRPr sz="280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  <a:spcBef>
                <a:spcPts val="1835"/>
              </a:spcBef>
            </a:pPr>
            <a:r>
              <a:rPr sz="2800" spc="-25" dirty="0">
                <a:latin typeface="Calibri"/>
                <a:cs typeface="Calibri"/>
              </a:rPr>
              <a:t>0.3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7.5</a:t>
            </a:r>
            <a:endParaRPr sz="2800">
              <a:latin typeface="Calibri"/>
              <a:cs typeface="Calibri"/>
            </a:endParaRPr>
          </a:p>
          <a:p>
            <a:pPr marL="26034">
              <a:lnSpc>
                <a:spcPct val="100000"/>
              </a:lnSpc>
              <a:spcBef>
                <a:spcPts val="2155"/>
              </a:spcBef>
            </a:pPr>
            <a:r>
              <a:rPr sz="2800" spc="-20" dirty="0">
                <a:latin typeface="Calibri"/>
                <a:cs typeface="Calibri"/>
              </a:rPr>
              <a:t>-16.4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318" y="1720342"/>
            <a:ext cx="0" cy="4744085"/>
          </a:xfrm>
          <a:custGeom>
            <a:avLst/>
            <a:gdLst/>
            <a:ahLst/>
            <a:cxnLst/>
            <a:rect l="l" t="t" r="r" b="b"/>
            <a:pathLst>
              <a:path h="4744085">
                <a:moveTo>
                  <a:pt x="0" y="0"/>
                </a:moveTo>
                <a:lnTo>
                  <a:pt x="0" y="4743627"/>
                </a:lnTo>
              </a:path>
            </a:pathLst>
          </a:custGeom>
          <a:ln w="70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86321" y="1716849"/>
            <a:ext cx="3483610" cy="4751070"/>
            <a:chOff x="486321" y="1716849"/>
            <a:chExt cx="3483610" cy="4751070"/>
          </a:xfrm>
        </p:grpSpPr>
        <p:sp>
          <p:nvSpPr>
            <p:cNvPr id="4" name="object 4"/>
            <p:cNvSpPr/>
            <p:nvPr/>
          </p:nvSpPr>
          <p:spPr>
            <a:xfrm>
              <a:off x="3962590" y="1720341"/>
              <a:ext cx="0" cy="4744085"/>
            </a:xfrm>
            <a:custGeom>
              <a:avLst/>
              <a:gdLst/>
              <a:ahLst/>
              <a:cxnLst/>
              <a:rect l="l" t="t" r="r" b="b"/>
              <a:pathLst>
                <a:path h="4744085">
                  <a:moveTo>
                    <a:pt x="0" y="0"/>
                  </a:moveTo>
                  <a:lnTo>
                    <a:pt x="0" y="4743627"/>
                  </a:lnTo>
                </a:path>
              </a:pathLst>
            </a:custGeom>
            <a:ln w="64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9813" y="1723516"/>
              <a:ext cx="3476625" cy="0"/>
            </a:xfrm>
            <a:custGeom>
              <a:avLst/>
              <a:gdLst/>
              <a:ahLst/>
              <a:cxnLst/>
              <a:rect l="l" t="t" r="r" b="b"/>
              <a:pathLst>
                <a:path w="3476625">
                  <a:moveTo>
                    <a:pt x="0" y="0"/>
                  </a:moveTo>
                  <a:lnTo>
                    <a:pt x="3476015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9813" y="6460578"/>
              <a:ext cx="3476625" cy="0"/>
            </a:xfrm>
            <a:custGeom>
              <a:avLst/>
              <a:gdLst/>
              <a:ahLst/>
              <a:cxnLst/>
              <a:rect l="l" t="t" r="r" b="b"/>
              <a:pathLst>
                <a:path w="3476625">
                  <a:moveTo>
                    <a:pt x="0" y="0"/>
                  </a:moveTo>
                  <a:lnTo>
                    <a:pt x="347601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26059" y="1805051"/>
            <a:ext cx="3223895" cy="445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Often</a:t>
            </a:r>
            <a:endParaRPr sz="1400">
              <a:latin typeface="Calibri"/>
              <a:cs typeface="Calibri"/>
            </a:endParaRPr>
          </a:p>
          <a:p>
            <a:pPr marL="73025" indent="-73660">
              <a:lnSpc>
                <a:spcPct val="100000"/>
              </a:lnSpc>
              <a:tabLst>
                <a:tab pos="901065" algn="l"/>
                <a:tab pos="1691005" algn="l"/>
                <a:tab pos="2572385" algn="l"/>
              </a:tabLst>
            </a:pPr>
            <a:r>
              <a:rPr sz="1400" b="1" spc="-10" dirty="0">
                <a:latin typeface="Calibri"/>
                <a:cs typeface="Calibri"/>
              </a:rPr>
              <a:t>Feeling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25" dirty="0">
                <a:latin typeface="Calibri"/>
                <a:cs typeface="Calibri"/>
              </a:rPr>
              <a:t>Age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10" dirty="0">
                <a:latin typeface="Calibri"/>
                <a:cs typeface="Calibri"/>
              </a:rPr>
              <a:t>Region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10" dirty="0">
                <a:latin typeface="Calibri"/>
                <a:cs typeface="Calibri"/>
              </a:rPr>
              <a:t>Diabetes Tired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Calibri"/>
              <a:cs typeface="Calibri"/>
            </a:endParaRPr>
          </a:p>
          <a:p>
            <a:pPr marL="114300" algn="just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Yes</a:t>
            </a:r>
            <a:r>
              <a:rPr sz="1800" spc="580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13</a:t>
            </a:r>
            <a:r>
              <a:rPr sz="1800" spc="395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England</a:t>
            </a:r>
            <a:r>
              <a:rPr sz="1800" spc="459" dirty="0">
                <a:latin typeface="Calibri"/>
                <a:cs typeface="Calibri"/>
              </a:rPr>
              <a:t>    </a:t>
            </a: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 marL="114300" marR="168275" algn="just">
              <a:lnSpc>
                <a:spcPct val="243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Yes</a:t>
            </a:r>
            <a:r>
              <a:rPr sz="1800" spc="580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62</a:t>
            </a:r>
            <a:r>
              <a:rPr sz="1800" spc="570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Wales</a:t>
            </a:r>
            <a:r>
              <a:rPr sz="1800" spc="400" dirty="0">
                <a:latin typeface="Calibri"/>
                <a:cs typeface="Calibri"/>
              </a:rPr>
              <a:t>     </a:t>
            </a:r>
            <a:r>
              <a:rPr sz="1800" spc="-55" dirty="0">
                <a:latin typeface="Calibri"/>
                <a:cs typeface="Calibri"/>
              </a:rPr>
              <a:t>Yes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415" dirty="0">
                <a:latin typeface="Calibri"/>
                <a:cs typeface="Calibri"/>
              </a:rPr>
              <a:t>     </a:t>
            </a:r>
            <a:r>
              <a:rPr sz="1800" dirty="0">
                <a:latin typeface="Calibri"/>
                <a:cs typeface="Calibri"/>
              </a:rPr>
              <a:t>38</a:t>
            </a:r>
            <a:r>
              <a:rPr sz="1800" spc="405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England</a:t>
            </a:r>
            <a:r>
              <a:rPr sz="1800" spc="475" dirty="0">
                <a:latin typeface="Calibri"/>
                <a:cs typeface="Calibri"/>
              </a:rPr>
              <a:t>   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dirty="0">
                <a:latin typeface="Calibri"/>
                <a:cs typeface="Calibri"/>
              </a:rPr>
              <a:t>Yes</a:t>
            </a:r>
            <a:r>
              <a:rPr sz="1800" spc="580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21</a:t>
            </a:r>
            <a:r>
              <a:rPr sz="1800" spc="590" dirty="0">
                <a:latin typeface="Calibri"/>
                <a:cs typeface="Calibri"/>
              </a:rPr>
              <a:t>   </a:t>
            </a:r>
            <a:r>
              <a:rPr sz="1800" dirty="0">
                <a:latin typeface="Calibri"/>
                <a:cs typeface="Calibri"/>
              </a:rPr>
              <a:t>Scotland</a:t>
            </a:r>
            <a:r>
              <a:rPr sz="1800" spc="375" dirty="0">
                <a:latin typeface="Calibri"/>
                <a:cs typeface="Calibri"/>
              </a:rPr>
              <a:t>    </a:t>
            </a:r>
            <a:r>
              <a:rPr sz="1800" spc="-50" dirty="0">
                <a:latin typeface="Calibri"/>
                <a:cs typeface="Calibri"/>
              </a:rPr>
              <a:t>Yes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415" dirty="0">
                <a:latin typeface="Calibri"/>
                <a:cs typeface="Calibri"/>
              </a:rPr>
              <a:t>     </a:t>
            </a:r>
            <a:r>
              <a:rPr sz="1800" dirty="0">
                <a:latin typeface="Calibri"/>
                <a:cs typeface="Calibri"/>
              </a:rPr>
              <a:t>45</a:t>
            </a:r>
            <a:r>
              <a:rPr sz="1800" spc="580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Wales</a:t>
            </a:r>
            <a:r>
              <a:rPr sz="1800" spc="409" dirty="0">
                <a:latin typeface="Calibri"/>
                <a:cs typeface="Calibri"/>
              </a:rPr>
              <a:t>     </a:t>
            </a:r>
            <a:r>
              <a:rPr sz="1800" spc="-25" dirty="0">
                <a:latin typeface="Calibri"/>
                <a:cs typeface="Calibri"/>
              </a:rPr>
              <a:t>Yes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415" dirty="0">
                <a:latin typeface="Calibri"/>
                <a:cs typeface="Calibri"/>
              </a:rPr>
              <a:t>     </a:t>
            </a:r>
            <a:r>
              <a:rPr sz="1800" dirty="0">
                <a:latin typeface="Calibri"/>
                <a:cs typeface="Calibri"/>
              </a:rPr>
              <a:t>24</a:t>
            </a:r>
            <a:r>
              <a:rPr sz="1800" spc="405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England</a:t>
            </a:r>
            <a:r>
              <a:rPr sz="1800" spc="440" dirty="0">
                <a:latin typeface="Calibri"/>
                <a:cs typeface="Calibri"/>
              </a:rPr>
              <a:t>    </a:t>
            </a:r>
            <a:r>
              <a:rPr sz="1800" spc="-2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6823" y="1726692"/>
            <a:ext cx="3462654" cy="4730750"/>
          </a:xfrm>
          <a:custGeom>
            <a:avLst/>
            <a:gdLst/>
            <a:ahLst/>
            <a:cxnLst/>
            <a:rect l="l" t="t" r="r" b="b"/>
            <a:pathLst>
              <a:path w="3462654" h="4730750">
                <a:moveTo>
                  <a:pt x="3462528" y="0"/>
                </a:moveTo>
                <a:lnTo>
                  <a:pt x="0" y="0"/>
                </a:lnTo>
                <a:lnTo>
                  <a:pt x="0" y="4730496"/>
                </a:lnTo>
                <a:lnTo>
                  <a:pt x="3462528" y="4730496"/>
                </a:lnTo>
                <a:lnTo>
                  <a:pt x="3462528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10" name="object 10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17332" y="5136134"/>
            <a:ext cx="1274445" cy="17145"/>
          </a:xfrm>
          <a:custGeom>
            <a:avLst/>
            <a:gdLst/>
            <a:ahLst/>
            <a:cxnLst/>
            <a:rect l="l" t="t" r="r" b="b"/>
            <a:pathLst>
              <a:path w="1274445" h="17145">
                <a:moveTo>
                  <a:pt x="1274064" y="0"/>
                </a:moveTo>
                <a:lnTo>
                  <a:pt x="0" y="0"/>
                </a:lnTo>
                <a:lnTo>
                  <a:pt x="0" y="16764"/>
                </a:lnTo>
                <a:lnTo>
                  <a:pt x="1274064" y="16764"/>
                </a:lnTo>
                <a:lnTo>
                  <a:pt x="12740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01033" y="4665726"/>
            <a:ext cx="4721860" cy="716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9185">
              <a:lnSpc>
                <a:spcPts val="2320"/>
              </a:lnSpc>
              <a:spcBef>
                <a:spcPts val="100"/>
              </a:spcBef>
            </a:pPr>
            <a:r>
              <a:rPr sz="3000" spc="52" baseline="-20833" dirty="0">
                <a:latin typeface="Cambria Math"/>
                <a:cs typeface="Cambria Math"/>
              </a:rPr>
              <a:t>𝑒</a:t>
            </a:r>
            <a:r>
              <a:rPr sz="1450" spc="35" dirty="0">
                <a:latin typeface="Cambria Math"/>
                <a:cs typeface="Cambria Math"/>
              </a:rPr>
              <a:t>log(0.7)</a:t>
            </a:r>
            <a:endParaRPr sz="1450">
              <a:latin typeface="Cambria Math"/>
              <a:cs typeface="Cambria Math"/>
            </a:endParaRPr>
          </a:p>
          <a:p>
            <a:pPr marL="38100">
              <a:lnSpc>
                <a:spcPts val="1520"/>
              </a:lnSpc>
            </a:pPr>
            <a:r>
              <a:rPr sz="2000" dirty="0">
                <a:latin typeface="Cambria Math"/>
                <a:cs typeface="Cambria Math"/>
              </a:rPr>
              <a:t>𝑷𝒓𝒐𝒃</a:t>
            </a:r>
            <a:r>
              <a:rPr sz="2000" spc="-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𝒐𝒇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𝒉𝒂𝒗𝒊𝒏𝒈</a:t>
            </a:r>
            <a:r>
              <a:rPr sz="2000" spc="-3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𝒅𝒊𝒂𝒃𝒆𝒕𝒆𝒔</a:t>
            </a:r>
            <a:r>
              <a:rPr sz="2000" spc="70" dirty="0">
                <a:latin typeface="Cambria Math"/>
                <a:cs typeface="Cambria Math"/>
              </a:rPr>
              <a:t> </a:t>
            </a:r>
            <a:r>
              <a:rPr sz="2000" spc="-60" dirty="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  <a:p>
            <a:pPr marL="3416935">
              <a:lnSpc>
                <a:spcPts val="1595"/>
              </a:lnSpc>
            </a:pPr>
            <a:r>
              <a:rPr sz="3000" baseline="-16666" dirty="0">
                <a:latin typeface="Cambria Math"/>
                <a:cs typeface="Cambria Math"/>
              </a:rPr>
              <a:t>1</a:t>
            </a:r>
            <a:r>
              <a:rPr sz="3000" spc="-7" baseline="-16666" dirty="0">
                <a:latin typeface="Cambria Math"/>
                <a:cs typeface="Cambria Math"/>
              </a:rPr>
              <a:t> </a:t>
            </a:r>
            <a:r>
              <a:rPr sz="3000" baseline="-16666" dirty="0">
                <a:latin typeface="Cambria Math"/>
                <a:cs typeface="Cambria Math"/>
              </a:rPr>
              <a:t>+</a:t>
            </a:r>
            <a:r>
              <a:rPr sz="3000" spc="7" baseline="-16666" dirty="0">
                <a:latin typeface="Cambria Math"/>
                <a:cs typeface="Cambria Math"/>
              </a:rPr>
              <a:t> </a:t>
            </a:r>
            <a:r>
              <a:rPr sz="3000" spc="52" baseline="-16666" dirty="0">
                <a:latin typeface="Cambria Math"/>
                <a:cs typeface="Cambria Math"/>
              </a:rPr>
              <a:t>𝑒</a:t>
            </a:r>
            <a:r>
              <a:rPr sz="1450" spc="35" dirty="0">
                <a:latin typeface="Cambria Math"/>
                <a:cs typeface="Cambria Math"/>
              </a:rPr>
              <a:t>log(0.7)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30220" y="756411"/>
            <a:ext cx="6501130" cy="4296410"/>
          </a:xfrm>
          <a:custGeom>
            <a:avLst/>
            <a:gdLst/>
            <a:ahLst/>
            <a:cxnLst/>
            <a:rect l="l" t="t" r="r" b="b"/>
            <a:pathLst>
              <a:path w="6501130" h="4296410">
                <a:moveTo>
                  <a:pt x="1462405" y="28575"/>
                </a:moveTo>
                <a:lnTo>
                  <a:pt x="1353058" y="20701"/>
                </a:lnTo>
                <a:lnTo>
                  <a:pt x="1132332" y="9144"/>
                </a:lnTo>
                <a:lnTo>
                  <a:pt x="908812" y="2540"/>
                </a:lnTo>
                <a:lnTo>
                  <a:pt x="683387" y="0"/>
                </a:lnTo>
                <a:lnTo>
                  <a:pt x="456438" y="254"/>
                </a:lnTo>
                <a:lnTo>
                  <a:pt x="0" y="5842"/>
                </a:lnTo>
                <a:lnTo>
                  <a:pt x="508" y="34417"/>
                </a:lnTo>
                <a:lnTo>
                  <a:pt x="456692" y="28829"/>
                </a:lnTo>
                <a:lnTo>
                  <a:pt x="683133" y="28587"/>
                </a:lnTo>
                <a:lnTo>
                  <a:pt x="1462405" y="28575"/>
                </a:lnTo>
                <a:close/>
              </a:path>
              <a:path w="6501130" h="4296410">
                <a:moveTo>
                  <a:pt x="6470015" y="2464054"/>
                </a:moveTo>
                <a:lnTo>
                  <a:pt x="6469964" y="2464689"/>
                </a:lnTo>
                <a:lnTo>
                  <a:pt x="6470015" y="2464054"/>
                </a:lnTo>
                <a:close/>
              </a:path>
              <a:path w="6501130" h="4296410">
                <a:moveTo>
                  <a:pt x="6500736" y="2358390"/>
                </a:moveTo>
                <a:lnTo>
                  <a:pt x="6497472" y="2255520"/>
                </a:lnTo>
                <a:lnTo>
                  <a:pt x="6497447" y="2254377"/>
                </a:lnTo>
                <a:lnTo>
                  <a:pt x="6493637" y="2203196"/>
                </a:lnTo>
                <a:lnTo>
                  <a:pt x="6488531" y="2156460"/>
                </a:lnTo>
                <a:lnTo>
                  <a:pt x="6488176" y="2153158"/>
                </a:lnTo>
                <a:lnTo>
                  <a:pt x="6481318" y="2103882"/>
                </a:lnTo>
                <a:lnTo>
                  <a:pt x="6473609" y="2060956"/>
                </a:lnTo>
                <a:lnTo>
                  <a:pt x="6472682" y="2055749"/>
                </a:lnTo>
                <a:lnTo>
                  <a:pt x="6463665" y="2014982"/>
                </a:lnTo>
                <a:lnTo>
                  <a:pt x="6462268" y="2008632"/>
                </a:lnTo>
                <a:lnTo>
                  <a:pt x="6450203" y="1962531"/>
                </a:lnTo>
                <a:lnTo>
                  <a:pt x="6439065" y="1926590"/>
                </a:lnTo>
                <a:lnTo>
                  <a:pt x="6436360" y="1917827"/>
                </a:lnTo>
                <a:lnTo>
                  <a:pt x="6424193" y="1884553"/>
                </a:lnTo>
                <a:lnTo>
                  <a:pt x="6420485" y="1874393"/>
                </a:lnTo>
                <a:lnTo>
                  <a:pt x="6402578" y="1832229"/>
                </a:lnTo>
                <a:lnTo>
                  <a:pt x="6389179" y="1804670"/>
                </a:lnTo>
                <a:lnTo>
                  <a:pt x="6382893" y="1791716"/>
                </a:lnTo>
                <a:lnTo>
                  <a:pt x="6360922" y="1752600"/>
                </a:lnTo>
                <a:lnTo>
                  <a:pt x="6347041" y="1731010"/>
                </a:lnTo>
                <a:lnTo>
                  <a:pt x="6336919" y="1715262"/>
                </a:lnTo>
                <a:lnTo>
                  <a:pt x="6323304" y="1696720"/>
                </a:lnTo>
                <a:lnTo>
                  <a:pt x="6310630" y="1679448"/>
                </a:lnTo>
                <a:lnTo>
                  <a:pt x="6282182" y="1645539"/>
                </a:lnTo>
                <a:lnTo>
                  <a:pt x="6251956" y="1613027"/>
                </a:lnTo>
                <a:lnTo>
                  <a:pt x="6240284" y="1601216"/>
                </a:lnTo>
                <a:lnTo>
                  <a:pt x="6220333" y="1581023"/>
                </a:lnTo>
                <a:lnTo>
                  <a:pt x="6187186" y="1549400"/>
                </a:lnTo>
                <a:lnTo>
                  <a:pt x="6176289" y="1539621"/>
                </a:lnTo>
                <a:lnTo>
                  <a:pt x="6152388" y="1518158"/>
                </a:lnTo>
                <a:lnTo>
                  <a:pt x="6078855" y="1457198"/>
                </a:lnTo>
                <a:lnTo>
                  <a:pt x="6030277" y="1420749"/>
                </a:lnTo>
                <a:lnTo>
                  <a:pt x="5999480" y="1397635"/>
                </a:lnTo>
                <a:lnTo>
                  <a:pt x="5949797" y="1363726"/>
                </a:lnTo>
                <a:lnTo>
                  <a:pt x="5914644" y="1339723"/>
                </a:lnTo>
                <a:lnTo>
                  <a:pt x="5863374" y="1307592"/>
                </a:lnTo>
                <a:lnTo>
                  <a:pt x="5824474" y="1283208"/>
                </a:lnTo>
                <a:lnTo>
                  <a:pt x="5772239" y="1252982"/>
                </a:lnTo>
                <a:lnTo>
                  <a:pt x="5729224" y="1228090"/>
                </a:lnTo>
                <a:lnTo>
                  <a:pt x="5676227" y="1199642"/>
                </a:lnTo>
                <a:lnTo>
                  <a:pt x="5629148" y="1174369"/>
                </a:lnTo>
                <a:lnTo>
                  <a:pt x="5575871" y="1147699"/>
                </a:lnTo>
                <a:lnTo>
                  <a:pt x="5524373" y="1121918"/>
                </a:lnTo>
                <a:lnTo>
                  <a:pt x="5470169" y="1096518"/>
                </a:lnTo>
                <a:lnTo>
                  <a:pt x="5414899" y="1070610"/>
                </a:lnTo>
                <a:lnTo>
                  <a:pt x="5360657" y="1046734"/>
                </a:lnTo>
                <a:lnTo>
                  <a:pt x="5301234" y="1020572"/>
                </a:lnTo>
                <a:lnTo>
                  <a:pt x="5247157" y="998093"/>
                </a:lnTo>
                <a:lnTo>
                  <a:pt x="5183632" y="971677"/>
                </a:lnTo>
                <a:lnTo>
                  <a:pt x="5061966" y="923798"/>
                </a:lnTo>
                <a:lnTo>
                  <a:pt x="5008283" y="903732"/>
                </a:lnTo>
                <a:lnTo>
                  <a:pt x="4936617" y="876935"/>
                </a:lnTo>
                <a:lnTo>
                  <a:pt x="4807585" y="831088"/>
                </a:lnTo>
                <a:lnTo>
                  <a:pt x="4754753" y="813054"/>
                </a:lnTo>
                <a:lnTo>
                  <a:pt x="4675505" y="786003"/>
                </a:lnTo>
                <a:lnTo>
                  <a:pt x="4540123" y="741934"/>
                </a:lnTo>
                <a:lnTo>
                  <a:pt x="4401820" y="698500"/>
                </a:lnTo>
                <a:lnTo>
                  <a:pt x="4260723" y="655828"/>
                </a:lnTo>
                <a:lnTo>
                  <a:pt x="3971163" y="572516"/>
                </a:lnTo>
                <a:lnTo>
                  <a:pt x="3521202" y="451866"/>
                </a:lnTo>
                <a:lnTo>
                  <a:pt x="2266696" y="144907"/>
                </a:lnTo>
                <a:lnTo>
                  <a:pt x="2265057" y="151765"/>
                </a:lnTo>
                <a:lnTo>
                  <a:pt x="2200783" y="136271"/>
                </a:lnTo>
                <a:lnTo>
                  <a:pt x="2098548" y="114300"/>
                </a:lnTo>
                <a:lnTo>
                  <a:pt x="1995297" y="94996"/>
                </a:lnTo>
                <a:lnTo>
                  <a:pt x="1890776" y="77724"/>
                </a:lnTo>
                <a:lnTo>
                  <a:pt x="1785112" y="62611"/>
                </a:lnTo>
                <a:lnTo>
                  <a:pt x="1678559" y="49403"/>
                </a:lnTo>
                <a:lnTo>
                  <a:pt x="1570990" y="38100"/>
                </a:lnTo>
                <a:lnTo>
                  <a:pt x="1462405" y="28575"/>
                </a:lnTo>
                <a:lnTo>
                  <a:pt x="683133" y="28587"/>
                </a:lnTo>
                <a:lnTo>
                  <a:pt x="908177" y="31115"/>
                </a:lnTo>
                <a:lnTo>
                  <a:pt x="1130935" y="37719"/>
                </a:lnTo>
                <a:lnTo>
                  <a:pt x="1351534" y="49149"/>
                </a:lnTo>
                <a:lnTo>
                  <a:pt x="1351153" y="49149"/>
                </a:lnTo>
                <a:lnTo>
                  <a:pt x="1460246" y="57023"/>
                </a:lnTo>
                <a:lnTo>
                  <a:pt x="1459992" y="57023"/>
                </a:lnTo>
                <a:lnTo>
                  <a:pt x="1568323" y="66548"/>
                </a:lnTo>
                <a:lnTo>
                  <a:pt x="1568069" y="66548"/>
                </a:lnTo>
                <a:lnTo>
                  <a:pt x="1675511" y="77851"/>
                </a:lnTo>
                <a:lnTo>
                  <a:pt x="1675130" y="77724"/>
                </a:lnTo>
                <a:lnTo>
                  <a:pt x="1781429" y="90932"/>
                </a:lnTo>
                <a:lnTo>
                  <a:pt x="1781175" y="90932"/>
                </a:lnTo>
                <a:lnTo>
                  <a:pt x="1886585" y="105918"/>
                </a:lnTo>
                <a:lnTo>
                  <a:pt x="1886204" y="105918"/>
                </a:lnTo>
                <a:lnTo>
                  <a:pt x="1990471" y="123063"/>
                </a:lnTo>
                <a:lnTo>
                  <a:pt x="1990090" y="123063"/>
                </a:lnTo>
                <a:lnTo>
                  <a:pt x="2093087" y="142367"/>
                </a:lnTo>
                <a:lnTo>
                  <a:pt x="2092706" y="142367"/>
                </a:lnTo>
                <a:lnTo>
                  <a:pt x="2194560" y="164211"/>
                </a:lnTo>
                <a:lnTo>
                  <a:pt x="2194179" y="164084"/>
                </a:lnTo>
                <a:lnTo>
                  <a:pt x="2294636" y="188214"/>
                </a:lnTo>
                <a:lnTo>
                  <a:pt x="2294255" y="188214"/>
                </a:lnTo>
                <a:lnTo>
                  <a:pt x="2392934" y="214757"/>
                </a:lnTo>
                <a:lnTo>
                  <a:pt x="2393353" y="214884"/>
                </a:lnTo>
                <a:lnTo>
                  <a:pt x="2490546" y="244348"/>
                </a:lnTo>
                <a:lnTo>
                  <a:pt x="2586355" y="276606"/>
                </a:lnTo>
                <a:lnTo>
                  <a:pt x="2585847" y="276479"/>
                </a:lnTo>
                <a:lnTo>
                  <a:pt x="2680462" y="311785"/>
                </a:lnTo>
                <a:lnTo>
                  <a:pt x="2679954" y="311531"/>
                </a:lnTo>
                <a:lnTo>
                  <a:pt x="2772918" y="350012"/>
                </a:lnTo>
                <a:lnTo>
                  <a:pt x="2772410" y="349758"/>
                </a:lnTo>
                <a:lnTo>
                  <a:pt x="2863570" y="391414"/>
                </a:lnTo>
                <a:lnTo>
                  <a:pt x="2952115" y="435864"/>
                </a:lnTo>
                <a:lnTo>
                  <a:pt x="2952572" y="436118"/>
                </a:lnTo>
                <a:lnTo>
                  <a:pt x="3039745" y="484251"/>
                </a:lnTo>
                <a:lnTo>
                  <a:pt x="3039237" y="483997"/>
                </a:lnTo>
                <a:lnTo>
                  <a:pt x="3039656" y="484251"/>
                </a:lnTo>
                <a:lnTo>
                  <a:pt x="3124962" y="535940"/>
                </a:lnTo>
                <a:lnTo>
                  <a:pt x="3124454" y="535686"/>
                </a:lnTo>
                <a:lnTo>
                  <a:pt x="3124835" y="535940"/>
                </a:lnTo>
                <a:lnTo>
                  <a:pt x="3208147" y="591312"/>
                </a:lnTo>
                <a:lnTo>
                  <a:pt x="3207639" y="591058"/>
                </a:lnTo>
                <a:lnTo>
                  <a:pt x="3289427" y="650494"/>
                </a:lnTo>
                <a:lnTo>
                  <a:pt x="3288919" y="650240"/>
                </a:lnTo>
                <a:lnTo>
                  <a:pt x="3328924" y="681990"/>
                </a:lnTo>
                <a:lnTo>
                  <a:pt x="3329355" y="682371"/>
                </a:lnTo>
                <a:lnTo>
                  <a:pt x="3369564" y="717042"/>
                </a:lnTo>
                <a:lnTo>
                  <a:pt x="3369183" y="716788"/>
                </a:lnTo>
                <a:lnTo>
                  <a:pt x="3369449" y="717042"/>
                </a:lnTo>
                <a:lnTo>
                  <a:pt x="3409950" y="754507"/>
                </a:lnTo>
                <a:lnTo>
                  <a:pt x="3450590" y="794512"/>
                </a:lnTo>
                <a:lnTo>
                  <a:pt x="3450209" y="794258"/>
                </a:lnTo>
                <a:lnTo>
                  <a:pt x="3491103" y="836803"/>
                </a:lnTo>
                <a:lnTo>
                  <a:pt x="3491331" y="837057"/>
                </a:lnTo>
                <a:lnTo>
                  <a:pt x="3531870" y="881761"/>
                </a:lnTo>
                <a:lnTo>
                  <a:pt x="3532086" y="882015"/>
                </a:lnTo>
                <a:lnTo>
                  <a:pt x="3573018" y="929386"/>
                </a:lnTo>
                <a:lnTo>
                  <a:pt x="3572878" y="929132"/>
                </a:lnTo>
                <a:lnTo>
                  <a:pt x="3614026" y="978916"/>
                </a:lnTo>
                <a:lnTo>
                  <a:pt x="3613899" y="978662"/>
                </a:lnTo>
                <a:lnTo>
                  <a:pt x="3655060" y="1030478"/>
                </a:lnTo>
                <a:lnTo>
                  <a:pt x="3654933" y="1030351"/>
                </a:lnTo>
                <a:lnTo>
                  <a:pt x="3655022" y="1030478"/>
                </a:lnTo>
                <a:lnTo>
                  <a:pt x="3696081" y="1084072"/>
                </a:lnTo>
                <a:lnTo>
                  <a:pt x="3695954" y="1083945"/>
                </a:lnTo>
                <a:lnTo>
                  <a:pt x="3696043" y="1084072"/>
                </a:lnTo>
                <a:lnTo>
                  <a:pt x="3737102" y="1139571"/>
                </a:lnTo>
                <a:lnTo>
                  <a:pt x="3736848" y="1139317"/>
                </a:lnTo>
                <a:lnTo>
                  <a:pt x="3737025" y="1139571"/>
                </a:lnTo>
                <a:lnTo>
                  <a:pt x="3777996" y="1196848"/>
                </a:lnTo>
                <a:lnTo>
                  <a:pt x="3777869" y="1196594"/>
                </a:lnTo>
                <a:lnTo>
                  <a:pt x="3818636" y="1255776"/>
                </a:lnTo>
                <a:lnTo>
                  <a:pt x="3818636" y="1255649"/>
                </a:lnTo>
                <a:lnTo>
                  <a:pt x="3859403" y="1316355"/>
                </a:lnTo>
                <a:lnTo>
                  <a:pt x="3859276" y="1316101"/>
                </a:lnTo>
                <a:lnTo>
                  <a:pt x="3940175" y="1441196"/>
                </a:lnTo>
                <a:lnTo>
                  <a:pt x="3940403" y="1441577"/>
                </a:lnTo>
                <a:lnTo>
                  <a:pt x="4020439" y="1571752"/>
                </a:lnTo>
                <a:lnTo>
                  <a:pt x="4020312" y="1571498"/>
                </a:lnTo>
                <a:lnTo>
                  <a:pt x="4099560" y="1705864"/>
                </a:lnTo>
                <a:lnTo>
                  <a:pt x="4099433" y="1705737"/>
                </a:lnTo>
                <a:lnTo>
                  <a:pt x="4099496" y="1705864"/>
                </a:lnTo>
                <a:lnTo>
                  <a:pt x="4177411" y="1843405"/>
                </a:lnTo>
                <a:lnTo>
                  <a:pt x="4177284" y="1843278"/>
                </a:lnTo>
                <a:lnTo>
                  <a:pt x="4177347" y="1843405"/>
                </a:lnTo>
                <a:lnTo>
                  <a:pt x="4253738" y="1983232"/>
                </a:lnTo>
                <a:lnTo>
                  <a:pt x="4253738" y="1983105"/>
                </a:lnTo>
                <a:lnTo>
                  <a:pt x="4328541" y="2124583"/>
                </a:lnTo>
                <a:lnTo>
                  <a:pt x="4328414" y="2124456"/>
                </a:lnTo>
                <a:lnTo>
                  <a:pt x="4328477" y="2124583"/>
                </a:lnTo>
                <a:lnTo>
                  <a:pt x="4401312" y="2266569"/>
                </a:lnTo>
                <a:lnTo>
                  <a:pt x="4401312" y="2266442"/>
                </a:lnTo>
                <a:lnTo>
                  <a:pt x="4472178" y="2408428"/>
                </a:lnTo>
                <a:lnTo>
                  <a:pt x="4472051" y="2408301"/>
                </a:lnTo>
                <a:lnTo>
                  <a:pt x="4472102" y="2408428"/>
                </a:lnTo>
                <a:lnTo>
                  <a:pt x="4540504" y="2549144"/>
                </a:lnTo>
                <a:lnTo>
                  <a:pt x="4606544" y="2688082"/>
                </a:lnTo>
                <a:lnTo>
                  <a:pt x="4606417" y="2687955"/>
                </a:lnTo>
                <a:lnTo>
                  <a:pt x="4606468" y="2688082"/>
                </a:lnTo>
                <a:lnTo>
                  <a:pt x="4669663" y="2824099"/>
                </a:lnTo>
                <a:lnTo>
                  <a:pt x="4729988" y="2956560"/>
                </a:lnTo>
                <a:lnTo>
                  <a:pt x="4729861" y="2956433"/>
                </a:lnTo>
                <a:lnTo>
                  <a:pt x="4729912" y="2956560"/>
                </a:lnTo>
                <a:lnTo>
                  <a:pt x="4787138" y="3084576"/>
                </a:lnTo>
                <a:lnTo>
                  <a:pt x="4787138" y="3084449"/>
                </a:lnTo>
                <a:lnTo>
                  <a:pt x="4840859" y="3207258"/>
                </a:lnTo>
                <a:lnTo>
                  <a:pt x="4866386" y="3266313"/>
                </a:lnTo>
                <a:lnTo>
                  <a:pt x="4866386" y="3266186"/>
                </a:lnTo>
                <a:lnTo>
                  <a:pt x="4891024" y="3323590"/>
                </a:lnTo>
                <a:lnTo>
                  <a:pt x="4914773" y="3379343"/>
                </a:lnTo>
                <a:lnTo>
                  <a:pt x="4914773" y="3379216"/>
                </a:lnTo>
                <a:lnTo>
                  <a:pt x="4979924" y="3534664"/>
                </a:lnTo>
                <a:lnTo>
                  <a:pt x="4999482" y="3582162"/>
                </a:lnTo>
                <a:lnTo>
                  <a:pt x="5035550" y="3670173"/>
                </a:lnTo>
                <a:lnTo>
                  <a:pt x="5051933" y="3710559"/>
                </a:lnTo>
                <a:lnTo>
                  <a:pt x="5067046" y="3748278"/>
                </a:lnTo>
                <a:lnTo>
                  <a:pt x="5081016" y="3783330"/>
                </a:lnTo>
                <a:lnTo>
                  <a:pt x="5081016" y="3783203"/>
                </a:lnTo>
                <a:lnTo>
                  <a:pt x="5093843" y="3815461"/>
                </a:lnTo>
                <a:lnTo>
                  <a:pt x="5105400" y="3844671"/>
                </a:lnTo>
                <a:lnTo>
                  <a:pt x="5105400" y="3844544"/>
                </a:lnTo>
                <a:lnTo>
                  <a:pt x="5115153" y="3869486"/>
                </a:lnTo>
                <a:lnTo>
                  <a:pt x="5045456" y="3847465"/>
                </a:lnTo>
                <a:lnTo>
                  <a:pt x="5163566" y="3955034"/>
                </a:lnTo>
                <a:lnTo>
                  <a:pt x="5170665" y="3880231"/>
                </a:lnTo>
                <a:lnTo>
                  <a:pt x="5178679" y="3796030"/>
                </a:lnTo>
                <a:lnTo>
                  <a:pt x="5141887" y="3859250"/>
                </a:lnTo>
                <a:lnTo>
                  <a:pt x="5136070" y="3844544"/>
                </a:lnTo>
                <a:lnTo>
                  <a:pt x="5132717" y="3836085"/>
                </a:lnTo>
                <a:lnTo>
                  <a:pt x="5132717" y="3874998"/>
                </a:lnTo>
                <a:lnTo>
                  <a:pt x="5132717" y="3836085"/>
                </a:lnTo>
                <a:lnTo>
                  <a:pt x="5120386" y="3804920"/>
                </a:lnTo>
                <a:lnTo>
                  <a:pt x="5111750" y="3783203"/>
                </a:lnTo>
                <a:lnTo>
                  <a:pt x="5107559" y="3772662"/>
                </a:lnTo>
                <a:lnTo>
                  <a:pt x="5078476" y="3699891"/>
                </a:lnTo>
                <a:lnTo>
                  <a:pt x="5061966" y="3659378"/>
                </a:lnTo>
                <a:lnTo>
                  <a:pt x="5025898" y="3571240"/>
                </a:lnTo>
                <a:lnTo>
                  <a:pt x="4985512" y="3473831"/>
                </a:lnTo>
                <a:lnTo>
                  <a:pt x="4963795" y="3422015"/>
                </a:lnTo>
                <a:lnTo>
                  <a:pt x="4945723" y="3379216"/>
                </a:lnTo>
                <a:lnTo>
                  <a:pt x="4941062" y="3368167"/>
                </a:lnTo>
                <a:lnTo>
                  <a:pt x="4917313" y="3312414"/>
                </a:lnTo>
                <a:lnTo>
                  <a:pt x="4897513" y="3266186"/>
                </a:lnTo>
                <a:lnTo>
                  <a:pt x="4892675" y="3254883"/>
                </a:lnTo>
                <a:lnTo>
                  <a:pt x="4867021" y="3195828"/>
                </a:lnTo>
                <a:lnTo>
                  <a:pt x="4818342" y="3084449"/>
                </a:lnTo>
                <a:lnTo>
                  <a:pt x="4813300" y="3072892"/>
                </a:lnTo>
                <a:lnTo>
                  <a:pt x="4756023" y="2944749"/>
                </a:lnTo>
                <a:lnTo>
                  <a:pt x="4695571" y="2812161"/>
                </a:lnTo>
                <a:lnTo>
                  <a:pt x="4632325" y="2675890"/>
                </a:lnTo>
                <a:lnTo>
                  <a:pt x="4566285" y="2536825"/>
                </a:lnTo>
                <a:lnTo>
                  <a:pt x="4497705" y="2395728"/>
                </a:lnTo>
                <a:lnTo>
                  <a:pt x="4433227" y="2266442"/>
                </a:lnTo>
                <a:lnTo>
                  <a:pt x="4426839" y="2253615"/>
                </a:lnTo>
                <a:lnTo>
                  <a:pt x="4353814" y="2111375"/>
                </a:lnTo>
                <a:lnTo>
                  <a:pt x="4285996" y="1983105"/>
                </a:lnTo>
                <a:lnTo>
                  <a:pt x="4278884" y="1969643"/>
                </a:lnTo>
                <a:lnTo>
                  <a:pt x="4202303" y="1829435"/>
                </a:lnTo>
                <a:lnTo>
                  <a:pt x="4124325" y="1691513"/>
                </a:lnTo>
                <a:lnTo>
                  <a:pt x="4053560" y="1571498"/>
                </a:lnTo>
                <a:lnTo>
                  <a:pt x="4044950" y="1556893"/>
                </a:lnTo>
                <a:lnTo>
                  <a:pt x="3964432" y="1426083"/>
                </a:lnTo>
                <a:lnTo>
                  <a:pt x="3893362" y="1316101"/>
                </a:lnTo>
                <a:lnTo>
                  <a:pt x="3883279" y="1300480"/>
                </a:lnTo>
                <a:lnTo>
                  <a:pt x="3853040" y="1255649"/>
                </a:lnTo>
                <a:lnTo>
                  <a:pt x="3842258" y="1239647"/>
                </a:lnTo>
                <a:lnTo>
                  <a:pt x="3812476" y="1196594"/>
                </a:lnTo>
                <a:lnTo>
                  <a:pt x="3760089" y="1122680"/>
                </a:lnTo>
                <a:lnTo>
                  <a:pt x="3718814" y="1066800"/>
                </a:lnTo>
                <a:lnTo>
                  <a:pt x="3677539" y="1012825"/>
                </a:lnTo>
                <a:lnTo>
                  <a:pt x="3650373" y="978662"/>
                </a:lnTo>
                <a:lnTo>
                  <a:pt x="3636137" y="960755"/>
                </a:lnTo>
                <a:lnTo>
                  <a:pt x="3609962" y="929132"/>
                </a:lnTo>
                <a:lnTo>
                  <a:pt x="3594735" y="910717"/>
                </a:lnTo>
                <a:lnTo>
                  <a:pt x="3553333" y="862965"/>
                </a:lnTo>
                <a:lnTo>
                  <a:pt x="3512058" y="817499"/>
                </a:lnTo>
                <a:lnTo>
                  <a:pt x="3490074" y="794512"/>
                </a:lnTo>
                <a:lnTo>
                  <a:pt x="3470783" y="774319"/>
                </a:lnTo>
                <a:lnTo>
                  <a:pt x="3450272" y="754126"/>
                </a:lnTo>
                <a:lnTo>
                  <a:pt x="3429508" y="733679"/>
                </a:lnTo>
                <a:lnTo>
                  <a:pt x="3388360" y="695579"/>
                </a:lnTo>
                <a:lnTo>
                  <a:pt x="3347466" y="660146"/>
                </a:lnTo>
                <a:lnTo>
                  <a:pt x="3335286" y="650494"/>
                </a:lnTo>
                <a:lnTo>
                  <a:pt x="3306445" y="627634"/>
                </a:lnTo>
                <a:lnTo>
                  <a:pt x="3256648" y="591312"/>
                </a:lnTo>
                <a:lnTo>
                  <a:pt x="3224276" y="567690"/>
                </a:lnTo>
                <a:lnTo>
                  <a:pt x="3140075" y="511683"/>
                </a:lnTo>
                <a:lnTo>
                  <a:pt x="3053842" y="459359"/>
                </a:lnTo>
                <a:lnTo>
                  <a:pt x="2965704" y="410718"/>
                </a:lnTo>
                <a:lnTo>
                  <a:pt x="2926804" y="391160"/>
                </a:lnTo>
                <a:lnTo>
                  <a:pt x="2875788" y="365506"/>
                </a:lnTo>
                <a:lnTo>
                  <a:pt x="2841180" y="349758"/>
                </a:lnTo>
                <a:lnTo>
                  <a:pt x="2783967" y="323723"/>
                </a:lnTo>
                <a:lnTo>
                  <a:pt x="2754477" y="311531"/>
                </a:lnTo>
                <a:lnTo>
                  <a:pt x="2690622" y="285115"/>
                </a:lnTo>
                <a:lnTo>
                  <a:pt x="2667889" y="276606"/>
                </a:lnTo>
                <a:lnTo>
                  <a:pt x="2627299" y="261416"/>
                </a:lnTo>
                <a:lnTo>
                  <a:pt x="3206242" y="401447"/>
                </a:lnTo>
                <a:lnTo>
                  <a:pt x="3206115" y="401447"/>
                </a:lnTo>
                <a:lnTo>
                  <a:pt x="3360801" y="440309"/>
                </a:lnTo>
                <a:lnTo>
                  <a:pt x="3815588" y="559435"/>
                </a:lnTo>
                <a:lnTo>
                  <a:pt x="3815461" y="559435"/>
                </a:lnTo>
                <a:lnTo>
                  <a:pt x="3963543" y="600075"/>
                </a:lnTo>
                <a:lnTo>
                  <a:pt x="3963416" y="600075"/>
                </a:lnTo>
                <a:lnTo>
                  <a:pt x="4109212" y="641350"/>
                </a:lnTo>
                <a:lnTo>
                  <a:pt x="4109085" y="641350"/>
                </a:lnTo>
                <a:lnTo>
                  <a:pt x="4252722" y="683260"/>
                </a:lnTo>
                <a:lnTo>
                  <a:pt x="4252595" y="683260"/>
                </a:lnTo>
                <a:lnTo>
                  <a:pt x="4393438" y="725805"/>
                </a:lnTo>
                <a:lnTo>
                  <a:pt x="4393311" y="725805"/>
                </a:lnTo>
                <a:lnTo>
                  <a:pt x="4531487" y="769112"/>
                </a:lnTo>
                <a:lnTo>
                  <a:pt x="4531360" y="769112"/>
                </a:lnTo>
                <a:lnTo>
                  <a:pt x="4666488" y="813181"/>
                </a:lnTo>
                <a:lnTo>
                  <a:pt x="4666361" y="813054"/>
                </a:lnTo>
                <a:lnTo>
                  <a:pt x="4798314" y="858012"/>
                </a:lnTo>
                <a:lnTo>
                  <a:pt x="4798187" y="858012"/>
                </a:lnTo>
                <a:lnTo>
                  <a:pt x="4926965" y="903859"/>
                </a:lnTo>
                <a:lnTo>
                  <a:pt x="4926711" y="903732"/>
                </a:lnTo>
                <a:lnTo>
                  <a:pt x="5051933" y="950468"/>
                </a:lnTo>
                <a:lnTo>
                  <a:pt x="5051679" y="950468"/>
                </a:lnTo>
                <a:lnTo>
                  <a:pt x="5172964" y="998220"/>
                </a:lnTo>
                <a:lnTo>
                  <a:pt x="5172710" y="998093"/>
                </a:lnTo>
                <a:lnTo>
                  <a:pt x="5290185" y="1046861"/>
                </a:lnTo>
                <a:lnTo>
                  <a:pt x="5403215" y="1096645"/>
                </a:lnTo>
                <a:lnTo>
                  <a:pt x="5512054" y="1147699"/>
                </a:lnTo>
                <a:lnTo>
                  <a:pt x="5511673" y="1147572"/>
                </a:lnTo>
                <a:lnTo>
                  <a:pt x="5616194" y="1199896"/>
                </a:lnTo>
                <a:lnTo>
                  <a:pt x="5615813" y="1199642"/>
                </a:lnTo>
                <a:lnTo>
                  <a:pt x="5715508" y="1253236"/>
                </a:lnTo>
                <a:lnTo>
                  <a:pt x="5715127" y="1252982"/>
                </a:lnTo>
                <a:lnTo>
                  <a:pt x="5809869" y="1307846"/>
                </a:lnTo>
                <a:lnTo>
                  <a:pt x="5899277" y="1363726"/>
                </a:lnTo>
                <a:lnTo>
                  <a:pt x="5898769" y="1363472"/>
                </a:lnTo>
                <a:lnTo>
                  <a:pt x="5983097" y="1421130"/>
                </a:lnTo>
                <a:lnTo>
                  <a:pt x="6060821" y="1479423"/>
                </a:lnTo>
                <a:lnTo>
                  <a:pt x="6061278" y="1479804"/>
                </a:lnTo>
                <a:lnTo>
                  <a:pt x="6133973" y="1540002"/>
                </a:lnTo>
                <a:lnTo>
                  <a:pt x="6133592" y="1539621"/>
                </a:lnTo>
                <a:lnTo>
                  <a:pt x="6168009" y="1570482"/>
                </a:lnTo>
                <a:lnTo>
                  <a:pt x="6167628" y="1570228"/>
                </a:lnTo>
                <a:lnTo>
                  <a:pt x="6167882" y="1570482"/>
                </a:lnTo>
                <a:lnTo>
                  <a:pt x="6200432" y="1601533"/>
                </a:lnTo>
                <a:lnTo>
                  <a:pt x="6231255" y="1632712"/>
                </a:lnTo>
                <a:lnTo>
                  <a:pt x="6231483" y="1632966"/>
                </a:lnTo>
                <a:lnTo>
                  <a:pt x="6261100" y="1664716"/>
                </a:lnTo>
                <a:lnTo>
                  <a:pt x="6260592" y="1664208"/>
                </a:lnTo>
                <a:lnTo>
                  <a:pt x="6261011" y="1664716"/>
                </a:lnTo>
                <a:lnTo>
                  <a:pt x="6287922" y="1696770"/>
                </a:lnTo>
                <a:lnTo>
                  <a:pt x="6288456" y="1697482"/>
                </a:lnTo>
                <a:lnTo>
                  <a:pt x="6313513" y="1731568"/>
                </a:lnTo>
                <a:lnTo>
                  <a:pt x="6313170" y="1731010"/>
                </a:lnTo>
                <a:lnTo>
                  <a:pt x="6313678" y="1731772"/>
                </a:lnTo>
                <a:lnTo>
                  <a:pt x="6313513" y="1731568"/>
                </a:lnTo>
                <a:lnTo>
                  <a:pt x="6313652" y="1731772"/>
                </a:lnTo>
                <a:lnTo>
                  <a:pt x="6336157" y="1766951"/>
                </a:lnTo>
                <a:lnTo>
                  <a:pt x="6336576" y="1767713"/>
                </a:lnTo>
                <a:lnTo>
                  <a:pt x="6357671" y="1805317"/>
                </a:lnTo>
                <a:lnTo>
                  <a:pt x="6376797" y="1844421"/>
                </a:lnTo>
                <a:lnTo>
                  <a:pt x="6376416" y="1843786"/>
                </a:lnTo>
                <a:lnTo>
                  <a:pt x="6376683" y="1844421"/>
                </a:lnTo>
                <a:lnTo>
                  <a:pt x="6393777" y="1884807"/>
                </a:lnTo>
                <a:lnTo>
                  <a:pt x="6393916" y="1885188"/>
                </a:lnTo>
                <a:lnTo>
                  <a:pt x="6409309" y="1927352"/>
                </a:lnTo>
                <a:lnTo>
                  <a:pt x="6409182" y="1926590"/>
                </a:lnTo>
                <a:lnTo>
                  <a:pt x="6422898" y="1970786"/>
                </a:lnTo>
                <a:lnTo>
                  <a:pt x="6422644" y="1970151"/>
                </a:lnTo>
                <a:lnTo>
                  <a:pt x="6422809" y="1970786"/>
                </a:lnTo>
                <a:lnTo>
                  <a:pt x="6434582" y="2015617"/>
                </a:lnTo>
                <a:lnTo>
                  <a:pt x="6444666" y="2061273"/>
                </a:lnTo>
                <a:lnTo>
                  <a:pt x="6444716" y="2061591"/>
                </a:lnTo>
                <a:lnTo>
                  <a:pt x="6453124" y="2108581"/>
                </a:lnTo>
                <a:lnTo>
                  <a:pt x="6452997" y="2108073"/>
                </a:lnTo>
                <a:lnTo>
                  <a:pt x="6453060" y="2108581"/>
                </a:lnTo>
                <a:lnTo>
                  <a:pt x="6459855" y="2156841"/>
                </a:lnTo>
                <a:lnTo>
                  <a:pt x="6459855" y="2156460"/>
                </a:lnTo>
                <a:lnTo>
                  <a:pt x="6465189" y="2206117"/>
                </a:lnTo>
                <a:lnTo>
                  <a:pt x="6465062" y="2205609"/>
                </a:lnTo>
                <a:lnTo>
                  <a:pt x="6465100" y="2206117"/>
                </a:lnTo>
                <a:lnTo>
                  <a:pt x="6468872" y="2256155"/>
                </a:lnTo>
                <a:lnTo>
                  <a:pt x="6468872" y="2255520"/>
                </a:lnTo>
                <a:lnTo>
                  <a:pt x="6472161" y="2358860"/>
                </a:lnTo>
                <a:lnTo>
                  <a:pt x="6472174" y="2358390"/>
                </a:lnTo>
                <a:lnTo>
                  <a:pt x="6472174" y="2359152"/>
                </a:lnTo>
                <a:lnTo>
                  <a:pt x="6472161" y="2358860"/>
                </a:lnTo>
                <a:lnTo>
                  <a:pt x="6472148" y="2359152"/>
                </a:lnTo>
                <a:lnTo>
                  <a:pt x="6470015" y="2464689"/>
                </a:lnTo>
                <a:lnTo>
                  <a:pt x="6469913" y="2465578"/>
                </a:lnTo>
                <a:lnTo>
                  <a:pt x="6462903" y="2572258"/>
                </a:lnTo>
                <a:lnTo>
                  <a:pt x="6462903" y="2571750"/>
                </a:lnTo>
                <a:lnTo>
                  <a:pt x="6462839" y="2572258"/>
                </a:lnTo>
                <a:lnTo>
                  <a:pt x="6451473" y="2681605"/>
                </a:lnTo>
                <a:lnTo>
                  <a:pt x="6451473" y="2681097"/>
                </a:lnTo>
                <a:lnTo>
                  <a:pt x="6451397" y="2681605"/>
                </a:lnTo>
                <a:lnTo>
                  <a:pt x="6435852" y="2791841"/>
                </a:lnTo>
                <a:lnTo>
                  <a:pt x="6435979" y="2791460"/>
                </a:lnTo>
                <a:lnTo>
                  <a:pt x="6416675" y="2902458"/>
                </a:lnTo>
                <a:lnTo>
                  <a:pt x="6416802" y="2902077"/>
                </a:lnTo>
                <a:lnTo>
                  <a:pt x="6394323" y="3012948"/>
                </a:lnTo>
                <a:lnTo>
                  <a:pt x="6394323" y="3012567"/>
                </a:lnTo>
                <a:lnTo>
                  <a:pt x="6394234" y="3012948"/>
                </a:lnTo>
                <a:lnTo>
                  <a:pt x="6369304" y="3122676"/>
                </a:lnTo>
                <a:lnTo>
                  <a:pt x="6369431" y="3122295"/>
                </a:lnTo>
                <a:lnTo>
                  <a:pt x="6341999" y="3230880"/>
                </a:lnTo>
                <a:lnTo>
                  <a:pt x="6341999" y="3230626"/>
                </a:lnTo>
                <a:lnTo>
                  <a:pt x="6341923" y="3230880"/>
                </a:lnTo>
                <a:lnTo>
                  <a:pt x="6312916" y="3337052"/>
                </a:lnTo>
                <a:lnTo>
                  <a:pt x="6312916" y="3336798"/>
                </a:lnTo>
                <a:lnTo>
                  <a:pt x="6312840" y="3337052"/>
                </a:lnTo>
                <a:lnTo>
                  <a:pt x="6282436" y="3440684"/>
                </a:lnTo>
                <a:lnTo>
                  <a:pt x="6282436" y="3440557"/>
                </a:lnTo>
                <a:lnTo>
                  <a:pt x="6282385" y="3440684"/>
                </a:lnTo>
                <a:lnTo>
                  <a:pt x="6251067" y="3541268"/>
                </a:lnTo>
                <a:lnTo>
                  <a:pt x="6251067" y="3541141"/>
                </a:lnTo>
                <a:lnTo>
                  <a:pt x="6251016" y="3541268"/>
                </a:lnTo>
                <a:lnTo>
                  <a:pt x="6219190" y="3638042"/>
                </a:lnTo>
                <a:lnTo>
                  <a:pt x="6219190" y="3637788"/>
                </a:lnTo>
                <a:lnTo>
                  <a:pt x="6219101" y="3638042"/>
                </a:lnTo>
                <a:lnTo>
                  <a:pt x="6187186" y="3730371"/>
                </a:lnTo>
                <a:lnTo>
                  <a:pt x="6187313" y="3730244"/>
                </a:lnTo>
                <a:lnTo>
                  <a:pt x="6155817" y="3817874"/>
                </a:lnTo>
                <a:lnTo>
                  <a:pt x="6155817" y="3817747"/>
                </a:lnTo>
                <a:lnTo>
                  <a:pt x="6155766" y="3817874"/>
                </a:lnTo>
                <a:lnTo>
                  <a:pt x="6140323" y="3859530"/>
                </a:lnTo>
                <a:lnTo>
                  <a:pt x="6140450" y="3859403"/>
                </a:lnTo>
                <a:lnTo>
                  <a:pt x="6125210" y="3899662"/>
                </a:lnTo>
                <a:lnTo>
                  <a:pt x="6110351" y="3938397"/>
                </a:lnTo>
                <a:lnTo>
                  <a:pt x="6110351" y="3938270"/>
                </a:lnTo>
                <a:lnTo>
                  <a:pt x="6110300" y="3938397"/>
                </a:lnTo>
                <a:lnTo>
                  <a:pt x="6095873" y="3975481"/>
                </a:lnTo>
                <a:lnTo>
                  <a:pt x="6095873" y="3975354"/>
                </a:lnTo>
                <a:lnTo>
                  <a:pt x="6095822" y="3975481"/>
                </a:lnTo>
                <a:lnTo>
                  <a:pt x="6081903" y="4010914"/>
                </a:lnTo>
                <a:lnTo>
                  <a:pt x="6068441" y="4044569"/>
                </a:lnTo>
                <a:lnTo>
                  <a:pt x="6055487" y="4076319"/>
                </a:lnTo>
                <a:lnTo>
                  <a:pt x="6043168" y="4106291"/>
                </a:lnTo>
                <a:lnTo>
                  <a:pt x="6043168" y="4106164"/>
                </a:lnTo>
                <a:lnTo>
                  <a:pt x="6043104" y="4106291"/>
                </a:lnTo>
                <a:lnTo>
                  <a:pt x="6031484" y="4134231"/>
                </a:lnTo>
                <a:lnTo>
                  <a:pt x="6020562" y="4160139"/>
                </a:lnTo>
                <a:lnTo>
                  <a:pt x="6010402" y="4183888"/>
                </a:lnTo>
                <a:lnTo>
                  <a:pt x="6002604" y="4201769"/>
                </a:lnTo>
                <a:lnTo>
                  <a:pt x="5969254" y="4136771"/>
                </a:lnTo>
                <a:lnTo>
                  <a:pt x="5975985" y="4296410"/>
                </a:lnTo>
                <a:lnTo>
                  <a:pt x="6064605" y="4223893"/>
                </a:lnTo>
                <a:lnTo>
                  <a:pt x="6099683" y="4195191"/>
                </a:lnTo>
                <a:lnTo>
                  <a:pt x="6028702" y="4213606"/>
                </a:lnTo>
                <a:lnTo>
                  <a:pt x="6036564" y="4195191"/>
                </a:lnTo>
                <a:lnTo>
                  <a:pt x="6046851" y="4171315"/>
                </a:lnTo>
                <a:lnTo>
                  <a:pt x="6069584" y="4117213"/>
                </a:lnTo>
                <a:lnTo>
                  <a:pt x="6094984" y="4055237"/>
                </a:lnTo>
                <a:lnTo>
                  <a:pt x="6122543" y="3985895"/>
                </a:lnTo>
                <a:lnTo>
                  <a:pt x="6137021" y="3948684"/>
                </a:lnTo>
                <a:lnTo>
                  <a:pt x="6151880" y="3909822"/>
                </a:lnTo>
                <a:lnTo>
                  <a:pt x="6167120" y="3869436"/>
                </a:lnTo>
                <a:lnTo>
                  <a:pt x="6170828" y="3859403"/>
                </a:lnTo>
                <a:lnTo>
                  <a:pt x="6182614" y="3827653"/>
                </a:lnTo>
                <a:lnTo>
                  <a:pt x="6214237" y="3739896"/>
                </a:lnTo>
                <a:lnTo>
                  <a:pt x="6217551" y="3730244"/>
                </a:lnTo>
                <a:lnTo>
                  <a:pt x="6246241" y="3647059"/>
                </a:lnTo>
                <a:lnTo>
                  <a:pt x="6278245" y="3549904"/>
                </a:lnTo>
                <a:lnTo>
                  <a:pt x="6309741" y="3448939"/>
                </a:lnTo>
                <a:lnTo>
                  <a:pt x="6340348" y="3344799"/>
                </a:lnTo>
                <a:lnTo>
                  <a:pt x="6369685" y="3237992"/>
                </a:lnTo>
                <a:lnTo>
                  <a:pt x="6397117" y="3129153"/>
                </a:lnTo>
                <a:lnTo>
                  <a:pt x="6398679" y="3122295"/>
                </a:lnTo>
                <a:lnTo>
                  <a:pt x="6422263" y="3018790"/>
                </a:lnTo>
                <a:lnTo>
                  <a:pt x="6444869" y="2907538"/>
                </a:lnTo>
                <a:lnTo>
                  <a:pt x="6445809" y="2902077"/>
                </a:lnTo>
                <a:lnTo>
                  <a:pt x="6464173" y="2796044"/>
                </a:lnTo>
                <a:lnTo>
                  <a:pt x="6464808" y="2791460"/>
                </a:lnTo>
                <a:lnTo>
                  <a:pt x="6479794" y="2684780"/>
                </a:lnTo>
                <a:lnTo>
                  <a:pt x="6491351" y="2574417"/>
                </a:lnTo>
                <a:lnTo>
                  <a:pt x="6498590" y="2465578"/>
                </a:lnTo>
                <a:lnTo>
                  <a:pt x="6500736" y="235839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440418" y="4895850"/>
            <a:ext cx="632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0.7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4755" y="5965393"/>
            <a:ext cx="23495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  <a:tabLst>
                <a:tab pos="959485" algn="l"/>
                <a:tab pos="1607820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87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7194" y="645922"/>
            <a:ext cx="2209165" cy="541655"/>
            <a:chOff x="917194" y="645922"/>
            <a:chExt cx="2209165" cy="541655"/>
          </a:xfrm>
        </p:grpSpPr>
        <p:sp>
          <p:nvSpPr>
            <p:cNvPr id="4" name="object 4"/>
            <p:cNvSpPr/>
            <p:nvPr/>
          </p:nvSpPr>
          <p:spPr>
            <a:xfrm>
              <a:off x="923544" y="652272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2107946" y="0"/>
                  </a:moveTo>
                  <a:lnTo>
                    <a:pt x="88137" y="0"/>
                  </a:lnTo>
                  <a:lnTo>
                    <a:pt x="53829" y="6931"/>
                  </a:lnTo>
                  <a:lnTo>
                    <a:pt x="25814" y="25828"/>
                  </a:lnTo>
                  <a:lnTo>
                    <a:pt x="6926" y="53846"/>
                  </a:lnTo>
                  <a:lnTo>
                    <a:pt x="0" y="88137"/>
                  </a:lnTo>
                  <a:lnTo>
                    <a:pt x="0" y="440689"/>
                  </a:lnTo>
                  <a:lnTo>
                    <a:pt x="6926" y="474981"/>
                  </a:lnTo>
                  <a:lnTo>
                    <a:pt x="25814" y="502999"/>
                  </a:lnTo>
                  <a:lnTo>
                    <a:pt x="53829" y="521896"/>
                  </a:lnTo>
                  <a:lnTo>
                    <a:pt x="88137" y="528827"/>
                  </a:lnTo>
                  <a:lnTo>
                    <a:pt x="2107946" y="528827"/>
                  </a:lnTo>
                  <a:lnTo>
                    <a:pt x="2142237" y="521896"/>
                  </a:lnTo>
                  <a:lnTo>
                    <a:pt x="2170255" y="502999"/>
                  </a:lnTo>
                  <a:lnTo>
                    <a:pt x="2189152" y="474981"/>
                  </a:lnTo>
                  <a:lnTo>
                    <a:pt x="2196084" y="440689"/>
                  </a:lnTo>
                  <a:lnTo>
                    <a:pt x="2196084" y="88137"/>
                  </a:lnTo>
                  <a:lnTo>
                    <a:pt x="2189152" y="53846"/>
                  </a:lnTo>
                  <a:lnTo>
                    <a:pt x="2170255" y="25828"/>
                  </a:lnTo>
                  <a:lnTo>
                    <a:pt x="2142237" y="6931"/>
                  </a:lnTo>
                  <a:lnTo>
                    <a:pt x="210794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3544" y="652272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0" y="88137"/>
                  </a:moveTo>
                  <a:lnTo>
                    <a:pt x="6926" y="53846"/>
                  </a:lnTo>
                  <a:lnTo>
                    <a:pt x="25814" y="25828"/>
                  </a:lnTo>
                  <a:lnTo>
                    <a:pt x="53829" y="6931"/>
                  </a:lnTo>
                  <a:lnTo>
                    <a:pt x="88137" y="0"/>
                  </a:lnTo>
                  <a:lnTo>
                    <a:pt x="2107946" y="0"/>
                  </a:lnTo>
                  <a:lnTo>
                    <a:pt x="2142237" y="6931"/>
                  </a:lnTo>
                  <a:lnTo>
                    <a:pt x="2170255" y="25828"/>
                  </a:lnTo>
                  <a:lnTo>
                    <a:pt x="2189152" y="53846"/>
                  </a:lnTo>
                  <a:lnTo>
                    <a:pt x="2196084" y="88137"/>
                  </a:lnTo>
                  <a:lnTo>
                    <a:pt x="2196084" y="440689"/>
                  </a:lnTo>
                  <a:lnTo>
                    <a:pt x="2189152" y="474981"/>
                  </a:lnTo>
                  <a:lnTo>
                    <a:pt x="2170255" y="502999"/>
                  </a:lnTo>
                  <a:lnTo>
                    <a:pt x="2142237" y="521896"/>
                  </a:lnTo>
                  <a:lnTo>
                    <a:pt x="2107946" y="528827"/>
                  </a:lnTo>
                  <a:lnTo>
                    <a:pt x="88137" y="528827"/>
                  </a:lnTo>
                  <a:lnTo>
                    <a:pt x="53829" y="521896"/>
                  </a:lnTo>
                  <a:lnTo>
                    <a:pt x="25814" y="502999"/>
                  </a:lnTo>
                  <a:lnTo>
                    <a:pt x="6926" y="474981"/>
                  </a:lnTo>
                  <a:lnTo>
                    <a:pt x="0" y="440689"/>
                  </a:lnTo>
                  <a:lnTo>
                    <a:pt x="0" y="88137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48789" y="751713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06414" y="1074166"/>
            <a:ext cx="1744345" cy="386080"/>
            <a:chOff x="6106414" y="1074166"/>
            <a:chExt cx="1744345" cy="386080"/>
          </a:xfrm>
        </p:grpSpPr>
        <p:sp>
          <p:nvSpPr>
            <p:cNvPr id="8" name="object 8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1669034" y="0"/>
                  </a:moveTo>
                  <a:lnTo>
                    <a:pt x="62230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30" y="373380"/>
                  </a:lnTo>
                  <a:lnTo>
                    <a:pt x="1669034" y="373380"/>
                  </a:lnTo>
                  <a:lnTo>
                    <a:pt x="1693277" y="368496"/>
                  </a:lnTo>
                  <a:lnTo>
                    <a:pt x="1713055" y="355171"/>
                  </a:lnTo>
                  <a:lnTo>
                    <a:pt x="1726380" y="335393"/>
                  </a:lnTo>
                  <a:lnTo>
                    <a:pt x="1731264" y="311150"/>
                  </a:lnTo>
                  <a:lnTo>
                    <a:pt x="1731264" y="62230"/>
                  </a:lnTo>
                  <a:lnTo>
                    <a:pt x="1726380" y="37986"/>
                  </a:lnTo>
                  <a:lnTo>
                    <a:pt x="1713055" y="18208"/>
                  </a:lnTo>
                  <a:lnTo>
                    <a:pt x="1693277" y="4883"/>
                  </a:lnTo>
                  <a:lnTo>
                    <a:pt x="16690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30" y="0"/>
                  </a:lnTo>
                  <a:lnTo>
                    <a:pt x="1669034" y="0"/>
                  </a:lnTo>
                  <a:lnTo>
                    <a:pt x="1693277" y="4883"/>
                  </a:lnTo>
                  <a:lnTo>
                    <a:pt x="1713055" y="18208"/>
                  </a:lnTo>
                  <a:lnTo>
                    <a:pt x="1726380" y="37986"/>
                  </a:lnTo>
                  <a:lnTo>
                    <a:pt x="1731264" y="62230"/>
                  </a:lnTo>
                  <a:lnTo>
                    <a:pt x="1731264" y="311150"/>
                  </a:lnTo>
                  <a:lnTo>
                    <a:pt x="1726380" y="335393"/>
                  </a:lnTo>
                  <a:lnTo>
                    <a:pt x="1713055" y="355171"/>
                  </a:lnTo>
                  <a:lnTo>
                    <a:pt x="1693277" y="368496"/>
                  </a:lnTo>
                  <a:lnTo>
                    <a:pt x="1669034" y="373380"/>
                  </a:lnTo>
                  <a:lnTo>
                    <a:pt x="62230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57671" y="1101674"/>
            <a:ext cx="1440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146793" y="1054353"/>
            <a:ext cx="1497330" cy="366395"/>
            <a:chOff x="9146793" y="1054353"/>
            <a:chExt cx="1497330" cy="366395"/>
          </a:xfrm>
        </p:grpSpPr>
        <p:sp>
          <p:nvSpPr>
            <p:cNvPr id="12" name="object 12"/>
            <p:cNvSpPr/>
            <p:nvPr/>
          </p:nvSpPr>
          <p:spPr>
            <a:xfrm>
              <a:off x="9153143" y="1060703"/>
              <a:ext cx="1484630" cy="353695"/>
            </a:xfrm>
            <a:custGeom>
              <a:avLst/>
              <a:gdLst/>
              <a:ahLst/>
              <a:cxnLst/>
              <a:rect l="l" t="t" r="r" b="b"/>
              <a:pathLst>
                <a:path w="1484629" h="353694">
                  <a:moveTo>
                    <a:pt x="1425448" y="0"/>
                  </a:moveTo>
                  <a:lnTo>
                    <a:pt x="58927" y="0"/>
                  </a:lnTo>
                  <a:lnTo>
                    <a:pt x="36004" y="4635"/>
                  </a:lnTo>
                  <a:lnTo>
                    <a:pt x="17272" y="17272"/>
                  </a:lnTo>
                  <a:lnTo>
                    <a:pt x="4635" y="36004"/>
                  </a:lnTo>
                  <a:lnTo>
                    <a:pt x="0" y="58928"/>
                  </a:lnTo>
                  <a:lnTo>
                    <a:pt x="0" y="294640"/>
                  </a:lnTo>
                  <a:lnTo>
                    <a:pt x="4635" y="317563"/>
                  </a:lnTo>
                  <a:lnTo>
                    <a:pt x="17271" y="336296"/>
                  </a:lnTo>
                  <a:lnTo>
                    <a:pt x="36004" y="348932"/>
                  </a:lnTo>
                  <a:lnTo>
                    <a:pt x="58927" y="353568"/>
                  </a:lnTo>
                  <a:lnTo>
                    <a:pt x="1425448" y="353568"/>
                  </a:lnTo>
                  <a:lnTo>
                    <a:pt x="1448371" y="348932"/>
                  </a:lnTo>
                  <a:lnTo>
                    <a:pt x="1467103" y="336296"/>
                  </a:lnTo>
                  <a:lnTo>
                    <a:pt x="1479740" y="317563"/>
                  </a:lnTo>
                  <a:lnTo>
                    <a:pt x="1484376" y="294640"/>
                  </a:lnTo>
                  <a:lnTo>
                    <a:pt x="1484376" y="58928"/>
                  </a:lnTo>
                  <a:lnTo>
                    <a:pt x="1479740" y="36004"/>
                  </a:lnTo>
                  <a:lnTo>
                    <a:pt x="1467103" y="17272"/>
                  </a:lnTo>
                  <a:lnTo>
                    <a:pt x="1448371" y="4635"/>
                  </a:lnTo>
                  <a:lnTo>
                    <a:pt x="1425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53143" y="1060703"/>
              <a:ext cx="1484630" cy="353695"/>
            </a:xfrm>
            <a:custGeom>
              <a:avLst/>
              <a:gdLst/>
              <a:ahLst/>
              <a:cxnLst/>
              <a:rect l="l" t="t" r="r" b="b"/>
              <a:pathLst>
                <a:path w="1484629" h="353694">
                  <a:moveTo>
                    <a:pt x="0" y="58928"/>
                  </a:moveTo>
                  <a:lnTo>
                    <a:pt x="4635" y="36004"/>
                  </a:lnTo>
                  <a:lnTo>
                    <a:pt x="17272" y="17272"/>
                  </a:lnTo>
                  <a:lnTo>
                    <a:pt x="36004" y="4635"/>
                  </a:lnTo>
                  <a:lnTo>
                    <a:pt x="58927" y="0"/>
                  </a:lnTo>
                  <a:lnTo>
                    <a:pt x="1425448" y="0"/>
                  </a:lnTo>
                  <a:lnTo>
                    <a:pt x="1448371" y="4635"/>
                  </a:lnTo>
                  <a:lnTo>
                    <a:pt x="1467103" y="17272"/>
                  </a:lnTo>
                  <a:lnTo>
                    <a:pt x="1479740" y="36004"/>
                  </a:lnTo>
                  <a:lnTo>
                    <a:pt x="1484376" y="58928"/>
                  </a:lnTo>
                  <a:lnTo>
                    <a:pt x="1484376" y="294640"/>
                  </a:lnTo>
                  <a:lnTo>
                    <a:pt x="1479740" y="317563"/>
                  </a:lnTo>
                  <a:lnTo>
                    <a:pt x="1467103" y="336296"/>
                  </a:lnTo>
                  <a:lnTo>
                    <a:pt x="1448371" y="348932"/>
                  </a:lnTo>
                  <a:lnTo>
                    <a:pt x="1425448" y="353568"/>
                  </a:lnTo>
                  <a:lnTo>
                    <a:pt x="58927" y="353568"/>
                  </a:lnTo>
                  <a:lnTo>
                    <a:pt x="36004" y="348932"/>
                  </a:lnTo>
                  <a:lnTo>
                    <a:pt x="17271" y="336296"/>
                  </a:lnTo>
                  <a:lnTo>
                    <a:pt x="4635" y="317563"/>
                  </a:lnTo>
                  <a:lnTo>
                    <a:pt x="0" y="294640"/>
                  </a:lnTo>
                  <a:lnTo>
                    <a:pt x="0" y="5892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168130" y="1072641"/>
            <a:ext cx="1454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41081" y="347218"/>
            <a:ext cx="1508125" cy="384810"/>
            <a:chOff x="7641081" y="347218"/>
            <a:chExt cx="1508125" cy="384810"/>
          </a:xfrm>
        </p:grpSpPr>
        <p:sp>
          <p:nvSpPr>
            <p:cNvPr id="16" name="object 16"/>
            <p:cNvSpPr/>
            <p:nvPr/>
          </p:nvSpPr>
          <p:spPr>
            <a:xfrm>
              <a:off x="7647431" y="353568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433068" y="371855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79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47431" y="353568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79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828533" y="374650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Gender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209278" y="1929129"/>
            <a:ext cx="904240" cy="384810"/>
            <a:chOff x="9209278" y="1929129"/>
            <a:chExt cx="904240" cy="384810"/>
          </a:xfrm>
        </p:grpSpPr>
        <p:sp>
          <p:nvSpPr>
            <p:cNvPr id="20" name="object 20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4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40" y="309880"/>
                  </a:lnTo>
                  <a:lnTo>
                    <a:pt x="891540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4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40" y="61975"/>
                  </a:lnTo>
                  <a:lnTo>
                    <a:pt x="891540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411969" y="1956638"/>
            <a:ext cx="501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631169" y="1929129"/>
            <a:ext cx="904240" cy="384810"/>
            <a:chOff x="10631169" y="1929129"/>
            <a:chExt cx="904240" cy="384810"/>
          </a:xfrm>
        </p:grpSpPr>
        <p:sp>
          <p:nvSpPr>
            <p:cNvPr id="24" name="object 24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3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3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39" y="309880"/>
                  </a:lnTo>
                  <a:lnTo>
                    <a:pt x="891539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3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39" y="61975"/>
                  </a:lnTo>
                  <a:lnTo>
                    <a:pt x="891539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3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891266" y="195663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15020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5902197" y="710311"/>
            <a:ext cx="5180965" cy="1603375"/>
            <a:chOff x="5902197" y="710311"/>
            <a:chExt cx="5180965" cy="1603375"/>
          </a:xfrm>
        </p:grpSpPr>
        <p:sp>
          <p:nvSpPr>
            <p:cNvPr id="31" name="object 31"/>
            <p:cNvSpPr/>
            <p:nvPr/>
          </p:nvSpPr>
          <p:spPr>
            <a:xfrm>
              <a:off x="7844790" y="710310"/>
              <a:ext cx="3238500" cy="1235710"/>
            </a:xfrm>
            <a:custGeom>
              <a:avLst/>
              <a:gdLst/>
              <a:ahLst/>
              <a:cxnLst/>
              <a:rect l="l" t="t" r="r" b="b"/>
              <a:pathLst>
                <a:path w="3238500" h="1235710">
                  <a:moveTo>
                    <a:pt x="1298956" y="517652"/>
                  </a:moveTo>
                  <a:lnTo>
                    <a:pt x="1277861" y="480441"/>
                  </a:lnTo>
                  <a:lnTo>
                    <a:pt x="1235964" y="406527"/>
                  </a:lnTo>
                  <a:lnTo>
                    <a:pt x="1214729" y="438111"/>
                  </a:lnTo>
                  <a:lnTo>
                    <a:pt x="562356" y="0"/>
                  </a:lnTo>
                  <a:lnTo>
                    <a:pt x="551688" y="15875"/>
                  </a:lnTo>
                  <a:lnTo>
                    <a:pt x="538353" y="2286"/>
                  </a:lnTo>
                  <a:lnTo>
                    <a:pt x="68313" y="462953"/>
                  </a:lnTo>
                  <a:lnTo>
                    <a:pt x="41656" y="435737"/>
                  </a:lnTo>
                  <a:lnTo>
                    <a:pt x="0" y="556641"/>
                  </a:lnTo>
                  <a:lnTo>
                    <a:pt x="121666" y="517398"/>
                  </a:lnTo>
                  <a:lnTo>
                    <a:pt x="108102" y="503555"/>
                  </a:lnTo>
                  <a:lnTo>
                    <a:pt x="95021" y="490207"/>
                  </a:lnTo>
                  <a:lnTo>
                    <a:pt x="553872" y="40386"/>
                  </a:lnTo>
                  <a:lnTo>
                    <a:pt x="1193431" y="469811"/>
                  </a:lnTo>
                  <a:lnTo>
                    <a:pt x="1172210" y="501396"/>
                  </a:lnTo>
                  <a:lnTo>
                    <a:pt x="1298956" y="517652"/>
                  </a:lnTo>
                  <a:close/>
                </a:path>
                <a:path w="3238500" h="1235710">
                  <a:moveTo>
                    <a:pt x="3238246" y="1225423"/>
                  </a:moveTo>
                  <a:lnTo>
                    <a:pt x="3222206" y="1207135"/>
                  </a:lnTo>
                  <a:lnTo>
                    <a:pt x="3154045" y="1129411"/>
                  </a:lnTo>
                  <a:lnTo>
                    <a:pt x="3139668" y="1164615"/>
                  </a:lnTo>
                  <a:lnTo>
                    <a:pt x="2063318" y="725043"/>
                  </a:lnTo>
                  <a:lnTo>
                    <a:pt x="2068957" y="712470"/>
                  </a:lnTo>
                  <a:lnTo>
                    <a:pt x="2034159" y="696976"/>
                  </a:lnTo>
                  <a:lnTo>
                    <a:pt x="1847519" y="1113777"/>
                  </a:lnTo>
                  <a:lnTo>
                    <a:pt x="1812671" y="1098169"/>
                  </a:lnTo>
                  <a:lnTo>
                    <a:pt x="1818132" y="1225931"/>
                  </a:lnTo>
                  <a:lnTo>
                    <a:pt x="1914728" y="1146810"/>
                  </a:lnTo>
                  <a:lnTo>
                    <a:pt x="1917065" y="1144905"/>
                  </a:lnTo>
                  <a:lnTo>
                    <a:pt x="1882228" y="1129322"/>
                  </a:lnTo>
                  <a:lnTo>
                    <a:pt x="2047709" y="759891"/>
                  </a:lnTo>
                  <a:lnTo>
                    <a:pt x="3125254" y="1199946"/>
                  </a:lnTo>
                  <a:lnTo>
                    <a:pt x="3110865" y="1235202"/>
                  </a:lnTo>
                  <a:lnTo>
                    <a:pt x="3238246" y="12254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247003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162545" y="1929129"/>
            <a:ext cx="1672589" cy="384810"/>
            <a:chOff x="7162545" y="1929129"/>
            <a:chExt cx="1672589" cy="384810"/>
          </a:xfrm>
        </p:grpSpPr>
        <p:sp>
          <p:nvSpPr>
            <p:cNvPr id="36" name="object 36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1597659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597659" y="371856"/>
                  </a:lnTo>
                  <a:lnTo>
                    <a:pt x="1621809" y="366994"/>
                  </a:lnTo>
                  <a:lnTo>
                    <a:pt x="1641506" y="353726"/>
                  </a:lnTo>
                  <a:lnTo>
                    <a:pt x="1654774" y="334029"/>
                  </a:lnTo>
                  <a:lnTo>
                    <a:pt x="1659635" y="309880"/>
                  </a:lnTo>
                  <a:lnTo>
                    <a:pt x="1659635" y="61975"/>
                  </a:lnTo>
                  <a:lnTo>
                    <a:pt x="1654774" y="37826"/>
                  </a:lnTo>
                  <a:lnTo>
                    <a:pt x="1641506" y="18129"/>
                  </a:lnTo>
                  <a:lnTo>
                    <a:pt x="1621809" y="4861"/>
                  </a:lnTo>
                  <a:lnTo>
                    <a:pt x="1597659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597659" y="0"/>
                  </a:lnTo>
                  <a:lnTo>
                    <a:pt x="1621809" y="4861"/>
                  </a:lnTo>
                  <a:lnTo>
                    <a:pt x="1641506" y="18129"/>
                  </a:lnTo>
                  <a:lnTo>
                    <a:pt x="1654774" y="37826"/>
                  </a:lnTo>
                  <a:lnTo>
                    <a:pt x="1659635" y="61975"/>
                  </a:lnTo>
                  <a:lnTo>
                    <a:pt x="1659635" y="309880"/>
                  </a:lnTo>
                  <a:lnTo>
                    <a:pt x="1654774" y="334029"/>
                  </a:lnTo>
                  <a:lnTo>
                    <a:pt x="1641506" y="353726"/>
                  </a:lnTo>
                  <a:lnTo>
                    <a:pt x="1621809" y="366994"/>
                  </a:lnTo>
                  <a:lnTo>
                    <a:pt x="1597659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841106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4.8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404610" y="1419986"/>
            <a:ext cx="1595120" cy="516255"/>
          </a:xfrm>
          <a:custGeom>
            <a:avLst/>
            <a:gdLst/>
            <a:ahLst/>
            <a:cxnLst/>
            <a:rect l="l" t="t" r="r" b="b"/>
            <a:pathLst>
              <a:path w="1595120" h="516255">
                <a:moveTo>
                  <a:pt x="1594866" y="515747"/>
                </a:moveTo>
                <a:lnTo>
                  <a:pt x="1575701" y="490220"/>
                </a:lnTo>
                <a:lnTo>
                  <a:pt x="1518158" y="413512"/>
                </a:lnTo>
                <a:lnTo>
                  <a:pt x="1501101" y="447662"/>
                </a:lnTo>
                <a:lnTo>
                  <a:pt x="628777" y="11557"/>
                </a:lnTo>
                <a:lnTo>
                  <a:pt x="624332" y="20447"/>
                </a:lnTo>
                <a:lnTo>
                  <a:pt x="607822" y="0"/>
                </a:lnTo>
                <a:lnTo>
                  <a:pt x="76885" y="429488"/>
                </a:lnTo>
                <a:lnTo>
                  <a:pt x="52959" y="399923"/>
                </a:lnTo>
                <a:lnTo>
                  <a:pt x="0" y="516128"/>
                </a:lnTo>
                <a:lnTo>
                  <a:pt x="124841" y="488696"/>
                </a:lnTo>
                <a:lnTo>
                  <a:pt x="110540" y="471043"/>
                </a:lnTo>
                <a:lnTo>
                  <a:pt x="100825" y="459041"/>
                </a:lnTo>
                <a:lnTo>
                  <a:pt x="612013" y="45732"/>
                </a:lnTo>
                <a:lnTo>
                  <a:pt x="1484096" y="481711"/>
                </a:lnTo>
                <a:lnTo>
                  <a:pt x="1467104" y="515747"/>
                </a:lnTo>
                <a:lnTo>
                  <a:pt x="1594866" y="51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34611" y="5742432"/>
            <a:ext cx="879475" cy="634365"/>
          </a:xfrm>
          <a:custGeom>
            <a:avLst/>
            <a:gdLst/>
            <a:ahLst/>
            <a:cxnLst/>
            <a:rect l="l" t="t" r="r" b="b"/>
            <a:pathLst>
              <a:path w="879475" h="634364">
                <a:moveTo>
                  <a:pt x="879348" y="0"/>
                </a:moveTo>
                <a:lnTo>
                  <a:pt x="0" y="0"/>
                </a:lnTo>
                <a:lnTo>
                  <a:pt x="0" y="633984"/>
                </a:lnTo>
                <a:lnTo>
                  <a:pt x="879348" y="633984"/>
                </a:lnTo>
                <a:lnTo>
                  <a:pt x="879348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9391" y="5769864"/>
            <a:ext cx="2773680" cy="623570"/>
          </a:xfrm>
          <a:custGeom>
            <a:avLst/>
            <a:gdLst/>
            <a:ahLst/>
            <a:cxnLst/>
            <a:rect l="l" t="t" r="r" b="b"/>
            <a:pathLst>
              <a:path w="2773680" h="623570">
                <a:moveTo>
                  <a:pt x="2773680" y="0"/>
                </a:moveTo>
                <a:lnTo>
                  <a:pt x="0" y="0"/>
                </a:lnTo>
                <a:lnTo>
                  <a:pt x="0" y="623316"/>
                </a:lnTo>
                <a:lnTo>
                  <a:pt x="2773680" y="623316"/>
                </a:lnTo>
                <a:lnTo>
                  <a:pt x="2773680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77113" y="1720342"/>
          <a:ext cx="4577080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889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14.5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83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3" name="object 43"/>
          <p:cNvSpPr txBox="1"/>
          <p:nvPr/>
        </p:nvSpPr>
        <p:spPr>
          <a:xfrm>
            <a:off x="4373245" y="5965393"/>
            <a:ext cx="40576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20" dirty="0">
                <a:latin typeface="Calibri"/>
                <a:cs typeface="Calibri"/>
              </a:rPr>
              <a:t>20.5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34736" y="2248941"/>
            <a:ext cx="777240" cy="334454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935"/>
              </a:spcBef>
            </a:pPr>
            <a:r>
              <a:rPr sz="2800" spc="-25" dirty="0">
                <a:latin typeface="Calibri"/>
                <a:cs typeface="Calibri"/>
              </a:rPr>
              <a:t>6.6</a:t>
            </a:r>
            <a:endParaRPr sz="280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  <a:spcBef>
                <a:spcPts val="1835"/>
              </a:spcBef>
            </a:pPr>
            <a:r>
              <a:rPr sz="2800" spc="-25" dirty="0">
                <a:latin typeface="Calibri"/>
                <a:cs typeface="Calibri"/>
              </a:rPr>
              <a:t>0.3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7.5</a:t>
            </a:r>
            <a:endParaRPr sz="2800">
              <a:latin typeface="Calibri"/>
              <a:cs typeface="Calibri"/>
            </a:endParaRPr>
          </a:p>
          <a:p>
            <a:pPr marL="26034">
              <a:lnSpc>
                <a:spcPct val="100000"/>
              </a:lnSpc>
              <a:spcBef>
                <a:spcPts val="2155"/>
              </a:spcBef>
            </a:pPr>
            <a:r>
              <a:rPr sz="2800" spc="-20" dirty="0">
                <a:latin typeface="Calibri"/>
                <a:cs typeface="Calibri"/>
              </a:rPr>
              <a:t>-16.4</a:t>
            </a:r>
            <a:endParaRPr sz="2800">
              <a:latin typeface="Calibri"/>
              <a:cs typeface="Calibri"/>
            </a:endParaRPr>
          </a:p>
          <a:p>
            <a:pPr marL="113030">
              <a:lnSpc>
                <a:spcPct val="100000"/>
              </a:lnSpc>
              <a:spcBef>
                <a:spcPts val="183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1.5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77113" y="1704206"/>
          <a:ext cx="4577080" cy="4679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889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14.5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26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917194" y="645922"/>
            <a:ext cx="2209165" cy="541655"/>
            <a:chOff x="917194" y="645922"/>
            <a:chExt cx="2209165" cy="541655"/>
          </a:xfrm>
        </p:grpSpPr>
        <p:sp>
          <p:nvSpPr>
            <p:cNvPr id="4" name="object 4"/>
            <p:cNvSpPr/>
            <p:nvPr/>
          </p:nvSpPr>
          <p:spPr>
            <a:xfrm>
              <a:off x="923544" y="652272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2107946" y="0"/>
                  </a:moveTo>
                  <a:lnTo>
                    <a:pt x="88137" y="0"/>
                  </a:lnTo>
                  <a:lnTo>
                    <a:pt x="53829" y="6931"/>
                  </a:lnTo>
                  <a:lnTo>
                    <a:pt x="25814" y="25828"/>
                  </a:lnTo>
                  <a:lnTo>
                    <a:pt x="6926" y="53846"/>
                  </a:lnTo>
                  <a:lnTo>
                    <a:pt x="0" y="88137"/>
                  </a:lnTo>
                  <a:lnTo>
                    <a:pt x="0" y="440689"/>
                  </a:lnTo>
                  <a:lnTo>
                    <a:pt x="6926" y="474981"/>
                  </a:lnTo>
                  <a:lnTo>
                    <a:pt x="25814" y="502999"/>
                  </a:lnTo>
                  <a:lnTo>
                    <a:pt x="53829" y="521896"/>
                  </a:lnTo>
                  <a:lnTo>
                    <a:pt x="88137" y="528827"/>
                  </a:lnTo>
                  <a:lnTo>
                    <a:pt x="2107946" y="528827"/>
                  </a:lnTo>
                  <a:lnTo>
                    <a:pt x="2142237" y="521896"/>
                  </a:lnTo>
                  <a:lnTo>
                    <a:pt x="2170255" y="502999"/>
                  </a:lnTo>
                  <a:lnTo>
                    <a:pt x="2189152" y="474981"/>
                  </a:lnTo>
                  <a:lnTo>
                    <a:pt x="2196084" y="440689"/>
                  </a:lnTo>
                  <a:lnTo>
                    <a:pt x="2196084" y="88137"/>
                  </a:lnTo>
                  <a:lnTo>
                    <a:pt x="2189152" y="53846"/>
                  </a:lnTo>
                  <a:lnTo>
                    <a:pt x="2170255" y="25828"/>
                  </a:lnTo>
                  <a:lnTo>
                    <a:pt x="2142237" y="6931"/>
                  </a:lnTo>
                  <a:lnTo>
                    <a:pt x="210794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3544" y="652272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0" y="88137"/>
                  </a:moveTo>
                  <a:lnTo>
                    <a:pt x="6926" y="53846"/>
                  </a:lnTo>
                  <a:lnTo>
                    <a:pt x="25814" y="25828"/>
                  </a:lnTo>
                  <a:lnTo>
                    <a:pt x="53829" y="6931"/>
                  </a:lnTo>
                  <a:lnTo>
                    <a:pt x="88137" y="0"/>
                  </a:lnTo>
                  <a:lnTo>
                    <a:pt x="2107946" y="0"/>
                  </a:lnTo>
                  <a:lnTo>
                    <a:pt x="2142237" y="6931"/>
                  </a:lnTo>
                  <a:lnTo>
                    <a:pt x="2170255" y="25828"/>
                  </a:lnTo>
                  <a:lnTo>
                    <a:pt x="2189152" y="53846"/>
                  </a:lnTo>
                  <a:lnTo>
                    <a:pt x="2196084" y="88137"/>
                  </a:lnTo>
                  <a:lnTo>
                    <a:pt x="2196084" y="440689"/>
                  </a:lnTo>
                  <a:lnTo>
                    <a:pt x="2189152" y="474981"/>
                  </a:lnTo>
                  <a:lnTo>
                    <a:pt x="2170255" y="502999"/>
                  </a:lnTo>
                  <a:lnTo>
                    <a:pt x="2142237" y="521896"/>
                  </a:lnTo>
                  <a:lnTo>
                    <a:pt x="2107946" y="528827"/>
                  </a:lnTo>
                  <a:lnTo>
                    <a:pt x="88137" y="528827"/>
                  </a:lnTo>
                  <a:lnTo>
                    <a:pt x="53829" y="521896"/>
                  </a:lnTo>
                  <a:lnTo>
                    <a:pt x="25814" y="502999"/>
                  </a:lnTo>
                  <a:lnTo>
                    <a:pt x="6926" y="474981"/>
                  </a:lnTo>
                  <a:lnTo>
                    <a:pt x="0" y="440689"/>
                  </a:lnTo>
                  <a:lnTo>
                    <a:pt x="0" y="88137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48789" y="751713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06414" y="1074166"/>
            <a:ext cx="1744345" cy="386080"/>
            <a:chOff x="6106414" y="1074166"/>
            <a:chExt cx="1744345" cy="386080"/>
          </a:xfrm>
        </p:grpSpPr>
        <p:sp>
          <p:nvSpPr>
            <p:cNvPr id="8" name="object 8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1669034" y="0"/>
                  </a:moveTo>
                  <a:lnTo>
                    <a:pt x="62230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30" y="373380"/>
                  </a:lnTo>
                  <a:lnTo>
                    <a:pt x="1669034" y="373380"/>
                  </a:lnTo>
                  <a:lnTo>
                    <a:pt x="1693277" y="368496"/>
                  </a:lnTo>
                  <a:lnTo>
                    <a:pt x="1713055" y="355171"/>
                  </a:lnTo>
                  <a:lnTo>
                    <a:pt x="1726380" y="335393"/>
                  </a:lnTo>
                  <a:lnTo>
                    <a:pt x="1731264" y="311150"/>
                  </a:lnTo>
                  <a:lnTo>
                    <a:pt x="1731264" y="62230"/>
                  </a:lnTo>
                  <a:lnTo>
                    <a:pt x="1726380" y="37986"/>
                  </a:lnTo>
                  <a:lnTo>
                    <a:pt x="1713055" y="18208"/>
                  </a:lnTo>
                  <a:lnTo>
                    <a:pt x="1693277" y="4883"/>
                  </a:lnTo>
                  <a:lnTo>
                    <a:pt x="16690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30" y="0"/>
                  </a:lnTo>
                  <a:lnTo>
                    <a:pt x="1669034" y="0"/>
                  </a:lnTo>
                  <a:lnTo>
                    <a:pt x="1693277" y="4883"/>
                  </a:lnTo>
                  <a:lnTo>
                    <a:pt x="1713055" y="18208"/>
                  </a:lnTo>
                  <a:lnTo>
                    <a:pt x="1726380" y="37986"/>
                  </a:lnTo>
                  <a:lnTo>
                    <a:pt x="1731264" y="62230"/>
                  </a:lnTo>
                  <a:lnTo>
                    <a:pt x="1731264" y="311150"/>
                  </a:lnTo>
                  <a:lnTo>
                    <a:pt x="1726380" y="335393"/>
                  </a:lnTo>
                  <a:lnTo>
                    <a:pt x="1713055" y="355171"/>
                  </a:lnTo>
                  <a:lnTo>
                    <a:pt x="1693277" y="368496"/>
                  </a:lnTo>
                  <a:lnTo>
                    <a:pt x="1669034" y="373380"/>
                  </a:lnTo>
                  <a:lnTo>
                    <a:pt x="62230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57671" y="1101674"/>
            <a:ext cx="1440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146793" y="1054353"/>
            <a:ext cx="1497330" cy="366395"/>
            <a:chOff x="9146793" y="1054353"/>
            <a:chExt cx="1497330" cy="366395"/>
          </a:xfrm>
        </p:grpSpPr>
        <p:sp>
          <p:nvSpPr>
            <p:cNvPr id="12" name="object 12"/>
            <p:cNvSpPr/>
            <p:nvPr/>
          </p:nvSpPr>
          <p:spPr>
            <a:xfrm>
              <a:off x="9153143" y="1060703"/>
              <a:ext cx="1484630" cy="353695"/>
            </a:xfrm>
            <a:custGeom>
              <a:avLst/>
              <a:gdLst/>
              <a:ahLst/>
              <a:cxnLst/>
              <a:rect l="l" t="t" r="r" b="b"/>
              <a:pathLst>
                <a:path w="1484629" h="353694">
                  <a:moveTo>
                    <a:pt x="1425448" y="0"/>
                  </a:moveTo>
                  <a:lnTo>
                    <a:pt x="58927" y="0"/>
                  </a:lnTo>
                  <a:lnTo>
                    <a:pt x="36004" y="4635"/>
                  </a:lnTo>
                  <a:lnTo>
                    <a:pt x="17272" y="17272"/>
                  </a:lnTo>
                  <a:lnTo>
                    <a:pt x="4635" y="36004"/>
                  </a:lnTo>
                  <a:lnTo>
                    <a:pt x="0" y="58928"/>
                  </a:lnTo>
                  <a:lnTo>
                    <a:pt x="0" y="294640"/>
                  </a:lnTo>
                  <a:lnTo>
                    <a:pt x="4635" y="317563"/>
                  </a:lnTo>
                  <a:lnTo>
                    <a:pt x="17271" y="336296"/>
                  </a:lnTo>
                  <a:lnTo>
                    <a:pt x="36004" y="348932"/>
                  </a:lnTo>
                  <a:lnTo>
                    <a:pt x="58927" y="353568"/>
                  </a:lnTo>
                  <a:lnTo>
                    <a:pt x="1425448" y="353568"/>
                  </a:lnTo>
                  <a:lnTo>
                    <a:pt x="1448371" y="348932"/>
                  </a:lnTo>
                  <a:lnTo>
                    <a:pt x="1467103" y="336296"/>
                  </a:lnTo>
                  <a:lnTo>
                    <a:pt x="1479740" y="317563"/>
                  </a:lnTo>
                  <a:lnTo>
                    <a:pt x="1484376" y="294640"/>
                  </a:lnTo>
                  <a:lnTo>
                    <a:pt x="1484376" y="58928"/>
                  </a:lnTo>
                  <a:lnTo>
                    <a:pt x="1479740" y="36004"/>
                  </a:lnTo>
                  <a:lnTo>
                    <a:pt x="1467103" y="17272"/>
                  </a:lnTo>
                  <a:lnTo>
                    <a:pt x="1448371" y="4635"/>
                  </a:lnTo>
                  <a:lnTo>
                    <a:pt x="1425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53143" y="1060703"/>
              <a:ext cx="1484630" cy="353695"/>
            </a:xfrm>
            <a:custGeom>
              <a:avLst/>
              <a:gdLst/>
              <a:ahLst/>
              <a:cxnLst/>
              <a:rect l="l" t="t" r="r" b="b"/>
              <a:pathLst>
                <a:path w="1484629" h="353694">
                  <a:moveTo>
                    <a:pt x="0" y="58928"/>
                  </a:moveTo>
                  <a:lnTo>
                    <a:pt x="4635" y="36004"/>
                  </a:lnTo>
                  <a:lnTo>
                    <a:pt x="17272" y="17272"/>
                  </a:lnTo>
                  <a:lnTo>
                    <a:pt x="36004" y="4635"/>
                  </a:lnTo>
                  <a:lnTo>
                    <a:pt x="58927" y="0"/>
                  </a:lnTo>
                  <a:lnTo>
                    <a:pt x="1425448" y="0"/>
                  </a:lnTo>
                  <a:lnTo>
                    <a:pt x="1448371" y="4635"/>
                  </a:lnTo>
                  <a:lnTo>
                    <a:pt x="1467103" y="17272"/>
                  </a:lnTo>
                  <a:lnTo>
                    <a:pt x="1479740" y="36004"/>
                  </a:lnTo>
                  <a:lnTo>
                    <a:pt x="1484376" y="58928"/>
                  </a:lnTo>
                  <a:lnTo>
                    <a:pt x="1484376" y="294640"/>
                  </a:lnTo>
                  <a:lnTo>
                    <a:pt x="1479740" y="317563"/>
                  </a:lnTo>
                  <a:lnTo>
                    <a:pt x="1467103" y="336296"/>
                  </a:lnTo>
                  <a:lnTo>
                    <a:pt x="1448371" y="348932"/>
                  </a:lnTo>
                  <a:lnTo>
                    <a:pt x="1425448" y="353568"/>
                  </a:lnTo>
                  <a:lnTo>
                    <a:pt x="58927" y="353568"/>
                  </a:lnTo>
                  <a:lnTo>
                    <a:pt x="36004" y="348932"/>
                  </a:lnTo>
                  <a:lnTo>
                    <a:pt x="17271" y="336296"/>
                  </a:lnTo>
                  <a:lnTo>
                    <a:pt x="4635" y="317563"/>
                  </a:lnTo>
                  <a:lnTo>
                    <a:pt x="0" y="294640"/>
                  </a:lnTo>
                  <a:lnTo>
                    <a:pt x="0" y="5892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168130" y="1072641"/>
            <a:ext cx="1454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41081" y="347218"/>
            <a:ext cx="1508125" cy="384810"/>
            <a:chOff x="7641081" y="347218"/>
            <a:chExt cx="1508125" cy="384810"/>
          </a:xfrm>
        </p:grpSpPr>
        <p:sp>
          <p:nvSpPr>
            <p:cNvPr id="16" name="object 16"/>
            <p:cNvSpPr/>
            <p:nvPr/>
          </p:nvSpPr>
          <p:spPr>
            <a:xfrm>
              <a:off x="7647431" y="353568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433068" y="371855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79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47431" y="353568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79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828533" y="374650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Gender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209278" y="1929129"/>
            <a:ext cx="904240" cy="384810"/>
            <a:chOff x="9209278" y="1929129"/>
            <a:chExt cx="904240" cy="384810"/>
          </a:xfrm>
        </p:grpSpPr>
        <p:sp>
          <p:nvSpPr>
            <p:cNvPr id="20" name="object 20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4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40" y="309880"/>
                  </a:lnTo>
                  <a:lnTo>
                    <a:pt x="891540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4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40" y="61975"/>
                  </a:lnTo>
                  <a:lnTo>
                    <a:pt x="891540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411969" y="1956638"/>
            <a:ext cx="501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631169" y="1929129"/>
            <a:ext cx="904240" cy="384810"/>
            <a:chOff x="10631169" y="1929129"/>
            <a:chExt cx="904240" cy="384810"/>
          </a:xfrm>
        </p:grpSpPr>
        <p:sp>
          <p:nvSpPr>
            <p:cNvPr id="24" name="object 24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3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3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39" y="309880"/>
                  </a:lnTo>
                  <a:lnTo>
                    <a:pt x="891539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3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39" y="61975"/>
                  </a:lnTo>
                  <a:lnTo>
                    <a:pt x="891539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3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891266" y="195663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15020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5902197" y="710311"/>
            <a:ext cx="5180965" cy="1603375"/>
            <a:chOff x="5902197" y="710311"/>
            <a:chExt cx="5180965" cy="1603375"/>
          </a:xfrm>
        </p:grpSpPr>
        <p:sp>
          <p:nvSpPr>
            <p:cNvPr id="31" name="object 31"/>
            <p:cNvSpPr/>
            <p:nvPr/>
          </p:nvSpPr>
          <p:spPr>
            <a:xfrm>
              <a:off x="7844790" y="710310"/>
              <a:ext cx="3238500" cy="1235710"/>
            </a:xfrm>
            <a:custGeom>
              <a:avLst/>
              <a:gdLst/>
              <a:ahLst/>
              <a:cxnLst/>
              <a:rect l="l" t="t" r="r" b="b"/>
              <a:pathLst>
                <a:path w="3238500" h="1235710">
                  <a:moveTo>
                    <a:pt x="1298956" y="517652"/>
                  </a:moveTo>
                  <a:lnTo>
                    <a:pt x="1277861" y="480441"/>
                  </a:lnTo>
                  <a:lnTo>
                    <a:pt x="1235964" y="406527"/>
                  </a:lnTo>
                  <a:lnTo>
                    <a:pt x="1214729" y="438111"/>
                  </a:lnTo>
                  <a:lnTo>
                    <a:pt x="562356" y="0"/>
                  </a:lnTo>
                  <a:lnTo>
                    <a:pt x="551688" y="15875"/>
                  </a:lnTo>
                  <a:lnTo>
                    <a:pt x="538353" y="2286"/>
                  </a:lnTo>
                  <a:lnTo>
                    <a:pt x="68313" y="462953"/>
                  </a:lnTo>
                  <a:lnTo>
                    <a:pt x="41656" y="435737"/>
                  </a:lnTo>
                  <a:lnTo>
                    <a:pt x="0" y="556641"/>
                  </a:lnTo>
                  <a:lnTo>
                    <a:pt x="121666" y="517398"/>
                  </a:lnTo>
                  <a:lnTo>
                    <a:pt x="108102" y="503555"/>
                  </a:lnTo>
                  <a:lnTo>
                    <a:pt x="95021" y="490207"/>
                  </a:lnTo>
                  <a:lnTo>
                    <a:pt x="553872" y="40386"/>
                  </a:lnTo>
                  <a:lnTo>
                    <a:pt x="1193431" y="469811"/>
                  </a:lnTo>
                  <a:lnTo>
                    <a:pt x="1172210" y="501396"/>
                  </a:lnTo>
                  <a:lnTo>
                    <a:pt x="1298956" y="517652"/>
                  </a:lnTo>
                  <a:close/>
                </a:path>
                <a:path w="3238500" h="1235710">
                  <a:moveTo>
                    <a:pt x="3238246" y="1225423"/>
                  </a:moveTo>
                  <a:lnTo>
                    <a:pt x="3222206" y="1207135"/>
                  </a:lnTo>
                  <a:lnTo>
                    <a:pt x="3154045" y="1129411"/>
                  </a:lnTo>
                  <a:lnTo>
                    <a:pt x="3139668" y="1164615"/>
                  </a:lnTo>
                  <a:lnTo>
                    <a:pt x="2063318" y="725043"/>
                  </a:lnTo>
                  <a:lnTo>
                    <a:pt x="2068957" y="712470"/>
                  </a:lnTo>
                  <a:lnTo>
                    <a:pt x="2034159" y="696976"/>
                  </a:lnTo>
                  <a:lnTo>
                    <a:pt x="1847519" y="1113777"/>
                  </a:lnTo>
                  <a:lnTo>
                    <a:pt x="1812671" y="1098169"/>
                  </a:lnTo>
                  <a:lnTo>
                    <a:pt x="1818132" y="1225931"/>
                  </a:lnTo>
                  <a:lnTo>
                    <a:pt x="1914728" y="1146810"/>
                  </a:lnTo>
                  <a:lnTo>
                    <a:pt x="1917065" y="1144905"/>
                  </a:lnTo>
                  <a:lnTo>
                    <a:pt x="1882228" y="1129322"/>
                  </a:lnTo>
                  <a:lnTo>
                    <a:pt x="2047709" y="759891"/>
                  </a:lnTo>
                  <a:lnTo>
                    <a:pt x="3125254" y="1199946"/>
                  </a:lnTo>
                  <a:lnTo>
                    <a:pt x="3110865" y="1235202"/>
                  </a:lnTo>
                  <a:lnTo>
                    <a:pt x="3238246" y="12254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247003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162545" y="1929129"/>
            <a:ext cx="1672589" cy="384810"/>
            <a:chOff x="7162545" y="1929129"/>
            <a:chExt cx="1672589" cy="384810"/>
          </a:xfrm>
        </p:grpSpPr>
        <p:sp>
          <p:nvSpPr>
            <p:cNvPr id="36" name="object 36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1597659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597659" y="371856"/>
                  </a:lnTo>
                  <a:lnTo>
                    <a:pt x="1621809" y="366994"/>
                  </a:lnTo>
                  <a:lnTo>
                    <a:pt x="1641506" y="353726"/>
                  </a:lnTo>
                  <a:lnTo>
                    <a:pt x="1654774" y="334029"/>
                  </a:lnTo>
                  <a:lnTo>
                    <a:pt x="1659635" y="309880"/>
                  </a:lnTo>
                  <a:lnTo>
                    <a:pt x="1659635" y="61975"/>
                  </a:lnTo>
                  <a:lnTo>
                    <a:pt x="1654774" y="37826"/>
                  </a:lnTo>
                  <a:lnTo>
                    <a:pt x="1641506" y="18129"/>
                  </a:lnTo>
                  <a:lnTo>
                    <a:pt x="1621809" y="4861"/>
                  </a:lnTo>
                  <a:lnTo>
                    <a:pt x="1597659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597659" y="0"/>
                  </a:lnTo>
                  <a:lnTo>
                    <a:pt x="1621809" y="4861"/>
                  </a:lnTo>
                  <a:lnTo>
                    <a:pt x="1641506" y="18129"/>
                  </a:lnTo>
                  <a:lnTo>
                    <a:pt x="1654774" y="37826"/>
                  </a:lnTo>
                  <a:lnTo>
                    <a:pt x="1659635" y="61975"/>
                  </a:lnTo>
                  <a:lnTo>
                    <a:pt x="1659635" y="309880"/>
                  </a:lnTo>
                  <a:lnTo>
                    <a:pt x="1654774" y="334029"/>
                  </a:lnTo>
                  <a:lnTo>
                    <a:pt x="1641506" y="353726"/>
                  </a:lnTo>
                  <a:lnTo>
                    <a:pt x="1621809" y="366994"/>
                  </a:lnTo>
                  <a:lnTo>
                    <a:pt x="1597659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841106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4.8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404610" y="1419986"/>
            <a:ext cx="1595120" cy="516255"/>
          </a:xfrm>
          <a:custGeom>
            <a:avLst/>
            <a:gdLst/>
            <a:ahLst/>
            <a:cxnLst/>
            <a:rect l="l" t="t" r="r" b="b"/>
            <a:pathLst>
              <a:path w="1595120" h="516255">
                <a:moveTo>
                  <a:pt x="1594866" y="515747"/>
                </a:moveTo>
                <a:lnTo>
                  <a:pt x="1575701" y="490220"/>
                </a:lnTo>
                <a:lnTo>
                  <a:pt x="1518158" y="413512"/>
                </a:lnTo>
                <a:lnTo>
                  <a:pt x="1501101" y="447662"/>
                </a:lnTo>
                <a:lnTo>
                  <a:pt x="628777" y="11557"/>
                </a:lnTo>
                <a:lnTo>
                  <a:pt x="624332" y="20447"/>
                </a:lnTo>
                <a:lnTo>
                  <a:pt x="607822" y="0"/>
                </a:lnTo>
                <a:lnTo>
                  <a:pt x="76885" y="429488"/>
                </a:lnTo>
                <a:lnTo>
                  <a:pt x="52959" y="399923"/>
                </a:lnTo>
                <a:lnTo>
                  <a:pt x="0" y="516128"/>
                </a:lnTo>
                <a:lnTo>
                  <a:pt x="124841" y="488696"/>
                </a:lnTo>
                <a:lnTo>
                  <a:pt x="110540" y="471043"/>
                </a:lnTo>
                <a:lnTo>
                  <a:pt x="100825" y="459041"/>
                </a:lnTo>
                <a:lnTo>
                  <a:pt x="612013" y="45732"/>
                </a:lnTo>
                <a:lnTo>
                  <a:pt x="1484096" y="481711"/>
                </a:lnTo>
                <a:lnTo>
                  <a:pt x="1467104" y="515747"/>
                </a:lnTo>
                <a:lnTo>
                  <a:pt x="1594866" y="51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134736" y="2248941"/>
            <a:ext cx="777240" cy="4004310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935"/>
              </a:spcBef>
            </a:pPr>
            <a:r>
              <a:rPr sz="2800" spc="-25" dirty="0">
                <a:latin typeface="Calibri"/>
                <a:cs typeface="Calibri"/>
              </a:rPr>
              <a:t>6.6</a:t>
            </a:r>
            <a:endParaRPr sz="280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  <a:spcBef>
                <a:spcPts val="1835"/>
              </a:spcBef>
            </a:pPr>
            <a:r>
              <a:rPr sz="2800" spc="-25" dirty="0">
                <a:latin typeface="Calibri"/>
                <a:cs typeface="Calibri"/>
              </a:rPr>
              <a:t>0.3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7.5</a:t>
            </a:r>
            <a:endParaRPr sz="2800">
              <a:latin typeface="Calibri"/>
              <a:cs typeface="Calibri"/>
            </a:endParaRPr>
          </a:p>
          <a:p>
            <a:pPr marL="26034">
              <a:lnSpc>
                <a:spcPct val="100000"/>
              </a:lnSpc>
              <a:spcBef>
                <a:spcPts val="2155"/>
              </a:spcBef>
            </a:pPr>
            <a:r>
              <a:rPr sz="2800" spc="-20" dirty="0">
                <a:latin typeface="Calibri"/>
                <a:cs typeface="Calibri"/>
              </a:rPr>
              <a:t>-16.4</a:t>
            </a:r>
            <a:endParaRPr sz="2800">
              <a:latin typeface="Calibri"/>
              <a:cs typeface="Calibri"/>
            </a:endParaRPr>
          </a:p>
          <a:p>
            <a:pPr marL="113030">
              <a:lnSpc>
                <a:spcPct val="100000"/>
              </a:lnSpc>
              <a:spcBef>
                <a:spcPts val="183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1.5</a:t>
            </a:r>
            <a:endParaRPr sz="2800">
              <a:latin typeface="Calibri"/>
              <a:cs typeface="Calibri"/>
            </a:endParaRPr>
          </a:p>
          <a:p>
            <a:pPr marL="80010">
              <a:lnSpc>
                <a:spcPct val="100000"/>
              </a:lnSpc>
              <a:spcBef>
                <a:spcPts val="1839"/>
              </a:spcBef>
            </a:pPr>
            <a:r>
              <a:rPr sz="2800" spc="-20" dirty="0">
                <a:latin typeface="Calibri"/>
                <a:cs typeface="Calibri"/>
              </a:rPr>
              <a:t>18.6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7194" y="645922"/>
            <a:ext cx="2209165" cy="541655"/>
            <a:chOff x="917194" y="645922"/>
            <a:chExt cx="2209165" cy="541655"/>
          </a:xfrm>
        </p:grpSpPr>
        <p:sp>
          <p:nvSpPr>
            <p:cNvPr id="3" name="object 3"/>
            <p:cNvSpPr/>
            <p:nvPr/>
          </p:nvSpPr>
          <p:spPr>
            <a:xfrm>
              <a:off x="923544" y="652272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2107946" y="0"/>
                  </a:moveTo>
                  <a:lnTo>
                    <a:pt x="88137" y="0"/>
                  </a:lnTo>
                  <a:lnTo>
                    <a:pt x="53829" y="6931"/>
                  </a:lnTo>
                  <a:lnTo>
                    <a:pt x="25814" y="25828"/>
                  </a:lnTo>
                  <a:lnTo>
                    <a:pt x="6926" y="53846"/>
                  </a:lnTo>
                  <a:lnTo>
                    <a:pt x="0" y="88137"/>
                  </a:lnTo>
                  <a:lnTo>
                    <a:pt x="0" y="440689"/>
                  </a:lnTo>
                  <a:lnTo>
                    <a:pt x="6926" y="474981"/>
                  </a:lnTo>
                  <a:lnTo>
                    <a:pt x="25814" y="502999"/>
                  </a:lnTo>
                  <a:lnTo>
                    <a:pt x="53829" y="521896"/>
                  </a:lnTo>
                  <a:lnTo>
                    <a:pt x="88137" y="528827"/>
                  </a:lnTo>
                  <a:lnTo>
                    <a:pt x="2107946" y="528827"/>
                  </a:lnTo>
                  <a:lnTo>
                    <a:pt x="2142237" y="521896"/>
                  </a:lnTo>
                  <a:lnTo>
                    <a:pt x="2170255" y="502999"/>
                  </a:lnTo>
                  <a:lnTo>
                    <a:pt x="2189152" y="474981"/>
                  </a:lnTo>
                  <a:lnTo>
                    <a:pt x="2196084" y="440689"/>
                  </a:lnTo>
                  <a:lnTo>
                    <a:pt x="2196084" y="88137"/>
                  </a:lnTo>
                  <a:lnTo>
                    <a:pt x="2189152" y="53846"/>
                  </a:lnTo>
                  <a:lnTo>
                    <a:pt x="2170255" y="25828"/>
                  </a:lnTo>
                  <a:lnTo>
                    <a:pt x="2142237" y="6931"/>
                  </a:lnTo>
                  <a:lnTo>
                    <a:pt x="210794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3544" y="652272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0" y="88137"/>
                  </a:moveTo>
                  <a:lnTo>
                    <a:pt x="6926" y="53846"/>
                  </a:lnTo>
                  <a:lnTo>
                    <a:pt x="25814" y="25828"/>
                  </a:lnTo>
                  <a:lnTo>
                    <a:pt x="53829" y="6931"/>
                  </a:lnTo>
                  <a:lnTo>
                    <a:pt x="88137" y="0"/>
                  </a:lnTo>
                  <a:lnTo>
                    <a:pt x="2107946" y="0"/>
                  </a:lnTo>
                  <a:lnTo>
                    <a:pt x="2142237" y="6931"/>
                  </a:lnTo>
                  <a:lnTo>
                    <a:pt x="2170255" y="25828"/>
                  </a:lnTo>
                  <a:lnTo>
                    <a:pt x="2189152" y="53846"/>
                  </a:lnTo>
                  <a:lnTo>
                    <a:pt x="2196084" y="88137"/>
                  </a:lnTo>
                  <a:lnTo>
                    <a:pt x="2196084" y="440689"/>
                  </a:lnTo>
                  <a:lnTo>
                    <a:pt x="2189152" y="474981"/>
                  </a:lnTo>
                  <a:lnTo>
                    <a:pt x="2170255" y="502999"/>
                  </a:lnTo>
                  <a:lnTo>
                    <a:pt x="2142237" y="521896"/>
                  </a:lnTo>
                  <a:lnTo>
                    <a:pt x="2107946" y="528827"/>
                  </a:lnTo>
                  <a:lnTo>
                    <a:pt x="88137" y="528827"/>
                  </a:lnTo>
                  <a:lnTo>
                    <a:pt x="53829" y="521896"/>
                  </a:lnTo>
                  <a:lnTo>
                    <a:pt x="25814" y="502999"/>
                  </a:lnTo>
                  <a:lnTo>
                    <a:pt x="6926" y="474981"/>
                  </a:lnTo>
                  <a:lnTo>
                    <a:pt x="0" y="440689"/>
                  </a:lnTo>
                  <a:lnTo>
                    <a:pt x="0" y="88137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48789" y="751713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34788" y="1720342"/>
            <a:ext cx="0" cy="4678680"/>
          </a:xfrm>
          <a:custGeom>
            <a:avLst/>
            <a:gdLst/>
            <a:ahLst/>
            <a:cxnLst/>
            <a:rect l="l" t="t" r="r" b="b"/>
            <a:pathLst>
              <a:path h="4678680">
                <a:moveTo>
                  <a:pt x="0" y="0"/>
                </a:moveTo>
                <a:lnTo>
                  <a:pt x="0" y="46786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89813" y="1720342"/>
          <a:ext cx="4551680" cy="4662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889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14.5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6106414" y="1074166"/>
            <a:ext cx="1744345" cy="386080"/>
            <a:chOff x="6106414" y="1074166"/>
            <a:chExt cx="1744345" cy="386080"/>
          </a:xfrm>
        </p:grpSpPr>
        <p:sp>
          <p:nvSpPr>
            <p:cNvPr id="9" name="object 9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1669034" y="0"/>
                  </a:moveTo>
                  <a:lnTo>
                    <a:pt x="62230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30" y="373380"/>
                  </a:lnTo>
                  <a:lnTo>
                    <a:pt x="1669034" y="373380"/>
                  </a:lnTo>
                  <a:lnTo>
                    <a:pt x="1693277" y="368496"/>
                  </a:lnTo>
                  <a:lnTo>
                    <a:pt x="1713055" y="355171"/>
                  </a:lnTo>
                  <a:lnTo>
                    <a:pt x="1726380" y="335393"/>
                  </a:lnTo>
                  <a:lnTo>
                    <a:pt x="1731264" y="311150"/>
                  </a:lnTo>
                  <a:lnTo>
                    <a:pt x="1731264" y="62230"/>
                  </a:lnTo>
                  <a:lnTo>
                    <a:pt x="1726380" y="37986"/>
                  </a:lnTo>
                  <a:lnTo>
                    <a:pt x="1713055" y="18208"/>
                  </a:lnTo>
                  <a:lnTo>
                    <a:pt x="1693277" y="4883"/>
                  </a:lnTo>
                  <a:lnTo>
                    <a:pt x="16690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30" y="0"/>
                  </a:lnTo>
                  <a:lnTo>
                    <a:pt x="1669034" y="0"/>
                  </a:lnTo>
                  <a:lnTo>
                    <a:pt x="1693277" y="4883"/>
                  </a:lnTo>
                  <a:lnTo>
                    <a:pt x="1713055" y="18208"/>
                  </a:lnTo>
                  <a:lnTo>
                    <a:pt x="1726380" y="37986"/>
                  </a:lnTo>
                  <a:lnTo>
                    <a:pt x="1731264" y="62230"/>
                  </a:lnTo>
                  <a:lnTo>
                    <a:pt x="1731264" y="311150"/>
                  </a:lnTo>
                  <a:lnTo>
                    <a:pt x="1726380" y="335393"/>
                  </a:lnTo>
                  <a:lnTo>
                    <a:pt x="1713055" y="355171"/>
                  </a:lnTo>
                  <a:lnTo>
                    <a:pt x="1693277" y="368496"/>
                  </a:lnTo>
                  <a:lnTo>
                    <a:pt x="1669034" y="373380"/>
                  </a:lnTo>
                  <a:lnTo>
                    <a:pt x="62230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257671" y="1101674"/>
            <a:ext cx="1440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146793" y="1054353"/>
            <a:ext cx="1497330" cy="366395"/>
            <a:chOff x="9146793" y="1054353"/>
            <a:chExt cx="1497330" cy="366395"/>
          </a:xfrm>
        </p:grpSpPr>
        <p:sp>
          <p:nvSpPr>
            <p:cNvPr id="13" name="object 13"/>
            <p:cNvSpPr/>
            <p:nvPr/>
          </p:nvSpPr>
          <p:spPr>
            <a:xfrm>
              <a:off x="9153143" y="1060703"/>
              <a:ext cx="1484630" cy="353695"/>
            </a:xfrm>
            <a:custGeom>
              <a:avLst/>
              <a:gdLst/>
              <a:ahLst/>
              <a:cxnLst/>
              <a:rect l="l" t="t" r="r" b="b"/>
              <a:pathLst>
                <a:path w="1484629" h="353694">
                  <a:moveTo>
                    <a:pt x="1425448" y="0"/>
                  </a:moveTo>
                  <a:lnTo>
                    <a:pt x="58927" y="0"/>
                  </a:lnTo>
                  <a:lnTo>
                    <a:pt x="36004" y="4635"/>
                  </a:lnTo>
                  <a:lnTo>
                    <a:pt x="17272" y="17272"/>
                  </a:lnTo>
                  <a:lnTo>
                    <a:pt x="4635" y="36004"/>
                  </a:lnTo>
                  <a:lnTo>
                    <a:pt x="0" y="58928"/>
                  </a:lnTo>
                  <a:lnTo>
                    <a:pt x="0" y="294640"/>
                  </a:lnTo>
                  <a:lnTo>
                    <a:pt x="4635" y="317563"/>
                  </a:lnTo>
                  <a:lnTo>
                    <a:pt x="17271" y="336296"/>
                  </a:lnTo>
                  <a:lnTo>
                    <a:pt x="36004" y="348932"/>
                  </a:lnTo>
                  <a:lnTo>
                    <a:pt x="58927" y="353568"/>
                  </a:lnTo>
                  <a:lnTo>
                    <a:pt x="1425448" y="353568"/>
                  </a:lnTo>
                  <a:lnTo>
                    <a:pt x="1448371" y="348932"/>
                  </a:lnTo>
                  <a:lnTo>
                    <a:pt x="1467103" y="336296"/>
                  </a:lnTo>
                  <a:lnTo>
                    <a:pt x="1479740" y="317563"/>
                  </a:lnTo>
                  <a:lnTo>
                    <a:pt x="1484376" y="294640"/>
                  </a:lnTo>
                  <a:lnTo>
                    <a:pt x="1484376" y="58928"/>
                  </a:lnTo>
                  <a:lnTo>
                    <a:pt x="1479740" y="36004"/>
                  </a:lnTo>
                  <a:lnTo>
                    <a:pt x="1467103" y="17272"/>
                  </a:lnTo>
                  <a:lnTo>
                    <a:pt x="1448371" y="4635"/>
                  </a:lnTo>
                  <a:lnTo>
                    <a:pt x="1425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53143" y="1060703"/>
              <a:ext cx="1484630" cy="353695"/>
            </a:xfrm>
            <a:custGeom>
              <a:avLst/>
              <a:gdLst/>
              <a:ahLst/>
              <a:cxnLst/>
              <a:rect l="l" t="t" r="r" b="b"/>
              <a:pathLst>
                <a:path w="1484629" h="353694">
                  <a:moveTo>
                    <a:pt x="0" y="58928"/>
                  </a:moveTo>
                  <a:lnTo>
                    <a:pt x="4635" y="36004"/>
                  </a:lnTo>
                  <a:lnTo>
                    <a:pt x="17272" y="17272"/>
                  </a:lnTo>
                  <a:lnTo>
                    <a:pt x="36004" y="4635"/>
                  </a:lnTo>
                  <a:lnTo>
                    <a:pt x="58927" y="0"/>
                  </a:lnTo>
                  <a:lnTo>
                    <a:pt x="1425448" y="0"/>
                  </a:lnTo>
                  <a:lnTo>
                    <a:pt x="1448371" y="4635"/>
                  </a:lnTo>
                  <a:lnTo>
                    <a:pt x="1467103" y="17272"/>
                  </a:lnTo>
                  <a:lnTo>
                    <a:pt x="1479740" y="36004"/>
                  </a:lnTo>
                  <a:lnTo>
                    <a:pt x="1484376" y="58928"/>
                  </a:lnTo>
                  <a:lnTo>
                    <a:pt x="1484376" y="294640"/>
                  </a:lnTo>
                  <a:lnTo>
                    <a:pt x="1479740" y="317563"/>
                  </a:lnTo>
                  <a:lnTo>
                    <a:pt x="1467103" y="336296"/>
                  </a:lnTo>
                  <a:lnTo>
                    <a:pt x="1448371" y="348932"/>
                  </a:lnTo>
                  <a:lnTo>
                    <a:pt x="1425448" y="353568"/>
                  </a:lnTo>
                  <a:lnTo>
                    <a:pt x="58927" y="353568"/>
                  </a:lnTo>
                  <a:lnTo>
                    <a:pt x="36004" y="348932"/>
                  </a:lnTo>
                  <a:lnTo>
                    <a:pt x="17271" y="336296"/>
                  </a:lnTo>
                  <a:lnTo>
                    <a:pt x="4635" y="317563"/>
                  </a:lnTo>
                  <a:lnTo>
                    <a:pt x="0" y="294640"/>
                  </a:lnTo>
                  <a:lnTo>
                    <a:pt x="0" y="5892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168130" y="1072641"/>
            <a:ext cx="1454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641081" y="347218"/>
            <a:ext cx="1508125" cy="384810"/>
            <a:chOff x="7641081" y="347218"/>
            <a:chExt cx="1508125" cy="384810"/>
          </a:xfrm>
        </p:grpSpPr>
        <p:sp>
          <p:nvSpPr>
            <p:cNvPr id="17" name="object 17"/>
            <p:cNvSpPr/>
            <p:nvPr/>
          </p:nvSpPr>
          <p:spPr>
            <a:xfrm>
              <a:off x="7647431" y="353568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433068" y="371855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79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647431" y="353568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79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828533" y="374650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Gender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209278" y="1929129"/>
            <a:ext cx="904240" cy="384810"/>
            <a:chOff x="9209278" y="1929129"/>
            <a:chExt cx="904240" cy="384810"/>
          </a:xfrm>
        </p:grpSpPr>
        <p:sp>
          <p:nvSpPr>
            <p:cNvPr id="21" name="object 21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4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40" y="309880"/>
                  </a:lnTo>
                  <a:lnTo>
                    <a:pt x="891540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4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40" y="61975"/>
                  </a:lnTo>
                  <a:lnTo>
                    <a:pt x="891540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411969" y="1956638"/>
            <a:ext cx="501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631169" y="1929129"/>
            <a:ext cx="904240" cy="384810"/>
            <a:chOff x="10631169" y="1929129"/>
            <a:chExt cx="904240" cy="384810"/>
          </a:xfrm>
        </p:grpSpPr>
        <p:sp>
          <p:nvSpPr>
            <p:cNvPr id="25" name="object 25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3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3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39" y="309880"/>
                  </a:lnTo>
                  <a:lnTo>
                    <a:pt x="891539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3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39" y="61975"/>
                  </a:lnTo>
                  <a:lnTo>
                    <a:pt x="891539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3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891266" y="195663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15020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5902197" y="710311"/>
            <a:ext cx="5180965" cy="1603375"/>
            <a:chOff x="5902197" y="710311"/>
            <a:chExt cx="5180965" cy="1603375"/>
          </a:xfrm>
        </p:grpSpPr>
        <p:sp>
          <p:nvSpPr>
            <p:cNvPr id="32" name="object 32"/>
            <p:cNvSpPr/>
            <p:nvPr/>
          </p:nvSpPr>
          <p:spPr>
            <a:xfrm>
              <a:off x="7844790" y="710310"/>
              <a:ext cx="3238500" cy="1235710"/>
            </a:xfrm>
            <a:custGeom>
              <a:avLst/>
              <a:gdLst/>
              <a:ahLst/>
              <a:cxnLst/>
              <a:rect l="l" t="t" r="r" b="b"/>
              <a:pathLst>
                <a:path w="3238500" h="1235710">
                  <a:moveTo>
                    <a:pt x="1298956" y="517652"/>
                  </a:moveTo>
                  <a:lnTo>
                    <a:pt x="1277861" y="480441"/>
                  </a:lnTo>
                  <a:lnTo>
                    <a:pt x="1235964" y="406527"/>
                  </a:lnTo>
                  <a:lnTo>
                    <a:pt x="1214729" y="438111"/>
                  </a:lnTo>
                  <a:lnTo>
                    <a:pt x="562356" y="0"/>
                  </a:lnTo>
                  <a:lnTo>
                    <a:pt x="551688" y="15875"/>
                  </a:lnTo>
                  <a:lnTo>
                    <a:pt x="538353" y="2286"/>
                  </a:lnTo>
                  <a:lnTo>
                    <a:pt x="68313" y="462953"/>
                  </a:lnTo>
                  <a:lnTo>
                    <a:pt x="41656" y="435737"/>
                  </a:lnTo>
                  <a:lnTo>
                    <a:pt x="0" y="556641"/>
                  </a:lnTo>
                  <a:lnTo>
                    <a:pt x="121666" y="517398"/>
                  </a:lnTo>
                  <a:lnTo>
                    <a:pt x="108102" y="503555"/>
                  </a:lnTo>
                  <a:lnTo>
                    <a:pt x="95021" y="490207"/>
                  </a:lnTo>
                  <a:lnTo>
                    <a:pt x="553872" y="40386"/>
                  </a:lnTo>
                  <a:lnTo>
                    <a:pt x="1193431" y="469811"/>
                  </a:lnTo>
                  <a:lnTo>
                    <a:pt x="1172210" y="501396"/>
                  </a:lnTo>
                  <a:lnTo>
                    <a:pt x="1298956" y="517652"/>
                  </a:lnTo>
                  <a:close/>
                </a:path>
                <a:path w="3238500" h="1235710">
                  <a:moveTo>
                    <a:pt x="3238246" y="1225423"/>
                  </a:moveTo>
                  <a:lnTo>
                    <a:pt x="3222206" y="1207135"/>
                  </a:lnTo>
                  <a:lnTo>
                    <a:pt x="3154045" y="1129411"/>
                  </a:lnTo>
                  <a:lnTo>
                    <a:pt x="3139668" y="1164615"/>
                  </a:lnTo>
                  <a:lnTo>
                    <a:pt x="2063318" y="725043"/>
                  </a:lnTo>
                  <a:lnTo>
                    <a:pt x="2068957" y="712470"/>
                  </a:lnTo>
                  <a:lnTo>
                    <a:pt x="2034159" y="696976"/>
                  </a:lnTo>
                  <a:lnTo>
                    <a:pt x="1847519" y="1113777"/>
                  </a:lnTo>
                  <a:lnTo>
                    <a:pt x="1812671" y="1098169"/>
                  </a:lnTo>
                  <a:lnTo>
                    <a:pt x="1818132" y="1225931"/>
                  </a:lnTo>
                  <a:lnTo>
                    <a:pt x="1914728" y="1146810"/>
                  </a:lnTo>
                  <a:lnTo>
                    <a:pt x="1917065" y="1144905"/>
                  </a:lnTo>
                  <a:lnTo>
                    <a:pt x="1882228" y="1129322"/>
                  </a:lnTo>
                  <a:lnTo>
                    <a:pt x="2047709" y="759891"/>
                  </a:lnTo>
                  <a:lnTo>
                    <a:pt x="3125254" y="1199946"/>
                  </a:lnTo>
                  <a:lnTo>
                    <a:pt x="3110865" y="1235202"/>
                  </a:lnTo>
                  <a:lnTo>
                    <a:pt x="3238246" y="12254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247003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162545" y="1929129"/>
            <a:ext cx="1672589" cy="384810"/>
            <a:chOff x="7162545" y="1929129"/>
            <a:chExt cx="1672589" cy="384810"/>
          </a:xfrm>
        </p:grpSpPr>
        <p:sp>
          <p:nvSpPr>
            <p:cNvPr id="37" name="object 37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1597659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597659" y="371856"/>
                  </a:lnTo>
                  <a:lnTo>
                    <a:pt x="1621809" y="366994"/>
                  </a:lnTo>
                  <a:lnTo>
                    <a:pt x="1641506" y="353726"/>
                  </a:lnTo>
                  <a:lnTo>
                    <a:pt x="1654774" y="334029"/>
                  </a:lnTo>
                  <a:lnTo>
                    <a:pt x="1659635" y="309880"/>
                  </a:lnTo>
                  <a:lnTo>
                    <a:pt x="1659635" y="61975"/>
                  </a:lnTo>
                  <a:lnTo>
                    <a:pt x="1654774" y="37826"/>
                  </a:lnTo>
                  <a:lnTo>
                    <a:pt x="1641506" y="18129"/>
                  </a:lnTo>
                  <a:lnTo>
                    <a:pt x="1621809" y="4861"/>
                  </a:lnTo>
                  <a:lnTo>
                    <a:pt x="1597659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597659" y="0"/>
                  </a:lnTo>
                  <a:lnTo>
                    <a:pt x="1621809" y="4861"/>
                  </a:lnTo>
                  <a:lnTo>
                    <a:pt x="1641506" y="18129"/>
                  </a:lnTo>
                  <a:lnTo>
                    <a:pt x="1654774" y="37826"/>
                  </a:lnTo>
                  <a:lnTo>
                    <a:pt x="1659635" y="61975"/>
                  </a:lnTo>
                  <a:lnTo>
                    <a:pt x="1659635" y="309880"/>
                  </a:lnTo>
                  <a:lnTo>
                    <a:pt x="1654774" y="334029"/>
                  </a:lnTo>
                  <a:lnTo>
                    <a:pt x="1641506" y="353726"/>
                  </a:lnTo>
                  <a:lnTo>
                    <a:pt x="1621809" y="366994"/>
                  </a:lnTo>
                  <a:lnTo>
                    <a:pt x="1597659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841106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4.8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404610" y="1419986"/>
            <a:ext cx="1595120" cy="516255"/>
          </a:xfrm>
          <a:custGeom>
            <a:avLst/>
            <a:gdLst/>
            <a:ahLst/>
            <a:cxnLst/>
            <a:rect l="l" t="t" r="r" b="b"/>
            <a:pathLst>
              <a:path w="1595120" h="516255">
                <a:moveTo>
                  <a:pt x="1594866" y="515747"/>
                </a:moveTo>
                <a:lnTo>
                  <a:pt x="1575701" y="490220"/>
                </a:lnTo>
                <a:lnTo>
                  <a:pt x="1518158" y="413512"/>
                </a:lnTo>
                <a:lnTo>
                  <a:pt x="1501101" y="447662"/>
                </a:lnTo>
                <a:lnTo>
                  <a:pt x="628777" y="11557"/>
                </a:lnTo>
                <a:lnTo>
                  <a:pt x="624332" y="20447"/>
                </a:lnTo>
                <a:lnTo>
                  <a:pt x="607822" y="0"/>
                </a:lnTo>
                <a:lnTo>
                  <a:pt x="76885" y="429488"/>
                </a:lnTo>
                <a:lnTo>
                  <a:pt x="52959" y="399923"/>
                </a:lnTo>
                <a:lnTo>
                  <a:pt x="0" y="516128"/>
                </a:lnTo>
                <a:lnTo>
                  <a:pt x="124841" y="488696"/>
                </a:lnTo>
                <a:lnTo>
                  <a:pt x="110540" y="471043"/>
                </a:lnTo>
                <a:lnTo>
                  <a:pt x="100825" y="459041"/>
                </a:lnTo>
                <a:lnTo>
                  <a:pt x="612013" y="45732"/>
                </a:lnTo>
                <a:lnTo>
                  <a:pt x="1484096" y="481711"/>
                </a:lnTo>
                <a:lnTo>
                  <a:pt x="1467104" y="515747"/>
                </a:lnTo>
                <a:lnTo>
                  <a:pt x="1594866" y="51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134736" y="2248941"/>
            <a:ext cx="777240" cy="4004310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935"/>
              </a:spcBef>
            </a:pPr>
            <a:r>
              <a:rPr sz="2800" spc="-25" dirty="0">
                <a:latin typeface="Calibri"/>
                <a:cs typeface="Calibri"/>
              </a:rPr>
              <a:t>6.6</a:t>
            </a:r>
            <a:endParaRPr sz="2800">
              <a:latin typeface="Calibri"/>
              <a:cs typeface="Calibri"/>
            </a:endParaRPr>
          </a:p>
          <a:p>
            <a:pPr marL="116205">
              <a:lnSpc>
                <a:spcPct val="100000"/>
              </a:lnSpc>
              <a:spcBef>
                <a:spcPts val="1835"/>
              </a:spcBef>
            </a:pPr>
            <a:r>
              <a:rPr sz="2800" spc="-25" dirty="0">
                <a:latin typeface="Calibri"/>
                <a:cs typeface="Calibri"/>
              </a:rPr>
              <a:t>0.3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7.5</a:t>
            </a:r>
            <a:endParaRPr sz="2800">
              <a:latin typeface="Calibri"/>
              <a:cs typeface="Calibri"/>
            </a:endParaRPr>
          </a:p>
          <a:p>
            <a:pPr marL="26034">
              <a:lnSpc>
                <a:spcPct val="100000"/>
              </a:lnSpc>
              <a:spcBef>
                <a:spcPts val="2155"/>
              </a:spcBef>
            </a:pPr>
            <a:r>
              <a:rPr sz="2800" spc="-20" dirty="0">
                <a:latin typeface="Calibri"/>
                <a:cs typeface="Calibri"/>
              </a:rPr>
              <a:t>-16.4</a:t>
            </a:r>
            <a:endParaRPr sz="2800">
              <a:latin typeface="Calibri"/>
              <a:cs typeface="Calibri"/>
            </a:endParaRPr>
          </a:p>
          <a:p>
            <a:pPr marL="113030">
              <a:lnSpc>
                <a:spcPct val="100000"/>
              </a:lnSpc>
              <a:spcBef>
                <a:spcPts val="183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1.5</a:t>
            </a:r>
            <a:endParaRPr sz="2800">
              <a:latin typeface="Calibri"/>
              <a:cs typeface="Calibri"/>
            </a:endParaRPr>
          </a:p>
          <a:p>
            <a:pPr marL="80010">
              <a:lnSpc>
                <a:spcPct val="100000"/>
              </a:lnSpc>
              <a:spcBef>
                <a:spcPts val="1839"/>
              </a:spcBef>
            </a:pPr>
            <a:r>
              <a:rPr sz="2800" spc="-20" dirty="0">
                <a:latin typeface="Calibri"/>
                <a:cs typeface="Calibri"/>
              </a:rPr>
              <a:t>18.6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693665" y="1150874"/>
            <a:ext cx="671195" cy="1245235"/>
          </a:xfrm>
          <a:custGeom>
            <a:avLst/>
            <a:gdLst/>
            <a:ahLst/>
            <a:cxnLst/>
            <a:rect l="l" t="t" r="r" b="b"/>
            <a:pathLst>
              <a:path w="671195" h="1245235">
                <a:moveTo>
                  <a:pt x="638383" y="749046"/>
                </a:moveTo>
                <a:lnTo>
                  <a:pt x="600201" y="749046"/>
                </a:lnTo>
                <a:lnTo>
                  <a:pt x="604138" y="801624"/>
                </a:lnTo>
                <a:lnTo>
                  <a:pt x="607949" y="855217"/>
                </a:lnTo>
                <a:lnTo>
                  <a:pt x="611632" y="909447"/>
                </a:lnTo>
                <a:lnTo>
                  <a:pt x="615188" y="964438"/>
                </a:lnTo>
                <a:lnTo>
                  <a:pt x="619096" y="1025629"/>
                </a:lnTo>
                <a:lnTo>
                  <a:pt x="625856" y="1132204"/>
                </a:lnTo>
                <a:lnTo>
                  <a:pt x="632713" y="1245235"/>
                </a:lnTo>
                <a:lnTo>
                  <a:pt x="670813" y="1242949"/>
                </a:lnTo>
                <a:lnTo>
                  <a:pt x="663829" y="1129918"/>
                </a:lnTo>
                <a:lnTo>
                  <a:pt x="656419" y="1012825"/>
                </a:lnTo>
                <a:lnTo>
                  <a:pt x="653288" y="962025"/>
                </a:lnTo>
                <a:lnTo>
                  <a:pt x="649484" y="905255"/>
                </a:lnTo>
                <a:lnTo>
                  <a:pt x="645922" y="852677"/>
                </a:lnTo>
                <a:lnTo>
                  <a:pt x="642112" y="798956"/>
                </a:lnTo>
                <a:lnTo>
                  <a:pt x="638383" y="749046"/>
                </a:lnTo>
                <a:close/>
              </a:path>
              <a:path w="671195" h="1245235">
                <a:moveTo>
                  <a:pt x="0" y="1014349"/>
                </a:moveTo>
                <a:lnTo>
                  <a:pt x="20828" y="1140460"/>
                </a:lnTo>
                <a:lnTo>
                  <a:pt x="102532" y="1055115"/>
                </a:lnTo>
                <a:lnTo>
                  <a:pt x="67183" y="1055115"/>
                </a:lnTo>
                <a:lnTo>
                  <a:pt x="30734" y="1043813"/>
                </a:lnTo>
                <a:lnTo>
                  <a:pt x="36472" y="1025629"/>
                </a:lnTo>
                <a:lnTo>
                  <a:pt x="0" y="1014349"/>
                </a:lnTo>
                <a:close/>
              </a:path>
              <a:path w="671195" h="1245235">
                <a:moveTo>
                  <a:pt x="36472" y="1025629"/>
                </a:moveTo>
                <a:lnTo>
                  <a:pt x="30734" y="1043813"/>
                </a:lnTo>
                <a:lnTo>
                  <a:pt x="67183" y="1055115"/>
                </a:lnTo>
                <a:lnTo>
                  <a:pt x="72882" y="1036891"/>
                </a:lnTo>
                <a:lnTo>
                  <a:pt x="36472" y="1025629"/>
                </a:lnTo>
                <a:close/>
              </a:path>
              <a:path w="671195" h="1245235">
                <a:moveTo>
                  <a:pt x="72882" y="1036891"/>
                </a:moveTo>
                <a:lnTo>
                  <a:pt x="67183" y="1055115"/>
                </a:lnTo>
                <a:lnTo>
                  <a:pt x="102532" y="1055115"/>
                </a:lnTo>
                <a:lnTo>
                  <a:pt x="109220" y="1048130"/>
                </a:lnTo>
                <a:lnTo>
                  <a:pt x="72882" y="1036891"/>
                </a:lnTo>
                <a:close/>
              </a:path>
              <a:path w="671195" h="1245235">
                <a:moveTo>
                  <a:pt x="475234" y="0"/>
                </a:moveTo>
                <a:lnTo>
                  <a:pt x="464820" y="0"/>
                </a:lnTo>
                <a:lnTo>
                  <a:pt x="454660" y="3175"/>
                </a:lnTo>
                <a:lnTo>
                  <a:pt x="422656" y="30734"/>
                </a:lnTo>
                <a:lnTo>
                  <a:pt x="399669" y="63880"/>
                </a:lnTo>
                <a:lnTo>
                  <a:pt x="375158" y="107314"/>
                </a:lnTo>
                <a:lnTo>
                  <a:pt x="349376" y="159765"/>
                </a:lnTo>
                <a:lnTo>
                  <a:pt x="331597" y="199262"/>
                </a:lnTo>
                <a:lnTo>
                  <a:pt x="313182" y="241935"/>
                </a:lnTo>
                <a:lnTo>
                  <a:pt x="294386" y="287147"/>
                </a:lnTo>
                <a:lnTo>
                  <a:pt x="265811" y="359410"/>
                </a:lnTo>
                <a:lnTo>
                  <a:pt x="246634" y="409701"/>
                </a:lnTo>
                <a:lnTo>
                  <a:pt x="227457" y="461390"/>
                </a:lnTo>
                <a:lnTo>
                  <a:pt x="208407" y="513968"/>
                </a:lnTo>
                <a:lnTo>
                  <a:pt x="189484" y="566927"/>
                </a:lnTo>
                <a:lnTo>
                  <a:pt x="170814" y="619887"/>
                </a:lnTo>
                <a:lnTo>
                  <a:pt x="152654" y="672464"/>
                </a:lnTo>
                <a:lnTo>
                  <a:pt x="135000" y="724280"/>
                </a:lnTo>
                <a:lnTo>
                  <a:pt x="117983" y="774953"/>
                </a:lnTo>
                <a:lnTo>
                  <a:pt x="101726" y="823976"/>
                </a:lnTo>
                <a:lnTo>
                  <a:pt x="93853" y="847598"/>
                </a:lnTo>
                <a:lnTo>
                  <a:pt x="78867" y="893317"/>
                </a:lnTo>
                <a:lnTo>
                  <a:pt x="71755" y="915288"/>
                </a:lnTo>
                <a:lnTo>
                  <a:pt x="65024" y="936371"/>
                </a:lnTo>
                <a:lnTo>
                  <a:pt x="58420" y="956817"/>
                </a:lnTo>
                <a:lnTo>
                  <a:pt x="52070" y="976376"/>
                </a:lnTo>
                <a:lnTo>
                  <a:pt x="46100" y="995045"/>
                </a:lnTo>
                <a:lnTo>
                  <a:pt x="36472" y="1025629"/>
                </a:lnTo>
                <a:lnTo>
                  <a:pt x="72882" y="1036891"/>
                </a:lnTo>
                <a:lnTo>
                  <a:pt x="76835" y="1024254"/>
                </a:lnTo>
                <a:lnTo>
                  <a:pt x="82423" y="1006601"/>
                </a:lnTo>
                <a:lnTo>
                  <a:pt x="88392" y="987933"/>
                </a:lnTo>
                <a:lnTo>
                  <a:pt x="94742" y="968501"/>
                </a:lnTo>
                <a:lnTo>
                  <a:pt x="101219" y="948054"/>
                </a:lnTo>
                <a:lnTo>
                  <a:pt x="108035" y="927100"/>
                </a:lnTo>
                <a:lnTo>
                  <a:pt x="115188" y="905255"/>
                </a:lnTo>
                <a:lnTo>
                  <a:pt x="130048" y="859536"/>
                </a:lnTo>
                <a:lnTo>
                  <a:pt x="154178" y="787018"/>
                </a:lnTo>
                <a:lnTo>
                  <a:pt x="171026" y="736600"/>
                </a:lnTo>
                <a:lnTo>
                  <a:pt x="188678" y="684911"/>
                </a:lnTo>
                <a:lnTo>
                  <a:pt x="206839" y="632460"/>
                </a:lnTo>
                <a:lnTo>
                  <a:pt x="225380" y="579627"/>
                </a:lnTo>
                <a:lnTo>
                  <a:pt x="244175" y="526923"/>
                </a:lnTo>
                <a:lnTo>
                  <a:pt x="263224" y="474599"/>
                </a:lnTo>
                <a:lnTo>
                  <a:pt x="282321" y="423037"/>
                </a:lnTo>
                <a:lnTo>
                  <a:pt x="301371" y="372999"/>
                </a:lnTo>
                <a:lnTo>
                  <a:pt x="320371" y="324865"/>
                </a:lnTo>
                <a:lnTo>
                  <a:pt x="329819" y="301498"/>
                </a:lnTo>
                <a:lnTo>
                  <a:pt x="339037" y="278764"/>
                </a:lnTo>
                <a:lnTo>
                  <a:pt x="348180" y="256793"/>
                </a:lnTo>
                <a:lnTo>
                  <a:pt x="357378" y="235330"/>
                </a:lnTo>
                <a:lnTo>
                  <a:pt x="366395" y="214502"/>
                </a:lnTo>
                <a:lnTo>
                  <a:pt x="375228" y="194945"/>
                </a:lnTo>
                <a:lnTo>
                  <a:pt x="375343" y="194817"/>
                </a:lnTo>
                <a:lnTo>
                  <a:pt x="383931" y="176022"/>
                </a:lnTo>
                <a:lnTo>
                  <a:pt x="392496" y="157987"/>
                </a:lnTo>
                <a:lnTo>
                  <a:pt x="400938" y="140715"/>
                </a:lnTo>
                <a:lnTo>
                  <a:pt x="409067" y="124840"/>
                </a:lnTo>
                <a:lnTo>
                  <a:pt x="416864" y="110236"/>
                </a:lnTo>
                <a:lnTo>
                  <a:pt x="424473" y="96647"/>
                </a:lnTo>
                <a:lnTo>
                  <a:pt x="432181" y="83692"/>
                </a:lnTo>
                <a:lnTo>
                  <a:pt x="438969" y="73151"/>
                </a:lnTo>
                <a:lnTo>
                  <a:pt x="446150" y="62737"/>
                </a:lnTo>
                <a:lnTo>
                  <a:pt x="452500" y="54355"/>
                </a:lnTo>
                <a:lnTo>
                  <a:pt x="457495" y="48640"/>
                </a:lnTo>
                <a:lnTo>
                  <a:pt x="458470" y="47498"/>
                </a:lnTo>
                <a:lnTo>
                  <a:pt x="458643" y="47498"/>
                </a:lnTo>
                <a:lnTo>
                  <a:pt x="462476" y="43814"/>
                </a:lnTo>
                <a:lnTo>
                  <a:pt x="462280" y="43814"/>
                </a:lnTo>
                <a:lnTo>
                  <a:pt x="463931" y="42417"/>
                </a:lnTo>
                <a:lnTo>
                  <a:pt x="466290" y="40639"/>
                </a:lnTo>
                <a:lnTo>
                  <a:pt x="465963" y="40639"/>
                </a:lnTo>
                <a:lnTo>
                  <a:pt x="468375" y="38988"/>
                </a:lnTo>
                <a:lnTo>
                  <a:pt x="467995" y="38988"/>
                </a:lnTo>
                <a:lnTo>
                  <a:pt x="469978" y="38100"/>
                </a:lnTo>
                <a:lnTo>
                  <a:pt x="467741" y="38100"/>
                </a:lnTo>
                <a:lnTo>
                  <a:pt x="469182" y="37875"/>
                </a:lnTo>
                <a:lnTo>
                  <a:pt x="468122" y="37591"/>
                </a:lnTo>
                <a:lnTo>
                  <a:pt x="471006" y="37591"/>
                </a:lnTo>
                <a:lnTo>
                  <a:pt x="471221" y="37542"/>
                </a:lnTo>
                <a:lnTo>
                  <a:pt x="471678" y="37337"/>
                </a:lnTo>
                <a:lnTo>
                  <a:pt x="472639" y="37337"/>
                </a:lnTo>
                <a:lnTo>
                  <a:pt x="473456" y="37211"/>
                </a:lnTo>
                <a:lnTo>
                  <a:pt x="522584" y="37211"/>
                </a:lnTo>
                <a:lnTo>
                  <a:pt x="520826" y="34416"/>
                </a:lnTo>
                <a:lnTo>
                  <a:pt x="491363" y="5461"/>
                </a:lnTo>
                <a:lnTo>
                  <a:pt x="483997" y="2286"/>
                </a:lnTo>
                <a:lnTo>
                  <a:pt x="475234" y="0"/>
                </a:lnTo>
                <a:close/>
              </a:path>
              <a:path w="671195" h="1245235">
                <a:moveTo>
                  <a:pt x="108076" y="926973"/>
                </a:moveTo>
                <a:close/>
              </a:path>
              <a:path w="671195" h="1245235">
                <a:moveTo>
                  <a:pt x="626008" y="597280"/>
                </a:moveTo>
                <a:lnTo>
                  <a:pt x="587756" y="597280"/>
                </a:lnTo>
                <a:lnTo>
                  <a:pt x="592074" y="646811"/>
                </a:lnTo>
                <a:lnTo>
                  <a:pt x="596138" y="697356"/>
                </a:lnTo>
                <a:lnTo>
                  <a:pt x="600201" y="749173"/>
                </a:lnTo>
                <a:lnTo>
                  <a:pt x="638383" y="749046"/>
                </a:lnTo>
                <a:lnTo>
                  <a:pt x="634111" y="694309"/>
                </a:lnTo>
                <a:lnTo>
                  <a:pt x="629920" y="643509"/>
                </a:lnTo>
                <a:lnTo>
                  <a:pt x="626008" y="597280"/>
                </a:lnTo>
                <a:close/>
              </a:path>
              <a:path w="671195" h="1245235">
                <a:moveTo>
                  <a:pt x="171112" y="736473"/>
                </a:moveTo>
                <a:close/>
              </a:path>
              <a:path w="671195" h="1245235">
                <a:moveTo>
                  <a:pt x="188765" y="684784"/>
                </a:moveTo>
                <a:close/>
              </a:path>
              <a:path w="671195" h="1245235">
                <a:moveTo>
                  <a:pt x="591947" y="646684"/>
                </a:moveTo>
                <a:close/>
              </a:path>
              <a:path w="671195" h="1245235">
                <a:moveTo>
                  <a:pt x="206927" y="632333"/>
                </a:moveTo>
                <a:close/>
              </a:path>
              <a:path w="671195" h="1245235">
                <a:moveTo>
                  <a:pt x="621493" y="549148"/>
                </a:moveTo>
                <a:lnTo>
                  <a:pt x="583311" y="549148"/>
                </a:lnTo>
                <a:lnTo>
                  <a:pt x="587756" y="597408"/>
                </a:lnTo>
                <a:lnTo>
                  <a:pt x="587756" y="597280"/>
                </a:lnTo>
                <a:lnTo>
                  <a:pt x="626008" y="597280"/>
                </a:lnTo>
                <a:lnTo>
                  <a:pt x="625729" y="593978"/>
                </a:lnTo>
                <a:lnTo>
                  <a:pt x="621493" y="549148"/>
                </a:lnTo>
                <a:close/>
              </a:path>
              <a:path w="671195" h="1245235">
                <a:moveTo>
                  <a:pt x="225470" y="579501"/>
                </a:moveTo>
                <a:close/>
              </a:path>
              <a:path w="671195" h="1245235">
                <a:moveTo>
                  <a:pt x="616955" y="502412"/>
                </a:moveTo>
                <a:lnTo>
                  <a:pt x="578738" y="502412"/>
                </a:lnTo>
                <a:lnTo>
                  <a:pt x="583311" y="549275"/>
                </a:lnTo>
                <a:lnTo>
                  <a:pt x="621493" y="549148"/>
                </a:lnTo>
                <a:lnTo>
                  <a:pt x="616955" y="502412"/>
                </a:lnTo>
                <a:close/>
              </a:path>
              <a:path w="671195" h="1245235">
                <a:moveTo>
                  <a:pt x="244267" y="526796"/>
                </a:moveTo>
                <a:close/>
              </a:path>
              <a:path w="671195" h="1245235">
                <a:moveTo>
                  <a:pt x="612307" y="457326"/>
                </a:moveTo>
                <a:lnTo>
                  <a:pt x="573913" y="457326"/>
                </a:lnTo>
                <a:lnTo>
                  <a:pt x="578738" y="502538"/>
                </a:lnTo>
                <a:lnTo>
                  <a:pt x="616955" y="502412"/>
                </a:lnTo>
                <a:lnTo>
                  <a:pt x="616585" y="498601"/>
                </a:lnTo>
                <a:lnTo>
                  <a:pt x="612307" y="457326"/>
                </a:lnTo>
                <a:close/>
              </a:path>
              <a:path w="671195" h="1245235">
                <a:moveTo>
                  <a:pt x="263271" y="474472"/>
                </a:moveTo>
                <a:close/>
              </a:path>
              <a:path w="671195" h="1245235">
                <a:moveTo>
                  <a:pt x="602292" y="371855"/>
                </a:moveTo>
                <a:lnTo>
                  <a:pt x="563880" y="371855"/>
                </a:lnTo>
                <a:lnTo>
                  <a:pt x="569087" y="413892"/>
                </a:lnTo>
                <a:lnTo>
                  <a:pt x="573913" y="457453"/>
                </a:lnTo>
                <a:lnTo>
                  <a:pt x="612307" y="457326"/>
                </a:lnTo>
                <a:lnTo>
                  <a:pt x="611886" y="453263"/>
                </a:lnTo>
                <a:lnTo>
                  <a:pt x="606806" y="409321"/>
                </a:lnTo>
                <a:lnTo>
                  <a:pt x="602292" y="371855"/>
                </a:lnTo>
                <a:close/>
              </a:path>
              <a:path w="671195" h="1245235">
                <a:moveTo>
                  <a:pt x="282417" y="423037"/>
                </a:moveTo>
                <a:lnTo>
                  <a:pt x="282321" y="423290"/>
                </a:lnTo>
                <a:lnTo>
                  <a:pt x="282417" y="423037"/>
                </a:lnTo>
                <a:close/>
              </a:path>
              <a:path w="671195" h="1245235">
                <a:moveTo>
                  <a:pt x="568960" y="413765"/>
                </a:moveTo>
                <a:close/>
              </a:path>
              <a:path w="671195" h="1245235">
                <a:moveTo>
                  <a:pt x="301470" y="372999"/>
                </a:moveTo>
                <a:lnTo>
                  <a:pt x="301371" y="373252"/>
                </a:lnTo>
                <a:lnTo>
                  <a:pt x="301470" y="372999"/>
                </a:lnTo>
                <a:close/>
              </a:path>
              <a:path w="671195" h="1245235">
                <a:moveTo>
                  <a:pt x="596969" y="331977"/>
                </a:moveTo>
                <a:lnTo>
                  <a:pt x="558546" y="331977"/>
                </a:lnTo>
                <a:lnTo>
                  <a:pt x="563880" y="372110"/>
                </a:lnTo>
                <a:lnTo>
                  <a:pt x="563880" y="371855"/>
                </a:lnTo>
                <a:lnTo>
                  <a:pt x="602292" y="371855"/>
                </a:lnTo>
                <a:lnTo>
                  <a:pt x="601726" y="367156"/>
                </a:lnTo>
                <a:lnTo>
                  <a:pt x="596969" y="331977"/>
                </a:lnTo>
                <a:close/>
              </a:path>
              <a:path w="671195" h="1245235">
                <a:moveTo>
                  <a:pt x="579831" y="224409"/>
                </a:moveTo>
                <a:lnTo>
                  <a:pt x="541147" y="224409"/>
                </a:lnTo>
                <a:lnTo>
                  <a:pt x="547243" y="258317"/>
                </a:lnTo>
                <a:lnTo>
                  <a:pt x="553085" y="294259"/>
                </a:lnTo>
                <a:lnTo>
                  <a:pt x="558546" y="332104"/>
                </a:lnTo>
                <a:lnTo>
                  <a:pt x="596969" y="331977"/>
                </a:lnTo>
                <a:lnTo>
                  <a:pt x="596264" y="326771"/>
                </a:lnTo>
                <a:lnTo>
                  <a:pt x="590676" y="288289"/>
                </a:lnTo>
                <a:lnTo>
                  <a:pt x="584708" y="251840"/>
                </a:lnTo>
                <a:lnTo>
                  <a:pt x="579831" y="224409"/>
                </a:lnTo>
                <a:close/>
              </a:path>
              <a:path w="671195" h="1245235">
                <a:moveTo>
                  <a:pt x="320421" y="324738"/>
                </a:moveTo>
                <a:close/>
              </a:path>
              <a:path w="671195" h="1245235">
                <a:moveTo>
                  <a:pt x="552958" y="293877"/>
                </a:moveTo>
                <a:lnTo>
                  <a:pt x="553013" y="294259"/>
                </a:lnTo>
                <a:lnTo>
                  <a:pt x="552958" y="293877"/>
                </a:lnTo>
                <a:close/>
              </a:path>
              <a:path w="671195" h="1245235">
                <a:moveTo>
                  <a:pt x="339089" y="278638"/>
                </a:moveTo>
                <a:close/>
              </a:path>
              <a:path w="671195" h="1245235">
                <a:moveTo>
                  <a:pt x="547116" y="258063"/>
                </a:moveTo>
                <a:lnTo>
                  <a:pt x="547157" y="258317"/>
                </a:lnTo>
                <a:lnTo>
                  <a:pt x="547116" y="258063"/>
                </a:lnTo>
                <a:close/>
              </a:path>
              <a:path w="671195" h="1245235">
                <a:moveTo>
                  <a:pt x="348288" y="256666"/>
                </a:moveTo>
                <a:close/>
              </a:path>
              <a:path w="671195" h="1245235">
                <a:moveTo>
                  <a:pt x="576839" y="208406"/>
                </a:moveTo>
                <a:lnTo>
                  <a:pt x="537972" y="208406"/>
                </a:lnTo>
                <a:lnTo>
                  <a:pt x="541147" y="224662"/>
                </a:lnTo>
                <a:lnTo>
                  <a:pt x="541147" y="224409"/>
                </a:lnTo>
                <a:lnTo>
                  <a:pt x="579831" y="224409"/>
                </a:lnTo>
                <a:lnTo>
                  <a:pt x="578612" y="217550"/>
                </a:lnTo>
                <a:lnTo>
                  <a:pt x="576839" y="208406"/>
                </a:lnTo>
                <a:close/>
              </a:path>
              <a:path w="671195" h="1245235">
                <a:moveTo>
                  <a:pt x="366508" y="214502"/>
                </a:moveTo>
                <a:lnTo>
                  <a:pt x="366395" y="214756"/>
                </a:lnTo>
                <a:lnTo>
                  <a:pt x="366508" y="214502"/>
                </a:lnTo>
                <a:close/>
              </a:path>
              <a:path w="671195" h="1245235">
                <a:moveTo>
                  <a:pt x="573786" y="192912"/>
                </a:moveTo>
                <a:lnTo>
                  <a:pt x="534924" y="192912"/>
                </a:lnTo>
                <a:lnTo>
                  <a:pt x="537972" y="208534"/>
                </a:lnTo>
                <a:lnTo>
                  <a:pt x="537972" y="208406"/>
                </a:lnTo>
                <a:lnTo>
                  <a:pt x="576839" y="208406"/>
                </a:lnTo>
                <a:lnTo>
                  <a:pt x="575437" y="201167"/>
                </a:lnTo>
                <a:lnTo>
                  <a:pt x="573786" y="192912"/>
                </a:lnTo>
                <a:close/>
              </a:path>
              <a:path w="671195" h="1245235">
                <a:moveTo>
                  <a:pt x="375343" y="194817"/>
                </a:moveTo>
                <a:lnTo>
                  <a:pt x="375285" y="194945"/>
                </a:lnTo>
                <a:lnTo>
                  <a:pt x="375343" y="194817"/>
                </a:lnTo>
                <a:close/>
              </a:path>
              <a:path w="671195" h="1245235">
                <a:moveTo>
                  <a:pt x="570703" y="178308"/>
                </a:moveTo>
                <a:lnTo>
                  <a:pt x="531622" y="178308"/>
                </a:lnTo>
                <a:lnTo>
                  <a:pt x="534924" y="193293"/>
                </a:lnTo>
                <a:lnTo>
                  <a:pt x="534924" y="192912"/>
                </a:lnTo>
                <a:lnTo>
                  <a:pt x="573786" y="192912"/>
                </a:lnTo>
                <a:lnTo>
                  <a:pt x="572262" y="185292"/>
                </a:lnTo>
                <a:lnTo>
                  <a:pt x="570703" y="178308"/>
                </a:lnTo>
                <a:close/>
              </a:path>
              <a:path w="671195" h="1245235">
                <a:moveTo>
                  <a:pt x="564230" y="150495"/>
                </a:moveTo>
                <a:lnTo>
                  <a:pt x="525018" y="150495"/>
                </a:lnTo>
                <a:lnTo>
                  <a:pt x="528447" y="164337"/>
                </a:lnTo>
                <a:lnTo>
                  <a:pt x="531622" y="178435"/>
                </a:lnTo>
                <a:lnTo>
                  <a:pt x="570703" y="178308"/>
                </a:lnTo>
                <a:lnTo>
                  <a:pt x="568833" y="169925"/>
                </a:lnTo>
                <a:lnTo>
                  <a:pt x="565404" y="155321"/>
                </a:lnTo>
                <a:lnTo>
                  <a:pt x="564230" y="150495"/>
                </a:lnTo>
                <a:close/>
              </a:path>
              <a:path w="671195" h="1245235">
                <a:moveTo>
                  <a:pt x="528320" y="164084"/>
                </a:moveTo>
                <a:lnTo>
                  <a:pt x="528378" y="164337"/>
                </a:lnTo>
                <a:lnTo>
                  <a:pt x="528320" y="164084"/>
                </a:lnTo>
                <a:close/>
              </a:path>
              <a:path w="671195" h="1245235">
                <a:moveTo>
                  <a:pt x="392557" y="157861"/>
                </a:moveTo>
                <a:close/>
              </a:path>
              <a:path w="671195" h="1245235">
                <a:moveTo>
                  <a:pt x="561035" y="137667"/>
                </a:moveTo>
                <a:lnTo>
                  <a:pt x="521588" y="137667"/>
                </a:lnTo>
                <a:lnTo>
                  <a:pt x="525018" y="150749"/>
                </a:lnTo>
                <a:lnTo>
                  <a:pt x="525018" y="150495"/>
                </a:lnTo>
                <a:lnTo>
                  <a:pt x="564230" y="150495"/>
                </a:lnTo>
                <a:lnTo>
                  <a:pt x="561840" y="140715"/>
                </a:lnTo>
                <a:lnTo>
                  <a:pt x="561035" y="137667"/>
                </a:lnTo>
                <a:close/>
              </a:path>
              <a:path w="671195" h="1245235">
                <a:moveTo>
                  <a:pt x="557799" y="125602"/>
                </a:moveTo>
                <a:lnTo>
                  <a:pt x="518160" y="125602"/>
                </a:lnTo>
                <a:lnTo>
                  <a:pt x="521716" y="138175"/>
                </a:lnTo>
                <a:lnTo>
                  <a:pt x="521588" y="137667"/>
                </a:lnTo>
                <a:lnTo>
                  <a:pt x="561035" y="137667"/>
                </a:lnTo>
                <a:lnTo>
                  <a:pt x="558419" y="127762"/>
                </a:lnTo>
                <a:lnTo>
                  <a:pt x="557799" y="125602"/>
                </a:lnTo>
                <a:close/>
              </a:path>
              <a:path w="671195" h="1245235">
                <a:moveTo>
                  <a:pt x="554421" y="113918"/>
                </a:moveTo>
                <a:lnTo>
                  <a:pt x="514604" y="113918"/>
                </a:lnTo>
                <a:lnTo>
                  <a:pt x="518160" y="125856"/>
                </a:lnTo>
                <a:lnTo>
                  <a:pt x="518160" y="125602"/>
                </a:lnTo>
                <a:lnTo>
                  <a:pt x="557799" y="125602"/>
                </a:lnTo>
                <a:lnTo>
                  <a:pt x="554736" y="114935"/>
                </a:lnTo>
                <a:lnTo>
                  <a:pt x="554421" y="113918"/>
                </a:lnTo>
                <a:close/>
              </a:path>
              <a:path w="671195" h="1245235">
                <a:moveTo>
                  <a:pt x="551122" y="103250"/>
                </a:moveTo>
                <a:lnTo>
                  <a:pt x="511048" y="103250"/>
                </a:lnTo>
                <a:lnTo>
                  <a:pt x="514731" y="114426"/>
                </a:lnTo>
                <a:lnTo>
                  <a:pt x="514604" y="113918"/>
                </a:lnTo>
                <a:lnTo>
                  <a:pt x="554421" y="113918"/>
                </a:lnTo>
                <a:lnTo>
                  <a:pt x="551122" y="103250"/>
                </a:lnTo>
                <a:close/>
              </a:path>
              <a:path w="671195" h="1245235">
                <a:moveTo>
                  <a:pt x="417068" y="109854"/>
                </a:moveTo>
                <a:lnTo>
                  <a:pt x="416813" y="110236"/>
                </a:lnTo>
                <a:lnTo>
                  <a:pt x="417068" y="109854"/>
                </a:lnTo>
                <a:close/>
              </a:path>
              <a:path w="671195" h="1245235">
                <a:moveTo>
                  <a:pt x="544546" y="84074"/>
                </a:moveTo>
                <a:lnTo>
                  <a:pt x="503682" y="84074"/>
                </a:lnTo>
                <a:lnTo>
                  <a:pt x="507619" y="93852"/>
                </a:lnTo>
                <a:lnTo>
                  <a:pt x="511175" y="103759"/>
                </a:lnTo>
                <a:lnTo>
                  <a:pt x="511048" y="103250"/>
                </a:lnTo>
                <a:lnTo>
                  <a:pt x="551122" y="103250"/>
                </a:lnTo>
                <a:lnTo>
                  <a:pt x="547116" y="91059"/>
                </a:lnTo>
                <a:lnTo>
                  <a:pt x="544546" y="84074"/>
                </a:lnTo>
                <a:close/>
              </a:path>
              <a:path w="671195" h="1245235">
                <a:moveTo>
                  <a:pt x="424688" y="96265"/>
                </a:moveTo>
                <a:lnTo>
                  <a:pt x="424434" y="96647"/>
                </a:lnTo>
                <a:lnTo>
                  <a:pt x="424688" y="96265"/>
                </a:lnTo>
                <a:close/>
              </a:path>
              <a:path w="671195" h="1245235">
                <a:moveTo>
                  <a:pt x="507364" y="93345"/>
                </a:moveTo>
                <a:lnTo>
                  <a:pt x="507550" y="93852"/>
                </a:lnTo>
                <a:lnTo>
                  <a:pt x="507364" y="93345"/>
                </a:lnTo>
                <a:close/>
              </a:path>
              <a:path w="671195" h="1245235">
                <a:moveTo>
                  <a:pt x="541195" y="75311"/>
                </a:moveTo>
                <a:lnTo>
                  <a:pt x="499999" y="75311"/>
                </a:lnTo>
                <a:lnTo>
                  <a:pt x="500380" y="76200"/>
                </a:lnTo>
                <a:lnTo>
                  <a:pt x="503809" y="84454"/>
                </a:lnTo>
                <a:lnTo>
                  <a:pt x="503682" y="84074"/>
                </a:lnTo>
                <a:lnTo>
                  <a:pt x="544546" y="84074"/>
                </a:lnTo>
                <a:lnTo>
                  <a:pt x="543051" y="80010"/>
                </a:lnTo>
                <a:lnTo>
                  <a:pt x="541195" y="75311"/>
                </a:lnTo>
                <a:close/>
              </a:path>
              <a:path w="671195" h="1245235">
                <a:moveTo>
                  <a:pt x="432250" y="83692"/>
                </a:moveTo>
                <a:lnTo>
                  <a:pt x="431926" y="84200"/>
                </a:lnTo>
                <a:lnTo>
                  <a:pt x="432250" y="83692"/>
                </a:lnTo>
                <a:close/>
              </a:path>
              <a:path w="671195" h="1245235">
                <a:moveTo>
                  <a:pt x="500316" y="76072"/>
                </a:moveTo>
                <a:lnTo>
                  <a:pt x="500369" y="76200"/>
                </a:lnTo>
                <a:lnTo>
                  <a:pt x="500316" y="76072"/>
                </a:lnTo>
                <a:close/>
              </a:path>
              <a:path w="671195" h="1245235">
                <a:moveTo>
                  <a:pt x="535178" y="60833"/>
                </a:moveTo>
                <a:lnTo>
                  <a:pt x="492506" y="60833"/>
                </a:lnTo>
                <a:lnTo>
                  <a:pt x="493141" y="61975"/>
                </a:lnTo>
                <a:lnTo>
                  <a:pt x="496570" y="68452"/>
                </a:lnTo>
                <a:lnTo>
                  <a:pt x="500316" y="76072"/>
                </a:lnTo>
                <a:lnTo>
                  <a:pt x="499999" y="75311"/>
                </a:lnTo>
                <a:lnTo>
                  <a:pt x="541195" y="75311"/>
                </a:lnTo>
                <a:lnTo>
                  <a:pt x="538988" y="69723"/>
                </a:lnTo>
                <a:lnTo>
                  <a:pt x="535178" y="60833"/>
                </a:lnTo>
                <a:close/>
              </a:path>
              <a:path w="671195" h="1245235">
                <a:moveTo>
                  <a:pt x="439293" y="72643"/>
                </a:moveTo>
                <a:lnTo>
                  <a:pt x="438912" y="73151"/>
                </a:lnTo>
                <a:lnTo>
                  <a:pt x="439293" y="72643"/>
                </a:lnTo>
                <a:close/>
              </a:path>
              <a:path w="671195" h="1245235">
                <a:moveTo>
                  <a:pt x="496188" y="67817"/>
                </a:moveTo>
                <a:lnTo>
                  <a:pt x="496506" y="68452"/>
                </a:lnTo>
                <a:lnTo>
                  <a:pt x="496188" y="67817"/>
                </a:lnTo>
                <a:close/>
              </a:path>
              <a:path w="671195" h="1245235">
                <a:moveTo>
                  <a:pt x="446214" y="62737"/>
                </a:moveTo>
                <a:lnTo>
                  <a:pt x="445643" y="63500"/>
                </a:lnTo>
                <a:lnTo>
                  <a:pt x="446214" y="62737"/>
                </a:lnTo>
                <a:close/>
              </a:path>
              <a:path w="671195" h="1245235">
                <a:moveTo>
                  <a:pt x="492974" y="61712"/>
                </a:moveTo>
                <a:lnTo>
                  <a:pt x="493115" y="61975"/>
                </a:lnTo>
                <a:lnTo>
                  <a:pt x="492974" y="61712"/>
                </a:lnTo>
                <a:close/>
              </a:path>
              <a:path w="671195" h="1245235">
                <a:moveTo>
                  <a:pt x="492506" y="60833"/>
                </a:moveTo>
                <a:lnTo>
                  <a:pt x="492974" y="61712"/>
                </a:lnTo>
                <a:lnTo>
                  <a:pt x="493141" y="61975"/>
                </a:lnTo>
                <a:lnTo>
                  <a:pt x="492506" y="60833"/>
                </a:lnTo>
                <a:close/>
              </a:path>
              <a:path w="671195" h="1245235">
                <a:moveTo>
                  <a:pt x="485139" y="49911"/>
                </a:moveTo>
                <a:lnTo>
                  <a:pt x="489458" y="56006"/>
                </a:lnTo>
                <a:lnTo>
                  <a:pt x="492974" y="61712"/>
                </a:lnTo>
                <a:lnTo>
                  <a:pt x="492506" y="60833"/>
                </a:lnTo>
                <a:lnTo>
                  <a:pt x="535178" y="60833"/>
                </a:lnTo>
                <a:lnTo>
                  <a:pt x="534797" y="59943"/>
                </a:lnTo>
                <a:lnTo>
                  <a:pt x="530413" y="50926"/>
                </a:lnTo>
                <a:lnTo>
                  <a:pt x="486029" y="50926"/>
                </a:lnTo>
                <a:lnTo>
                  <a:pt x="485139" y="49911"/>
                </a:lnTo>
                <a:close/>
              </a:path>
              <a:path w="671195" h="1245235">
                <a:moveTo>
                  <a:pt x="488823" y="55117"/>
                </a:moveTo>
                <a:lnTo>
                  <a:pt x="489382" y="56006"/>
                </a:lnTo>
                <a:lnTo>
                  <a:pt x="488823" y="55117"/>
                </a:lnTo>
                <a:close/>
              </a:path>
              <a:path w="671195" h="1245235">
                <a:moveTo>
                  <a:pt x="452623" y="54355"/>
                </a:moveTo>
                <a:lnTo>
                  <a:pt x="451866" y="55245"/>
                </a:lnTo>
                <a:lnTo>
                  <a:pt x="452623" y="54355"/>
                </a:lnTo>
                <a:close/>
              </a:path>
              <a:path w="671195" h="1245235">
                <a:moveTo>
                  <a:pt x="527554" y="45592"/>
                </a:moveTo>
                <a:lnTo>
                  <a:pt x="481584" y="45592"/>
                </a:lnTo>
                <a:lnTo>
                  <a:pt x="482726" y="46862"/>
                </a:lnTo>
                <a:lnTo>
                  <a:pt x="486029" y="50926"/>
                </a:lnTo>
                <a:lnTo>
                  <a:pt x="530413" y="50926"/>
                </a:lnTo>
                <a:lnTo>
                  <a:pt x="527554" y="45592"/>
                </a:lnTo>
                <a:close/>
              </a:path>
              <a:path w="671195" h="1245235">
                <a:moveTo>
                  <a:pt x="458470" y="47498"/>
                </a:moveTo>
                <a:lnTo>
                  <a:pt x="457454" y="48640"/>
                </a:lnTo>
                <a:lnTo>
                  <a:pt x="457684" y="48419"/>
                </a:lnTo>
                <a:lnTo>
                  <a:pt x="458470" y="47498"/>
                </a:lnTo>
                <a:close/>
              </a:path>
              <a:path w="671195" h="1245235">
                <a:moveTo>
                  <a:pt x="457684" y="48419"/>
                </a:moveTo>
                <a:lnTo>
                  <a:pt x="457454" y="48640"/>
                </a:lnTo>
                <a:lnTo>
                  <a:pt x="457684" y="48419"/>
                </a:lnTo>
                <a:close/>
              </a:path>
              <a:path w="671195" h="1245235">
                <a:moveTo>
                  <a:pt x="458643" y="47498"/>
                </a:moveTo>
                <a:lnTo>
                  <a:pt x="458470" y="47498"/>
                </a:lnTo>
                <a:lnTo>
                  <a:pt x="457684" y="48419"/>
                </a:lnTo>
                <a:lnTo>
                  <a:pt x="458643" y="47498"/>
                </a:lnTo>
                <a:close/>
              </a:path>
              <a:path w="671195" h="1245235">
                <a:moveTo>
                  <a:pt x="482134" y="46253"/>
                </a:moveTo>
                <a:lnTo>
                  <a:pt x="482642" y="46862"/>
                </a:lnTo>
                <a:lnTo>
                  <a:pt x="482134" y="46253"/>
                </a:lnTo>
                <a:close/>
              </a:path>
              <a:path w="671195" h="1245235">
                <a:moveTo>
                  <a:pt x="481584" y="45592"/>
                </a:moveTo>
                <a:lnTo>
                  <a:pt x="482134" y="46253"/>
                </a:lnTo>
                <a:lnTo>
                  <a:pt x="482726" y="46862"/>
                </a:lnTo>
                <a:lnTo>
                  <a:pt x="481584" y="45592"/>
                </a:lnTo>
                <a:close/>
              </a:path>
              <a:path w="671195" h="1245235">
                <a:moveTo>
                  <a:pt x="525780" y="42290"/>
                </a:moveTo>
                <a:lnTo>
                  <a:pt x="478282" y="42290"/>
                </a:lnTo>
                <a:lnTo>
                  <a:pt x="479933" y="43941"/>
                </a:lnTo>
                <a:lnTo>
                  <a:pt x="482134" y="46253"/>
                </a:lnTo>
                <a:lnTo>
                  <a:pt x="481584" y="45592"/>
                </a:lnTo>
                <a:lnTo>
                  <a:pt x="527554" y="45592"/>
                </a:lnTo>
                <a:lnTo>
                  <a:pt x="525780" y="42290"/>
                </a:lnTo>
                <a:close/>
              </a:path>
              <a:path w="671195" h="1245235">
                <a:moveTo>
                  <a:pt x="479691" y="43740"/>
                </a:moveTo>
                <a:lnTo>
                  <a:pt x="479887" y="43941"/>
                </a:lnTo>
                <a:lnTo>
                  <a:pt x="479691" y="43740"/>
                </a:lnTo>
                <a:close/>
              </a:path>
              <a:path w="671195" h="1245235">
                <a:moveTo>
                  <a:pt x="478282" y="42290"/>
                </a:moveTo>
                <a:lnTo>
                  <a:pt x="479780" y="43814"/>
                </a:lnTo>
                <a:lnTo>
                  <a:pt x="479933" y="43941"/>
                </a:lnTo>
                <a:lnTo>
                  <a:pt x="478282" y="42290"/>
                </a:lnTo>
                <a:close/>
              </a:path>
              <a:path w="671195" h="1245235">
                <a:moveTo>
                  <a:pt x="463931" y="42417"/>
                </a:moveTo>
                <a:lnTo>
                  <a:pt x="462280" y="43814"/>
                </a:lnTo>
                <a:lnTo>
                  <a:pt x="463399" y="42929"/>
                </a:lnTo>
                <a:lnTo>
                  <a:pt x="463931" y="42417"/>
                </a:lnTo>
                <a:close/>
              </a:path>
              <a:path w="671195" h="1245235">
                <a:moveTo>
                  <a:pt x="463399" y="42929"/>
                </a:moveTo>
                <a:lnTo>
                  <a:pt x="462280" y="43814"/>
                </a:lnTo>
                <a:lnTo>
                  <a:pt x="462476" y="43814"/>
                </a:lnTo>
                <a:lnTo>
                  <a:pt x="463399" y="42929"/>
                </a:lnTo>
                <a:close/>
              </a:path>
              <a:path w="671195" h="1245235">
                <a:moveTo>
                  <a:pt x="476366" y="40969"/>
                </a:moveTo>
                <a:lnTo>
                  <a:pt x="479691" y="43740"/>
                </a:lnTo>
                <a:lnTo>
                  <a:pt x="478282" y="42290"/>
                </a:lnTo>
                <a:lnTo>
                  <a:pt x="525780" y="42290"/>
                </a:lnTo>
                <a:lnTo>
                  <a:pt x="525300" y="41528"/>
                </a:lnTo>
                <a:lnTo>
                  <a:pt x="477266" y="41528"/>
                </a:lnTo>
                <a:lnTo>
                  <a:pt x="476366" y="40969"/>
                </a:lnTo>
                <a:close/>
              </a:path>
              <a:path w="671195" h="1245235">
                <a:moveTo>
                  <a:pt x="464044" y="42417"/>
                </a:moveTo>
                <a:lnTo>
                  <a:pt x="463399" y="42929"/>
                </a:lnTo>
                <a:lnTo>
                  <a:pt x="464044" y="42417"/>
                </a:lnTo>
                <a:close/>
              </a:path>
              <a:path w="671195" h="1245235">
                <a:moveTo>
                  <a:pt x="475361" y="40131"/>
                </a:moveTo>
                <a:lnTo>
                  <a:pt x="476366" y="40969"/>
                </a:lnTo>
                <a:lnTo>
                  <a:pt x="477266" y="41528"/>
                </a:lnTo>
                <a:lnTo>
                  <a:pt x="475361" y="40131"/>
                </a:lnTo>
                <a:close/>
              </a:path>
              <a:path w="671195" h="1245235">
                <a:moveTo>
                  <a:pt x="524421" y="40131"/>
                </a:moveTo>
                <a:lnTo>
                  <a:pt x="475361" y="40131"/>
                </a:lnTo>
                <a:lnTo>
                  <a:pt x="477266" y="41528"/>
                </a:lnTo>
                <a:lnTo>
                  <a:pt x="525300" y="41528"/>
                </a:lnTo>
                <a:lnTo>
                  <a:pt x="524421" y="40131"/>
                </a:lnTo>
                <a:close/>
              </a:path>
              <a:path w="671195" h="1245235">
                <a:moveTo>
                  <a:pt x="472597" y="38624"/>
                </a:moveTo>
                <a:lnTo>
                  <a:pt x="474853" y="39877"/>
                </a:lnTo>
                <a:lnTo>
                  <a:pt x="474610" y="39877"/>
                </a:lnTo>
                <a:lnTo>
                  <a:pt x="476366" y="40969"/>
                </a:lnTo>
                <a:lnTo>
                  <a:pt x="475361" y="40131"/>
                </a:lnTo>
                <a:lnTo>
                  <a:pt x="524421" y="40131"/>
                </a:lnTo>
                <a:lnTo>
                  <a:pt x="524262" y="39877"/>
                </a:lnTo>
                <a:lnTo>
                  <a:pt x="474853" y="39877"/>
                </a:lnTo>
                <a:lnTo>
                  <a:pt x="473986" y="39490"/>
                </a:lnTo>
                <a:lnTo>
                  <a:pt x="524018" y="39490"/>
                </a:lnTo>
                <a:lnTo>
                  <a:pt x="523543" y="38735"/>
                </a:lnTo>
                <a:lnTo>
                  <a:pt x="473075" y="38735"/>
                </a:lnTo>
                <a:lnTo>
                  <a:pt x="472597" y="38624"/>
                </a:lnTo>
                <a:close/>
              </a:path>
              <a:path w="671195" h="1245235">
                <a:moveTo>
                  <a:pt x="468375" y="38988"/>
                </a:moveTo>
                <a:lnTo>
                  <a:pt x="465963" y="40639"/>
                </a:lnTo>
                <a:lnTo>
                  <a:pt x="467175" y="39939"/>
                </a:lnTo>
                <a:lnTo>
                  <a:pt x="468375" y="38988"/>
                </a:lnTo>
                <a:close/>
              </a:path>
              <a:path w="671195" h="1245235">
                <a:moveTo>
                  <a:pt x="467175" y="39939"/>
                </a:moveTo>
                <a:lnTo>
                  <a:pt x="465963" y="40639"/>
                </a:lnTo>
                <a:lnTo>
                  <a:pt x="466290" y="40639"/>
                </a:lnTo>
                <a:lnTo>
                  <a:pt x="467175" y="39939"/>
                </a:lnTo>
                <a:close/>
              </a:path>
              <a:path w="671195" h="1245235">
                <a:moveTo>
                  <a:pt x="469886" y="38373"/>
                </a:moveTo>
                <a:lnTo>
                  <a:pt x="467995" y="38988"/>
                </a:lnTo>
                <a:lnTo>
                  <a:pt x="468375" y="38988"/>
                </a:lnTo>
                <a:lnTo>
                  <a:pt x="467175" y="39939"/>
                </a:lnTo>
                <a:lnTo>
                  <a:pt x="469886" y="38373"/>
                </a:lnTo>
                <a:close/>
              </a:path>
              <a:path w="671195" h="1245235">
                <a:moveTo>
                  <a:pt x="472591" y="38623"/>
                </a:moveTo>
                <a:lnTo>
                  <a:pt x="473986" y="39490"/>
                </a:lnTo>
                <a:lnTo>
                  <a:pt x="474853" y="39877"/>
                </a:lnTo>
                <a:lnTo>
                  <a:pt x="472591" y="38623"/>
                </a:lnTo>
                <a:close/>
              </a:path>
              <a:path w="671195" h="1245235">
                <a:moveTo>
                  <a:pt x="471470" y="38364"/>
                </a:moveTo>
                <a:lnTo>
                  <a:pt x="473986" y="39490"/>
                </a:lnTo>
                <a:lnTo>
                  <a:pt x="472593" y="38624"/>
                </a:lnTo>
                <a:lnTo>
                  <a:pt x="471470" y="38364"/>
                </a:lnTo>
                <a:close/>
              </a:path>
              <a:path w="671195" h="1245235">
                <a:moveTo>
                  <a:pt x="470095" y="38047"/>
                </a:moveTo>
                <a:lnTo>
                  <a:pt x="467995" y="38988"/>
                </a:lnTo>
                <a:lnTo>
                  <a:pt x="469901" y="38364"/>
                </a:lnTo>
                <a:lnTo>
                  <a:pt x="470265" y="38154"/>
                </a:lnTo>
                <a:lnTo>
                  <a:pt x="470095" y="38047"/>
                </a:lnTo>
                <a:close/>
              </a:path>
              <a:path w="671195" h="1245235">
                <a:moveTo>
                  <a:pt x="472694" y="38608"/>
                </a:moveTo>
                <a:lnTo>
                  <a:pt x="473075" y="38735"/>
                </a:lnTo>
                <a:lnTo>
                  <a:pt x="472694" y="38608"/>
                </a:lnTo>
                <a:close/>
              </a:path>
              <a:path w="671195" h="1245235">
                <a:moveTo>
                  <a:pt x="471247" y="37929"/>
                </a:moveTo>
                <a:lnTo>
                  <a:pt x="471012" y="38047"/>
                </a:lnTo>
                <a:lnTo>
                  <a:pt x="473075" y="38735"/>
                </a:lnTo>
                <a:lnTo>
                  <a:pt x="523543" y="38735"/>
                </a:lnTo>
                <a:lnTo>
                  <a:pt x="523143" y="38100"/>
                </a:lnTo>
                <a:lnTo>
                  <a:pt x="472821" y="38100"/>
                </a:lnTo>
                <a:lnTo>
                  <a:pt x="471247" y="37929"/>
                </a:lnTo>
                <a:close/>
              </a:path>
              <a:path w="671195" h="1245235">
                <a:moveTo>
                  <a:pt x="470950" y="38026"/>
                </a:moveTo>
                <a:lnTo>
                  <a:pt x="471507" y="38373"/>
                </a:lnTo>
                <a:lnTo>
                  <a:pt x="472591" y="38623"/>
                </a:lnTo>
                <a:lnTo>
                  <a:pt x="470950" y="38026"/>
                </a:lnTo>
                <a:close/>
              </a:path>
              <a:path w="671195" h="1245235">
                <a:moveTo>
                  <a:pt x="470348" y="38105"/>
                </a:moveTo>
                <a:lnTo>
                  <a:pt x="469886" y="38373"/>
                </a:lnTo>
                <a:lnTo>
                  <a:pt x="470558" y="38154"/>
                </a:lnTo>
                <a:lnTo>
                  <a:pt x="470348" y="38105"/>
                </a:lnTo>
                <a:close/>
              </a:path>
              <a:path w="671195" h="1245235">
                <a:moveTo>
                  <a:pt x="470814" y="38071"/>
                </a:moveTo>
                <a:lnTo>
                  <a:pt x="470558" y="38154"/>
                </a:lnTo>
                <a:lnTo>
                  <a:pt x="471470" y="38364"/>
                </a:lnTo>
                <a:lnTo>
                  <a:pt x="470814" y="38071"/>
                </a:lnTo>
                <a:close/>
              </a:path>
              <a:path w="671195" h="1245235">
                <a:moveTo>
                  <a:pt x="470585" y="37969"/>
                </a:moveTo>
                <a:lnTo>
                  <a:pt x="470348" y="38105"/>
                </a:lnTo>
                <a:lnTo>
                  <a:pt x="470558" y="38154"/>
                </a:lnTo>
                <a:lnTo>
                  <a:pt x="470707" y="38105"/>
                </a:lnTo>
                <a:lnTo>
                  <a:pt x="470585" y="37969"/>
                </a:lnTo>
                <a:close/>
              </a:path>
              <a:path w="671195" h="1245235">
                <a:moveTo>
                  <a:pt x="470427" y="37898"/>
                </a:moveTo>
                <a:lnTo>
                  <a:pt x="470270" y="37969"/>
                </a:lnTo>
                <a:lnTo>
                  <a:pt x="470348" y="38105"/>
                </a:lnTo>
                <a:lnTo>
                  <a:pt x="470485" y="38026"/>
                </a:lnTo>
                <a:lnTo>
                  <a:pt x="470427" y="37898"/>
                </a:lnTo>
                <a:close/>
              </a:path>
              <a:path w="671195" h="1245235">
                <a:moveTo>
                  <a:pt x="469283" y="37860"/>
                </a:moveTo>
                <a:lnTo>
                  <a:pt x="467741" y="38100"/>
                </a:lnTo>
                <a:lnTo>
                  <a:pt x="469978" y="38100"/>
                </a:lnTo>
                <a:lnTo>
                  <a:pt x="469283" y="37860"/>
                </a:lnTo>
                <a:close/>
              </a:path>
              <a:path w="671195" h="1245235">
                <a:moveTo>
                  <a:pt x="522584" y="37211"/>
                </a:moveTo>
                <a:lnTo>
                  <a:pt x="473456" y="37211"/>
                </a:lnTo>
                <a:lnTo>
                  <a:pt x="471247" y="37929"/>
                </a:lnTo>
                <a:lnTo>
                  <a:pt x="472821" y="38100"/>
                </a:lnTo>
                <a:lnTo>
                  <a:pt x="523143" y="38100"/>
                </a:lnTo>
                <a:lnTo>
                  <a:pt x="522584" y="37211"/>
                </a:lnTo>
                <a:close/>
              </a:path>
              <a:path w="671195" h="1245235">
                <a:moveTo>
                  <a:pt x="470655" y="37928"/>
                </a:moveTo>
                <a:lnTo>
                  <a:pt x="470814" y="38071"/>
                </a:lnTo>
                <a:lnTo>
                  <a:pt x="470950" y="38026"/>
                </a:lnTo>
                <a:lnTo>
                  <a:pt x="470655" y="37928"/>
                </a:lnTo>
                <a:close/>
              </a:path>
              <a:path w="671195" h="1245235">
                <a:moveTo>
                  <a:pt x="469823" y="37775"/>
                </a:moveTo>
                <a:lnTo>
                  <a:pt x="469439" y="37835"/>
                </a:lnTo>
                <a:lnTo>
                  <a:pt x="470095" y="38047"/>
                </a:lnTo>
                <a:lnTo>
                  <a:pt x="470360" y="37928"/>
                </a:lnTo>
                <a:lnTo>
                  <a:pt x="469823" y="37775"/>
                </a:lnTo>
                <a:close/>
              </a:path>
              <a:path w="671195" h="1245235">
                <a:moveTo>
                  <a:pt x="470747" y="37875"/>
                </a:moveTo>
                <a:lnTo>
                  <a:pt x="470950" y="38026"/>
                </a:lnTo>
                <a:lnTo>
                  <a:pt x="471235" y="37928"/>
                </a:lnTo>
                <a:lnTo>
                  <a:pt x="470747" y="37875"/>
                </a:lnTo>
                <a:close/>
              </a:path>
              <a:path w="671195" h="1245235">
                <a:moveTo>
                  <a:pt x="470486" y="37872"/>
                </a:moveTo>
                <a:close/>
              </a:path>
              <a:path w="671195" h="1245235">
                <a:moveTo>
                  <a:pt x="473456" y="37211"/>
                </a:moveTo>
                <a:lnTo>
                  <a:pt x="471323" y="37542"/>
                </a:lnTo>
                <a:lnTo>
                  <a:pt x="470747" y="37875"/>
                </a:lnTo>
                <a:lnTo>
                  <a:pt x="471247" y="37929"/>
                </a:lnTo>
                <a:lnTo>
                  <a:pt x="473456" y="37211"/>
                </a:lnTo>
                <a:close/>
              </a:path>
              <a:path w="671195" h="1245235">
                <a:moveTo>
                  <a:pt x="470530" y="37852"/>
                </a:moveTo>
                <a:close/>
              </a:path>
              <a:path w="671195" h="1245235">
                <a:moveTo>
                  <a:pt x="470259" y="37823"/>
                </a:moveTo>
                <a:lnTo>
                  <a:pt x="470427" y="37898"/>
                </a:lnTo>
                <a:lnTo>
                  <a:pt x="470259" y="37823"/>
                </a:lnTo>
                <a:close/>
              </a:path>
              <a:path w="671195" h="1245235">
                <a:moveTo>
                  <a:pt x="471323" y="37542"/>
                </a:moveTo>
                <a:lnTo>
                  <a:pt x="471111" y="37591"/>
                </a:lnTo>
                <a:lnTo>
                  <a:pt x="470700" y="37775"/>
                </a:lnTo>
                <a:lnTo>
                  <a:pt x="471323" y="37542"/>
                </a:lnTo>
                <a:close/>
              </a:path>
              <a:path w="671195" h="1245235">
                <a:moveTo>
                  <a:pt x="470377" y="37835"/>
                </a:moveTo>
                <a:lnTo>
                  <a:pt x="470530" y="37852"/>
                </a:lnTo>
                <a:lnTo>
                  <a:pt x="470377" y="37835"/>
                </a:lnTo>
                <a:close/>
              </a:path>
              <a:path w="671195" h="1245235">
                <a:moveTo>
                  <a:pt x="468122" y="37591"/>
                </a:moveTo>
                <a:lnTo>
                  <a:pt x="469283" y="37860"/>
                </a:lnTo>
                <a:lnTo>
                  <a:pt x="469823" y="37775"/>
                </a:lnTo>
                <a:lnTo>
                  <a:pt x="468122" y="37591"/>
                </a:lnTo>
                <a:close/>
              </a:path>
              <a:path w="671195" h="1245235">
                <a:moveTo>
                  <a:pt x="471167" y="37567"/>
                </a:moveTo>
                <a:lnTo>
                  <a:pt x="470190" y="37718"/>
                </a:lnTo>
                <a:lnTo>
                  <a:pt x="470377" y="37835"/>
                </a:lnTo>
                <a:lnTo>
                  <a:pt x="470530" y="37852"/>
                </a:lnTo>
                <a:lnTo>
                  <a:pt x="471167" y="37567"/>
                </a:lnTo>
                <a:close/>
              </a:path>
              <a:path w="671195" h="1245235">
                <a:moveTo>
                  <a:pt x="470078" y="37736"/>
                </a:moveTo>
                <a:lnTo>
                  <a:pt x="470259" y="37823"/>
                </a:lnTo>
                <a:lnTo>
                  <a:pt x="470078" y="37736"/>
                </a:lnTo>
                <a:close/>
              </a:path>
              <a:path w="671195" h="1245235">
                <a:moveTo>
                  <a:pt x="470069" y="37737"/>
                </a:moveTo>
                <a:lnTo>
                  <a:pt x="469823" y="37775"/>
                </a:lnTo>
                <a:lnTo>
                  <a:pt x="470259" y="37823"/>
                </a:lnTo>
                <a:lnTo>
                  <a:pt x="470069" y="37737"/>
                </a:lnTo>
                <a:close/>
              </a:path>
              <a:path w="671195" h="1245235">
                <a:moveTo>
                  <a:pt x="471006" y="37591"/>
                </a:moveTo>
                <a:lnTo>
                  <a:pt x="468122" y="37591"/>
                </a:lnTo>
                <a:lnTo>
                  <a:pt x="469823" y="37775"/>
                </a:lnTo>
                <a:lnTo>
                  <a:pt x="470069" y="37737"/>
                </a:lnTo>
                <a:lnTo>
                  <a:pt x="471006" y="37591"/>
                </a:lnTo>
                <a:close/>
              </a:path>
              <a:path w="671195" h="1245235">
                <a:moveTo>
                  <a:pt x="470190" y="37718"/>
                </a:moveTo>
                <a:lnTo>
                  <a:pt x="470026" y="37718"/>
                </a:lnTo>
                <a:lnTo>
                  <a:pt x="470190" y="37718"/>
                </a:lnTo>
                <a:close/>
              </a:path>
              <a:path w="671195" h="1245235">
                <a:moveTo>
                  <a:pt x="471678" y="37337"/>
                </a:moveTo>
                <a:lnTo>
                  <a:pt x="471167" y="37567"/>
                </a:lnTo>
                <a:lnTo>
                  <a:pt x="471323" y="37542"/>
                </a:lnTo>
                <a:lnTo>
                  <a:pt x="471678" y="37337"/>
                </a:lnTo>
                <a:close/>
              </a:path>
              <a:path w="671195" h="1245235">
                <a:moveTo>
                  <a:pt x="472639" y="37337"/>
                </a:moveTo>
                <a:lnTo>
                  <a:pt x="471678" y="37337"/>
                </a:lnTo>
                <a:lnTo>
                  <a:pt x="471323" y="37542"/>
                </a:lnTo>
                <a:lnTo>
                  <a:pt x="472639" y="373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89813" y="1720342"/>
          <a:ext cx="4551680" cy="4662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889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7.5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1.5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18.6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917194" y="645922"/>
            <a:ext cx="2209165" cy="541655"/>
            <a:chOff x="917194" y="645922"/>
            <a:chExt cx="2209165" cy="541655"/>
          </a:xfrm>
        </p:grpSpPr>
        <p:sp>
          <p:nvSpPr>
            <p:cNvPr id="4" name="object 4"/>
            <p:cNvSpPr/>
            <p:nvPr/>
          </p:nvSpPr>
          <p:spPr>
            <a:xfrm>
              <a:off x="923544" y="652272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2107946" y="0"/>
                  </a:moveTo>
                  <a:lnTo>
                    <a:pt x="88137" y="0"/>
                  </a:lnTo>
                  <a:lnTo>
                    <a:pt x="53829" y="6931"/>
                  </a:lnTo>
                  <a:lnTo>
                    <a:pt x="25814" y="25828"/>
                  </a:lnTo>
                  <a:lnTo>
                    <a:pt x="6926" y="53846"/>
                  </a:lnTo>
                  <a:lnTo>
                    <a:pt x="0" y="88137"/>
                  </a:lnTo>
                  <a:lnTo>
                    <a:pt x="0" y="440689"/>
                  </a:lnTo>
                  <a:lnTo>
                    <a:pt x="6926" y="474981"/>
                  </a:lnTo>
                  <a:lnTo>
                    <a:pt x="25814" y="502999"/>
                  </a:lnTo>
                  <a:lnTo>
                    <a:pt x="53829" y="521896"/>
                  </a:lnTo>
                  <a:lnTo>
                    <a:pt x="88137" y="528827"/>
                  </a:lnTo>
                  <a:lnTo>
                    <a:pt x="2107946" y="528827"/>
                  </a:lnTo>
                  <a:lnTo>
                    <a:pt x="2142237" y="521896"/>
                  </a:lnTo>
                  <a:lnTo>
                    <a:pt x="2170255" y="502999"/>
                  </a:lnTo>
                  <a:lnTo>
                    <a:pt x="2189152" y="474981"/>
                  </a:lnTo>
                  <a:lnTo>
                    <a:pt x="2196084" y="440689"/>
                  </a:lnTo>
                  <a:lnTo>
                    <a:pt x="2196084" y="88137"/>
                  </a:lnTo>
                  <a:lnTo>
                    <a:pt x="2189152" y="53846"/>
                  </a:lnTo>
                  <a:lnTo>
                    <a:pt x="2170255" y="25828"/>
                  </a:lnTo>
                  <a:lnTo>
                    <a:pt x="2142237" y="6931"/>
                  </a:lnTo>
                  <a:lnTo>
                    <a:pt x="210794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3544" y="652272"/>
              <a:ext cx="2196465" cy="528955"/>
            </a:xfrm>
            <a:custGeom>
              <a:avLst/>
              <a:gdLst/>
              <a:ahLst/>
              <a:cxnLst/>
              <a:rect l="l" t="t" r="r" b="b"/>
              <a:pathLst>
                <a:path w="2196465" h="528955">
                  <a:moveTo>
                    <a:pt x="0" y="88137"/>
                  </a:moveTo>
                  <a:lnTo>
                    <a:pt x="6926" y="53846"/>
                  </a:lnTo>
                  <a:lnTo>
                    <a:pt x="25814" y="25828"/>
                  </a:lnTo>
                  <a:lnTo>
                    <a:pt x="53829" y="6931"/>
                  </a:lnTo>
                  <a:lnTo>
                    <a:pt x="88137" y="0"/>
                  </a:lnTo>
                  <a:lnTo>
                    <a:pt x="2107946" y="0"/>
                  </a:lnTo>
                  <a:lnTo>
                    <a:pt x="2142237" y="6931"/>
                  </a:lnTo>
                  <a:lnTo>
                    <a:pt x="2170255" y="25828"/>
                  </a:lnTo>
                  <a:lnTo>
                    <a:pt x="2189152" y="53846"/>
                  </a:lnTo>
                  <a:lnTo>
                    <a:pt x="2196084" y="88137"/>
                  </a:lnTo>
                  <a:lnTo>
                    <a:pt x="2196084" y="440689"/>
                  </a:lnTo>
                  <a:lnTo>
                    <a:pt x="2189152" y="474981"/>
                  </a:lnTo>
                  <a:lnTo>
                    <a:pt x="2170255" y="502999"/>
                  </a:lnTo>
                  <a:lnTo>
                    <a:pt x="2142237" y="521896"/>
                  </a:lnTo>
                  <a:lnTo>
                    <a:pt x="2107946" y="528827"/>
                  </a:lnTo>
                  <a:lnTo>
                    <a:pt x="88137" y="528827"/>
                  </a:lnTo>
                  <a:lnTo>
                    <a:pt x="53829" y="521896"/>
                  </a:lnTo>
                  <a:lnTo>
                    <a:pt x="25814" y="502999"/>
                  </a:lnTo>
                  <a:lnTo>
                    <a:pt x="6926" y="474981"/>
                  </a:lnTo>
                  <a:lnTo>
                    <a:pt x="0" y="440689"/>
                  </a:lnTo>
                  <a:lnTo>
                    <a:pt x="0" y="88137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48789" y="751713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06414" y="1074166"/>
            <a:ext cx="1744345" cy="386080"/>
            <a:chOff x="6106414" y="1074166"/>
            <a:chExt cx="1744345" cy="386080"/>
          </a:xfrm>
        </p:grpSpPr>
        <p:sp>
          <p:nvSpPr>
            <p:cNvPr id="8" name="object 8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1669034" y="0"/>
                  </a:moveTo>
                  <a:lnTo>
                    <a:pt x="62230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30" y="373380"/>
                  </a:lnTo>
                  <a:lnTo>
                    <a:pt x="1669034" y="373380"/>
                  </a:lnTo>
                  <a:lnTo>
                    <a:pt x="1693277" y="368496"/>
                  </a:lnTo>
                  <a:lnTo>
                    <a:pt x="1713055" y="355171"/>
                  </a:lnTo>
                  <a:lnTo>
                    <a:pt x="1726380" y="335393"/>
                  </a:lnTo>
                  <a:lnTo>
                    <a:pt x="1731264" y="311150"/>
                  </a:lnTo>
                  <a:lnTo>
                    <a:pt x="1731264" y="62230"/>
                  </a:lnTo>
                  <a:lnTo>
                    <a:pt x="1726380" y="37986"/>
                  </a:lnTo>
                  <a:lnTo>
                    <a:pt x="1713055" y="18208"/>
                  </a:lnTo>
                  <a:lnTo>
                    <a:pt x="1693277" y="4883"/>
                  </a:lnTo>
                  <a:lnTo>
                    <a:pt x="16690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30" y="0"/>
                  </a:lnTo>
                  <a:lnTo>
                    <a:pt x="1669034" y="0"/>
                  </a:lnTo>
                  <a:lnTo>
                    <a:pt x="1693277" y="4883"/>
                  </a:lnTo>
                  <a:lnTo>
                    <a:pt x="1713055" y="18208"/>
                  </a:lnTo>
                  <a:lnTo>
                    <a:pt x="1726380" y="37986"/>
                  </a:lnTo>
                  <a:lnTo>
                    <a:pt x="1731264" y="62230"/>
                  </a:lnTo>
                  <a:lnTo>
                    <a:pt x="1731264" y="311150"/>
                  </a:lnTo>
                  <a:lnTo>
                    <a:pt x="1726380" y="335393"/>
                  </a:lnTo>
                  <a:lnTo>
                    <a:pt x="1713055" y="355171"/>
                  </a:lnTo>
                  <a:lnTo>
                    <a:pt x="1693277" y="368496"/>
                  </a:lnTo>
                  <a:lnTo>
                    <a:pt x="1669034" y="373380"/>
                  </a:lnTo>
                  <a:lnTo>
                    <a:pt x="62230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57671" y="1101674"/>
            <a:ext cx="1440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146793" y="1054353"/>
            <a:ext cx="1497330" cy="366395"/>
            <a:chOff x="9146793" y="1054353"/>
            <a:chExt cx="1497330" cy="366395"/>
          </a:xfrm>
        </p:grpSpPr>
        <p:sp>
          <p:nvSpPr>
            <p:cNvPr id="12" name="object 12"/>
            <p:cNvSpPr/>
            <p:nvPr/>
          </p:nvSpPr>
          <p:spPr>
            <a:xfrm>
              <a:off x="9153143" y="1060703"/>
              <a:ext cx="1484630" cy="353695"/>
            </a:xfrm>
            <a:custGeom>
              <a:avLst/>
              <a:gdLst/>
              <a:ahLst/>
              <a:cxnLst/>
              <a:rect l="l" t="t" r="r" b="b"/>
              <a:pathLst>
                <a:path w="1484629" h="353694">
                  <a:moveTo>
                    <a:pt x="1425448" y="0"/>
                  </a:moveTo>
                  <a:lnTo>
                    <a:pt x="58927" y="0"/>
                  </a:lnTo>
                  <a:lnTo>
                    <a:pt x="36004" y="4635"/>
                  </a:lnTo>
                  <a:lnTo>
                    <a:pt x="17272" y="17272"/>
                  </a:lnTo>
                  <a:lnTo>
                    <a:pt x="4635" y="36004"/>
                  </a:lnTo>
                  <a:lnTo>
                    <a:pt x="0" y="58928"/>
                  </a:lnTo>
                  <a:lnTo>
                    <a:pt x="0" y="294640"/>
                  </a:lnTo>
                  <a:lnTo>
                    <a:pt x="4635" y="317563"/>
                  </a:lnTo>
                  <a:lnTo>
                    <a:pt x="17271" y="336296"/>
                  </a:lnTo>
                  <a:lnTo>
                    <a:pt x="36004" y="348932"/>
                  </a:lnTo>
                  <a:lnTo>
                    <a:pt x="58927" y="353568"/>
                  </a:lnTo>
                  <a:lnTo>
                    <a:pt x="1425448" y="353568"/>
                  </a:lnTo>
                  <a:lnTo>
                    <a:pt x="1448371" y="348932"/>
                  </a:lnTo>
                  <a:lnTo>
                    <a:pt x="1467103" y="336296"/>
                  </a:lnTo>
                  <a:lnTo>
                    <a:pt x="1479740" y="317563"/>
                  </a:lnTo>
                  <a:lnTo>
                    <a:pt x="1484376" y="294640"/>
                  </a:lnTo>
                  <a:lnTo>
                    <a:pt x="1484376" y="58928"/>
                  </a:lnTo>
                  <a:lnTo>
                    <a:pt x="1479740" y="36004"/>
                  </a:lnTo>
                  <a:lnTo>
                    <a:pt x="1467103" y="17272"/>
                  </a:lnTo>
                  <a:lnTo>
                    <a:pt x="1448371" y="4635"/>
                  </a:lnTo>
                  <a:lnTo>
                    <a:pt x="1425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53143" y="1060703"/>
              <a:ext cx="1484630" cy="353695"/>
            </a:xfrm>
            <a:custGeom>
              <a:avLst/>
              <a:gdLst/>
              <a:ahLst/>
              <a:cxnLst/>
              <a:rect l="l" t="t" r="r" b="b"/>
              <a:pathLst>
                <a:path w="1484629" h="353694">
                  <a:moveTo>
                    <a:pt x="0" y="58928"/>
                  </a:moveTo>
                  <a:lnTo>
                    <a:pt x="4635" y="36004"/>
                  </a:lnTo>
                  <a:lnTo>
                    <a:pt x="17272" y="17272"/>
                  </a:lnTo>
                  <a:lnTo>
                    <a:pt x="36004" y="4635"/>
                  </a:lnTo>
                  <a:lnTo>
                    <a:pt x="58927" y="0"/>
                  </a:lnTo>
                  <a:lnTo>
                    <a:pt x="1425448" y="0"/>
                  </a:lnTo>
                  <a:lnTo>
                    <a:pt x="1448371" y="4635"/>
                  </a:lnTo>
                  <a:lnTo>
                    <a:pt x="1467103" y="17272"/>
                  </a:lnTo>
                  <a:lnTo>
                    <a:pt x="1479740" y="36004"/>
                  </a:lnTo>
                  <a:lnTo>
                    <a:pt x="1484376" y="58928"/>
                  </a:lnTo>
                  <a:lnTo>
                    <a:pt x="1484376" y="294640"/>
                  </a:lnTo>
                  <a:lnTo>
                    <a:pt x="1479740" y="317563"/>
                  </a:lnTo>
                  <a:lnTo>
                    <a:pt x="1467103" y="336296"/>
                  </a:lnTo>
                  <a:lnTo>
                    <a:pt x="1448371" y="348932"/>
                  </a:lnTo>
                  <a:lnTo>
                    <a:pt x="1425448" y="353568"/>
                  </a:lnTo>
                  <a:lnTo>
                    <a:pt x="58927" y="353568"/>
                  </a:lnTo>
                  <a:lnTo>
                    <a:pt x="36004" y="348932"/>
                  </a:lnTo>
                  <a:lnTo>
                    <a:pt x="17271" y="336296"/>
                  </a:lnTo>
                  <a:lnTo>
                    <a:pt x="4635" y="317563"/>
                  </a:lnTo>
                  <a:lnTo>
                    <a:pt x="0" y="294640"/>
                  </a:lnTo>
                  <a:lnTo>
                    <a:pt x="0" y="5892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168130" y="1072641"/>
            <a:ext cx="1454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41081" y="347218"/>
            <a:ext cx="1508125" cy="384810"/>
            <a:chOff x="7641081" y="347218"/>
            <a:chExt cx="1508125" cy="384810"/>
          </a:xfrm>
        </p:grpSpPr>
        <p:sp>
          <p:nvSpPr>
            <p:cNvPr id="16" name="object 16"/>
            <p:cNvSpPr/>
            <p:nvPr/>
          </p:nvSpPr>
          <p:spPr>
            <a:xfrm>
              <a:off x="7647431" y="353568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433068" y="371855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79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47431" y="353568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79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828533" y="374650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Gender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209278" y="1929129"/>
            <a:ext cx="904240" cy="384810"/>
            <a:chOff x="9209278" y="1929129"/>
            <a:chExt cx="904240" cy="384810"/>
          </a:xfrm>
        </p:grpSpPr>
        <p:sp>
          <p:nvSpPr>
            <p:cNvPr id="20" name="object 20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4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40" y="309880"/>
                  </a:lnTo>
                  <a:lnTo>
                    <a:pt x="891540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4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40" y="61975"/>
                  </a:lnTo>
                  <a:lnTo>
                    <a:pt x="891540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411969" y="1956638"/>
            <a:ext cx="501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631169" y="1929129"/>
            <a:ext cx="904240" cy="384810"/>
            <a:chOff x="10631169" y="1929129"/>
            <a:chExt cx="904240" cy="384810"/>
          </a:xfrm>
        </p:grpSpPr>
        <p:sp>
          <p:nvSpPr>
            <p:cNvPr id="24" name="object 24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3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3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39" y="309880"/>
                  </a:lnTo>
                  <a:lnTo>
                    <a:pt x="891539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3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39" y="61975"/>
                  </a:lnTo>
                  <a:lnTo>
                    <a:pt x="891539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3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891266" y="195663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15020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5902197" y="710311"/>
            <a:ext cx="5180965" cy="1603375"/>
            <a:chOff x="5902197" y="710311"/>
            <a:chExt cx="5180965" cy="1603375"/>
          </a:xfrm>
        </p:grpSpPr>
        <p:sp>
          <p:nvSpPr>
            <p:cNvPr id="31" name="object 31"/>
            <p:cNvSpPr/>
            <p:nvPr/>
          </p:nvSpPr>
          <p:spPr>
            <a:xfrm>
              <a:off x="7844790" y="710310"/>
              <a:ext cx="3238500" cy="1235710"/>
            </a:xfrm>
            <a:custGeom>
              <a:avLst/>
              <a:gdLst/>
              <a:ahLst/>
              <a:cxnLst/>
              <a:rect l="l" t="t" r="r" b="b"/>
              <a:pathLst>
                <a:path w="3238500" h="1235710">
                  <a:moveTo>
                    <a:pt x="1298956" y="517652"/>
                  </a:moveTo>
                  <a:lnTo>
                    <a:pt x="1277861" y="480441"/>
                  </a:lnTo>
                  <a:lnTo>
                    <a:pt x="1235964" y="406527"/>
                  </a:lnTo>
                  <a:lnTo>
                    <a:pt x="1214729" y="438111"/>
                  </a:lnTo>
                  <a:lnTo>
                    <a:pt x="562356" y="0"/>
                  </a:lnTo>
                  <a:lnTo>
                    <a:pt x="551688" y="15875"/>
                  </a:lnTo>
                  <a:lnTo>
                    <a:pt x="538353" y="2286"/>
                  </a:lnTo>
                  <a:lnTo>
                    <a:pt x="68313" y="462953"/>
                  </a:lnTo>
                  <a:lnTo>
                    <a:pt x="41656" y="435737"/>
                  </a:lnTo>
                  <a:lnTo>
                    <a:pt x="0" y="556641"/>
                  </a:lnTo>
                  <a:lnTo>
                    <a:pt x="121666" y="517398"/>
                  </a:lnTo>
                  <a:lnTo>
                    <a:pt x="108102" y="503555"/>
                  </a:lnTo>
                  <a:lnTo>
                    <a:pt x="95021" y="490207"/>
                  </a:lnTo>
                  <a:lnTo>
                    <a:pt x="553872" y="40386"/>
                  </a:lnTo>
                  <a:lnTo>
                    <a:pt x="1193431" y="469811"/>
                  </a:lnTo>
                  <a:lnTo>
                    <a:pt x="1172210" y="501396"/>
                  </a:lnTo>
                  <a:lnTo>
                    <a:pt x="1298956" y="517652"/>
                  </a:lnTo>
                  <a:close/>
                </a:path>
                <a:path w="3238500" h="1235710">
                  <a:moveTo>
                    <a:pt x="3238246" y="1225423"/>
                  </a:moveTo>
                  <a:lnTo>
                    <a:pt x="3222206" y="1207135"/>
                  </a:lnTo>
                  <a:lnTo>
                    <a:pt x="3154045" y="1129411"/>
                  </a:lnTo>
                  <a:lnTo>
                    <a:pt x="3139668" y="1164615"/>
                  </a:lnTo>
                  <a:lnTo>
                    <a:pt x="2063318" y="725043"/>
                  </a:lnTo>
                  <a:lnTo>
                    <a:pt x="2068957" y="712470"/>
                  </a:lnTo>
                  <a:lnTo>
                    <a:pt x="2034159" y="696976"/>
                  </a:lnTo>
                  <a:lnTo>
                    <a:pt x="1847519" y="1113777"/>
                  </a:lnTo>
                  <a:lnTo>
                    <a:pt x="1812671" y="1098169"/>
                  </a:lnTo>
                  <a:lnTo>
                    <a:pt x="1818132" y="1225931"/>
                  </a:lnTo>
                  <a:lnTo>
                    <a:pt x="1914728" y="1146810"/>
                  </a:lnTo>
                  <a:lnTo>
                    <a:pt x="1917065" y="1144905"/>
                  </a:lnTo>
                  <a:lnTo>
                    <a:pt x="1882228" y="1129322"/>
                  </a:lnTo>
                  <a:lnTo>
                    <a:pt x="2047709" y="759891"/>
                  </a:lnTo>
                  <a:lnTo>
                    <a:pt x="3125254" y="1199946"/>
                  </a:lnTo>
                  <a:lnTo>
                    <a:pt x="3110865" y="1235202"/>
                  </a:lnTo>
                  <a:lnTo>
                    <a:pt x="3238246" y="12254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247003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162545" y="1929129"/>
            <a:ext cx="1672589" cy="384810"/>
            <a:chOff x="7162545" y="1929129"/>
            <a:chExt cx="1672589" cy="384810"/>
          </a:xfrm>
        </p:grpSpPr>
        <p:sp>
          <p:nvSpPr>
            <p:cNvPr id="36" name="object 36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1597659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597659" y="371856"/>
                  </a:lnTo>
                  <a:lnTo>
                    <a:pt x="1621809" y="366994"/>
                  </a:lnTo>
                  <a:lnTo>
                    <a:pt x="1641506" y="353726"/>
                  </a:lnTo>
                  <a:lnTo>
                    <a:pt x="1654774" y="334029"/>
                  </a:lnTo>
                  <a:lnTo>
                    <a:pt x="1659635" y="309880"/>
                  </a:lnTo>
                  <a:lnTo>
                    <a:pt x="1659635" y="61975"/>
                  </a:lnTo>
                  <a:lnTo>
                    <a:pt x="1654774" y="37826"/>
                  </a:lnTo>
                  <a:lnTo>
                    <a:pt x="1641506" y="18129"/>
                  </a:lnTo>
                  <a:lnTo>
                    <a:pt x="1621809" y="4861"/>
                  </a:lnTo>
                  <a:lnTo>
                    <a:pt x="1597659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597659" y="0"/>
                  </a:lnTo>
                  <a:lnTo>
                    <a:pt x="1621809" y="4861"/>
                  </a:lnTo>
                  <a:lnTo>
                    <a:pt x="1641506" y="18129"/>
                  </a:lnTo>
                  <a:lnTo>
                    <a:pt x="1654774" y="37826"/>
                  </a:lnTo>
                  <a:lnTo>
                    <a:pt x="1659635" y="61975"/>
                  </a:lnTo>
                  <a:lnTo>
                    <a:pt x="1659635" y="309880"/>
                  </a:lnTo>
                  <a:lnTo>
                    <a:pt x="1654774" y="334029"/>
                  </a:lnTo>
                  <a:lnTo>
                    <a:pt x="1641506" y="353726"/>
                  </a:lnTo>
                  <a:lnTo>
                    <a:pt x="1621809" y="366994"/>
                  </a:lnTo>
                  <a:lnTo>
                    <a:pt x="1597659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841106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4.8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404610" y="1419986"/>
            <a:ext cx="1595120" cy="516255"/>
          </a:xfrm>
          <a:custGeom>
            <a:avLst/>
            <a:gdLst/>
            <a:ahLst/>
            <a:cxnLst/>
            <a:rect l="l" t="t" r="r" b="b"/>
            <a:pathLst>
              <a:path w="1595120" h="516255">
                <a:moveTo>
                  <a:pt x="1594866" y="515747"/>
                </a:moveTo>
                <a:lnTo>
                  <a:pt x="1575701" y="490220"/>
                </a:lnTo>
                <a:lnTo>
                  <a:pt x="1518158" y="413512"/>
                </a:lnTo>
                <a:lnTo>
                  <a:pt x="1501101" y="447662"/>
                </a:lnTo>
                <a:lnTo>
                  <a:pt x="628777" y="11557"/>
                </a:lnTo>
                <a:lnTo>
                  <a:pt x="624332" y="20447"/>
                </a:lnTo>
                <a:lnTo>
                  <a:pt x="607822" y="0"/>
                </a:lnTo>
                <a:lnTo>
                  <a:pt x="76885" y="429488"/>
                </a:lnTo>
                <a:lnTo>
                  <a:pt x="52959" y="399923"/>
                </a:lnTo>
                <a:lnTo>
                  <a:pt x="0" y="516128"/>
                </a:lnTo>
                <a:lnTo>
                  <a:pt x="124841" y="488696"/>
                </a:lnTo>
                <a:lnTo>
                  <a:pt x="110540" y="471043"/>
                </a:lnTo>
                <a:lnTo>
                  <a:pt x="100825" y="459041"/>
                </a:lnTo>
                <a:lnTo>
                  <a:pt x="612013" y="45732"/>
                </a:lnTo>
                <a:lnTo>
                  <a:pt x="1484096" y="481711"/>
                </a:lnTo>
                <a:lnTo>
                  <a:pt x="1467104" y="515747"/>
                </a:lnTo>
                <a:lnTo>
                  <a:pt x="1594866" y="51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0044" y="1498219"/>
            <a:ext cx="792988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5400" spc="-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Now…</a:t>
            </a:r>
            <a:endParaRPr sz="5400">
              <a:latin typeface="Gloucester MT Extra Condensed"/>
              <a:cs typeface="Gloucester MT Extra Condensed"/>
            </a:endParaRPr>
          </a:p>
          <a:p>
            <a:pPr marL="1265555" marR="1257300" algn="ctr">
              <a:lnSpc>
                <a:spcPct val="100000"/>
              </a:lnSpc>
            </a:pPr>
            <a:r>
              <a:rPr sz="5400" spc="-18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We</a:t>
            </a:r>
            <a:r>
              <a:rPr sz="5400" spc="-4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repeat</a:t>
            </a:r>
            <a:r>
              <a:rPr sz="5400" spc="-3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all</a:t>
            </a:r>
            <a:r>
              <a:rPr sz="5400" spc="-3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the</a:t>
            </a:r>
            <a:r>
              <a:rPr sz="5400" spc="-5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these</a:t>
            </a:r>
            <a:r>
              <a:rPr sz="5400" spc="-1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steps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to</a:t>
            </a:r>
            <a:r>
              <a:rPr sz="5400" spc="-1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generate</a:t>
            </a:r>
            <a:r>
              <a:rPr sz="5400" spc="-114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more</a:t>
            </a:r>
            <a:r>
              <a:rPr sz="5400" spc="-9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trees</a:t>
            </a:r>
            <a:r>
              <a:rPr sz="5400" spc="-9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spc="-2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and</a:t>
            </a:r>
            <a:endParaRPr sz="5400">
              <a:latin typeface="Gloucester MT Extra Condensed"/>
              <a:cs typeface="Gloucester MT Extra Condensed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Stop</a:t>
            </a:r>
            <a:r>
              <a:rPr sz="5400" spc="-5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if</a:t>
            </a:r>
            <a:r>
              <a:rPr sz="5400" spc="-3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the</a:t>
            </a:r>
            <a:r>
              <a:rPr sz="5400" spc="-2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model</a:t>
            </a:r>
            <a:r>
              <a:rPr sz="5400" spc="-3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training</a:t>
            </a:r>
            <a:r>
              <a:rPr sz="5400" spc="-3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criteria</a:t>
            </a:r>
            <a:r>
              <a:rPr sz="5400" spc="-3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reached</a:t>
            </a:r>
            <a:endParaRPr sz="5400">
              <a:latin typeface="Gloucester MT Extra Condensed"/>
              <a:cs typeface="Gloucester MT Extra Condensed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4105" y="674370"/>
            <a:ext cx="9667240" cy="5619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So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what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done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</a:t>
            </a:r>
            <a:r>
              <a:rPr sz="2000" spc="-20" dirty="0">
                <a:latin typeface="Calibri"/>
                <a:cs typeface="Calibri"/>
              </a:rPr>
              <a:t> far…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tabLst>
                <a:tab pos="75628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b="1" dirty="0">
                <a:latin typeface="Calibri"/>
                <a:cs typeface="Calibri"/>
              </a:rPr>
              <a:t>Initiate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the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process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by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creating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an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initial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leaf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205"/>
              </a:spcBef>
              <a:tabLst>
                <a:tab pos="121348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Calibri"/>
                <a:cs typeface="Calibri"/>
              </a:rPr>
              <a:t>Calculate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mean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outcome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training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prediction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leaf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200"/>
              </a:spcBef>
              <a:tabLst>
                <a:tab pos="121348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Calibri"/>
                <a:cs typeface="Calibri"/>
              </a:rPr>
              <a:t>Calculate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residual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training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sample.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200"/>
              </a:spcBef>
              <a:tabLst>
                <a:tab pos="75628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b="1" dirty="0">
                <a:latin typeface="Calibri"/>
                <a:cs typeface="Calibri"/>
              </a:rPr>
              <a:t>Create</a:t>
            </a:r>
            <a:r>
              <a:rPr sz="2000" b="1" spc="-7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first</a:t>
            </a:r>
            <a:r>
              <a:rPr sz="2000" b="1" spc="-90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tree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200"/>
              </a:spcBef>
              <a:tabLst>
                <a:tab pos="121348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Calibri"/>
                <a:cs typeface="Calibri"/>
              </a:rPr>
              <a:t>Create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Decision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tree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10" dirty="0">
                <a:latin typeface="Calibri"/>
                <a:cs typeface="Calibri"/>
              </a:rPr>
              <a:t> parameters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200"/>
              </a:spcBef>
              <a:tabLst>
                <a:tab pos="121348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Calibri"/>
                <a:cs typeface="Calibri"/>
              </a:rPr>
              <a:t>Estimate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outcomes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leaves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tree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residual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values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200"/>
              </a:spcBef>
              <a:tabLst>
                <a:tab pos="121348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" dirty="0">
                <a:latin typeface="Calibri"/>
                <a:cs typeface="Calibri"/>
              </a:rPr>
              <a:t>Average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multiple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residuals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present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single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leaf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205"/>
              </a:spcBef>
              <a:tabLst>
                <a:tab pos="121348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Calibri"/>
                <a:cs typeface="Calibri"/>
              </a:rPr>
              <a:t>Calculate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predictions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training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sample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tree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together</a:t>
            </a:r>
            <a:endParaRPr sz="20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200"/>
              </a:spcBef>
              <a:tabLst>
                <a:tab pos="121348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Calibri"/>
                <a:cs typeface="Calibri"/>
              </a:rPr>
              <a:t>Calculate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pseudo-</a:t>
            </a:r>
            <a:r>
              <a:rPr sz="2000" dirty="0">
                <a:latin typeface="Calibri"/>
                <a:cs typeface="Calibri"/>
              </a:rPr>
              <a:t>residuals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new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predictions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200"/>
              </a:spcBef>
              <a:tabLst>
                <a:tab pos="75628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b="1" dirty="0">
                <a:latin typeface="Calibri"/>
                <a:cs typeface="Calibri"/>
              </a:rPr>
              <a:t>Create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second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tree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and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repeat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above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steps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200"/>
              </a:spcBef>
              <a:tabLst>
                <a:tab pos="75628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b="1" spc="-20" dirty="0">
                <a:latin typeface="Calibri"/>
                <a:cs typeface="Calibri"/>
              </a:rPr>
              <a:t>……..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68620" cy="6858000"/>
          </a:xfrm>
          <a:custGeom>
            <a:avLst/>
            <a:gdLst/>
            <a:ahLst/>
            <a:cxnLst/>
            <a:rect l="l" t="t" r="r" b="b"/>
            <a:pathLst>
              <a:path w="5468620" h="6858000">
                <a:moveTo>
                  <a:pt x="5468112" y="0"/>
                </a:moveTo>
                <a:lnTo>
                  <a:pt x="0" y="0"/>
                </a:lnTo>
                <a:lnTo>
                  <a:pt x="0" y="6858000"/>
                </a:lnTo>
                <a:lnTo>
                  <a:pt x="5468112" y="6858000"/>
                </a:lnTo>
                <a:lnTo>
                  <a:pt x="546811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8892" y="1451864"/>
            <a:ext cx="3614420" cy="233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20" algn="r">
              <a:lnSpc>
                <a:spcPts val="6155"/>
              </a:lnSpc>
              <a:spcBef>
                <a:spcPts val="100"/>
              </a:spcBef>
            </a:pPr>
            <a:r>
              <a:rPr sz="5400" b="0" dirty="0">
                <a:solidFill>
                  <a:srgbClr val="FFFFFF"/>
                </a:solidFill>
                <a:latin typeface="Calibri Light"/>
                <a:cs typeface="Calibri Light"/>
              </a:rPr>
              <a:t>Time</a:t>
            </a:r>
            <a:r>
              <a:rPr sz="5400" b="0" spc="-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5400" b="0" dirty="0">
                <a:solidFill>
                  <a:srgbClr val="FFFFFF"/>
                </a:solidFill>
                <a:latin typeface="Calibri Light"/>
                <a:cs typeface="Calibri Light"/>
              </a:rPr>
              <a:t>to</a:t>
            </a:r>
            <a:r>
              <a:rPr sz="5400" b="0" spc="-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5400" b="0" spc="-20" dirty="0">
                <a:solidFill>
                  <a:srgbClr val="FFFFFF"/>
                </a:solidFill>
                <a:latin typeface="Calibri Light"/>
                <a:cs typeface="Calibri Light"/>
              </a:rPr>
              <a:t>code</a:t>
            </a:r>
            <a:endParaRPr sz="5400">
              <a:latin typeface="Calibri Light"/>
              <a:cs typeface="Calibri Light"/>
            </a:endParaRPr>
          </a:p>
          <a:p>
            <a:pPr marL="2225675">
              <a:lnSpc>
                <a:spcPts val="5835"/>
              </a:lnSpc>
            </a:pPr>
            <a:r>
              <a:rPr sz="5400" b="0" spc="-25" dirty="0">
                <a:solidFill>
                  <a:srgbClr val="FFFFFF"/>
                </a:solidFill>
                <a:latin typeface="Calibri Light"/>
                <a:cs typeface="Calibri Light"/>
              </a:rPr>
              <a:t>GBM</a:t>
            </a:r>
            <a:endParaRPr sz="5400">
              <a:latin typeface="Calibri Light"/>
              <a:cs typeface="Calibri Light"/>
            </a:endParaRPr>
          </a:p>
          <a:p>
            <a:pPr marR="7620" algn="r">
              <a:lnSpc>
                <a:spcPts val="6155"/>
              </a:lnSpc>
            </a:pPr>
            <a:r>
              <a:rPr sz="5400" b="0" spc="-10" dirty="0">
                <a:solidFill>
                  <a:srgbClr val="FFFFFF"/>
                </a:solidFill>
                <a:latin typeface="Calibri Light"/>
                <a:cs typeface="Calibri Light"/>
              </a:rPr>
              <a:t>Algorithm</a:t>
            </a:r>
            <a:endParaRPr sz="5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7145" y="3929634"/>
            <a:ext cx="393192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19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858615" y="828148"/>
            <a:ext cx="3886835" cy="5203825"/>
            <a:chOff x="6858615" y="828148"/>
            <a:chExt cx="3886835" cy="52038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615" y="828148"/>
              <a:ext cx="3886720" cy="52032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400" y="1812036"/>
              <a:ext cx="2107692" cy="34122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5039" y="571627"/>
            <a:ext cx="63182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Advantages</a:t>
            </a:r>
            <a:r>
              <a:rPr sz="4000" spc="-9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of</a:t>
            </a:r>
            <a:r>
              <a:rPr sz="4000" spc="-9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Gradient</a:t>
            </a:r>
            <a:r>
              <a:rPr sz="4000" spc="-9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Boosted</a:t>
            </a:r>
            <a:r>
              <a:rPr sz="4000" spc="-9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Tree</a:t>
            </a:r>
            <a:r>
              <a:rPr sz="4000" spc="-9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Models</a:t>
            </a:r>
            <a:endParaRPr sz="4000">
              <a:latin typeface="Gloucester MT Extra Condensed"/>
              <a:cs typeface="Gloucester MT Extra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157" y="1618234"/>
            <a:ext cx="4171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Arial"/>
                <a:cs typeface="Arial"/>
              </a:rPr>
              <a:t>SUPPORľS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KIIIERENľ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30" dirty="0">
                <a:latin typeface="Arial"/>
                <a:cs typeface="Arial"/>
              </a:rPr>
              <a:t>ḺOSS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IUNCľION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039" y="571627"/>
            <a:ext cx="63182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Advantages</a:t>
            </a:r>
            <a:r>
              <a:rPr sz="4000" spc="-9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of</a:t>
            </a:r>
            <a:r>
              <a:rPr sz="4000" spc="-9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Gradient</a:t>
            </a:r>
            <a:r>
              <a:rPr sz="4000" spc="-9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Boosted</a:t>
            </a:r>
            <a:r>
              <a:rPr sz="4000" spc="-9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Tree</a:t>
            </a:r>
            <a:r>
              <a:rPr sz="4000" spc="-9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Models</a:t>
            </a:r>
            <a:endParaRPr sz="4000">
              <a:latin typeface="Gloucester MT Extra Condensed"/>
              <a:cs typeface="Gloucester MT Extra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157" y="1618234"/>
            <a:ext cx="4171315" cy="1006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Arial"/>
                <a:cs typeface="Arial"/>
              </a:rPr>
              <a:t>SUPPORľS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KIIIERENľ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30" dirty="0">
                <a:latin typeface="Arial"/>
                <a:cs typeface="Arial"/>
              </a:rPr>
              <a:t>ḺOSS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IUNCľION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50" dirty="0">
                <a:latin typeface="Arial"/>
                <a:cs typeface="Arial"/>
              </a:rPr>
              <a:t>ľHEY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50" dirty="0">
                <a:latin typeface="Arial"/>
                <a:cs typeface="Arial"/>
              </a:rPr>
              <a:t>ARE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20" dirty="0">
                <a:latin typeface="Arial"/>
                <a:cs typeface="Arial"/>
              </a:rPr>
              <a:t>R</a:t>
            </a:r>
            <a:r>
              <a:rPr sz="1800" spc="-165" dirty="0">
                <a:latin typeface="Arial"/>
                <a:cs typeface="Arial"/>
              </a:rPr>
              <a:t>O</a:t>
            </a:r>
            <a:r>
              <a:rPr sz="1800" spc="-145" dirty="0">
                <a:latin typeface="Arial"/>
                <a:cs typeface="Arial"/>
              </a:rPr>
              <a:t>B</a:t>
            </a:r>
            <a:r>
              <a:rPr sz="1800" spc="-165" dirty="0">
                <a:latin typeface="Arial"/>
                <a:cs typeface="Arial"/>
              </a:rPr>
              <a:t>U</a:t>
            </a:r>
            <a:r>
              <a:rPr sz="1800" spc="-150" dirty="0">
                <a:latin typeface="Arial"/>
                <a:cs typeface="Arial"/>
              </a:rPr>
              <a:t>S</a:t>
            </a:r>
            <a:r>
              <a:rPr sz="1800" spc="590" dirty="0">
                <a:latin typeface="Arial"/>
                <a:cs typeface="Arial"/>
              </a:rPr>
              <a:t>ľ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190" dirty="0">
                <a:latin typeface="Arial"/>
                <a:cs typeface="Arial"/>
              </a:rPr>
              <a:t>ľO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OUľḺIERS.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2268" y="1258824"/>
            <a:ext cx="2711196" cy="1808988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039" y="571627"/>
            <a:ext cx="63182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Advantages</a:t>
            </a:r>
            <a:r>
              <a:rPr sz="4000" spc="-9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of</a:t>
            </a:r>
            <a:r>
              <a:rPr sz="4000" spc="-9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Gradient</a:t>
            </a:r>
            <a:r>
              <a:rPr sz="4000" spc="-9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Boosted</a:t>
            </a:r>
            <a:r>
              <a:rPr sz="4000" spc="-9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Tree</a:t>
            </a:r>
            <a:r>
              <a:rPr sz="4000" spc="-9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Models</a:t>
            </a:r>
            <a:endParaRPr sz="4000">
              <a:latin typeface="Gloucester MT Extra Condensed"/>
              <a:cs typeface="Gloucester MT Extra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157" y="1618234"/>
            <a:ext cx="7487920" cy="1984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Arial"/>
                <a:cs typeface="Arial"/>
              </a:rPr>
              <a:t>SUPPORľS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KIIIERENľ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30" dirty="0">
                <a:latin typeface="Arial"/>
                <a:cs typeface="Arial"/>
              </a:rPr>
              <a:t>ḺOSS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IUNCľION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50" dirty="0">
                <a:latin typeface="Arial"/>
                <a:cs typeface="Arial"/>
              </a:rPr>
              <a:t>ľHEY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50" dirty="0">
                <a:latin typeface="Arial"/>
                <a:cs typeface="Arial"/>
              </a:rPr>
              <a:t>ARE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20" dirty="0">
                <a:latin typeface="Arial"/>
                <a:cs typeface="Arial"/>
              </a:rPr>
              <a:t>R</a:t>
            </a:r>
            <a:r>
              <a:rPr sz="1800" spc="-165" dirty="0">
                <a:latin typeface="Arial"/>
                <a:cs typeface="Arial"/>
              </a:rPr>
              <a:t>O</a:t>
            </a:r>
            <a:r>
              <a:rPr sz="1800" spc="-145" dirty="0">
                <a:latin typeface="Arial"/>
                <a:cs typeface="Arial"/>
              </a:rPr>
              <a:t>B</a:t>
            </a:r>
            <a:r>
              <a:rPr sz="1800" spc="-165" dirty="0">
                <a:latin typeface="Arial"/>
                <a:cs typeface="Arial"/>
              </a:rPr>
              <a:t>U</a:t>
            </a:r>
            <a:r>
              <a:rPr sz="1800" spc="-150" dirty="0">
                <a:latin typeface="Arial"/>
                <a:cs typeface="Arial"/>
              </a:rPr>
              <a:t>S</a:t>
            </a:r>
            <a:r>
              <a:rPr sz="1800" spc="590" dirty="0">
                <a:latin typeface="Arial"/>
                <a:cs typeface="Arial"/>
              </a:rPr>
              <a:t>ľ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190" dirty="0">
                <a:latin typeface="Arial"/>
                <a:cs typeface="Arial"/>
              </a:rPr>
              <a:t>ľO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OUľḺIERS.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Arial"/>
              <a:cs typeface="Arial"/>
            </a:endParaRPr>
          </a:p>
          <a:p>
            <a:pPr marL="12700" marR="5080">
              <a:lnSpc>
                <a:spcPts val="2140"/>
              </a:lnSpc>
            </a:pPr>
            <a:r>
              <a:rPr sz="1800" spc="650" dirty="0">
                <a:latin typeface="Arial"/>
                <a:cs typeface="Arial"/>
              </a:rPr>
              <a:t>ľ</a:t>
            </a:r>
            <a:r>
              <a:rPr sz="1800" spc="-160" dirty="0">
                <a:latin typeface="Arial"/>
                <a:cs typeface="Arial"/>
              </a:rPr>
              <a:t>HE</a:t>
            </a:r>
            <a:r>
              <a:rPr sz="1800" spc="-140" dirty="0">
                <a:latin typeface="Arial"/>
                <a:cs typeface="Arial"/>
              </a:rPr>
              <a:t>Y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145" dirty="0">
                <a:latin typeface="Arial"/>
                <a:cs typeface="Arial"/>
              </a:rPr>
              <a:t>ARE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SCAḺABḺE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ANK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ABḺE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740" dirty="0">
                <a:latin typeface="Arial"/>
                <a:cs typeface="Arial"/>
              </a:rPr>
              <a:t>ľ</a:t>
            </a:r>
            <a:r>
              <a:rPr sz="1800" spc="-375" dirty="0">
                <a:latin typeface="Arial"/>
                <a:cs typeface="Arial"/>
              </a:rPr>
              <a:t>O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NAľURAḺḺY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MOKEḺ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NON-</a:t>
            </a:r>
            <a:r>
              <a:rPr sz="1800" spc="-10" dirty="0">
                <a:latin typeface="Arial"/>
                <a:cs typeface="Arial"/>
              </a:rPr>
              <a:t>ḺINEAR </a:t>
            </a:r>
            <a:r>
              <a:rPr sz="1800" spc="-95" dirty="0">
                <a:latin typeface="Arial"/>
                <a:cs typeface="Arial"/>
              </a:rPr>
              <a:t>KECISION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10" dirty="0">
                <a:latin typeface="Arial"/>
                <a:cs typeface="Arial"/>
              </a:rPr>
              <a:t>BOUNKARIES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630" dirty="0">
                <a:latin typeface="Arial"/>
                <a:cs typeface="Arial"/>
              </a:rPr>
              <a:t>ľ</a:t>
            </a:r>
            <a:r>
              <a:rPr sz="1800" spc="-85" dirty="0">
                <a:latin typeface="Arial"/>
                <a:cs typeface="Arial"/>
              </a:rPr>
              <a:t>HANK</a:t>
            </a:r>
            <a:r>
              <a:rPr sz="1800" spc="-70" dirty="0">
                <a:latin typeface="Arial"/>
                <a:cs typeface="Arial"/>
              </a:rPr>
              <a:t>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740" dirty="0">
                <a:latin typeface="Arial"/>
                <a:cs typeface="Arial"/>
              </a:rPr>
              <a:t>ľ</a:t>
            </a:r>
            <a:r>
              <a:rPr sz="1800" spc="-375" dirty="0">
                <a:latin typeface="Arial"/>
                <a:cs typeface="Arial"/>
              </a:rPr>
              <a:t>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ľHEIR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HIERARCHICAḺ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SľRUCľURE.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2268" y="1258824"/>
            <a:ext cx="2711196" cy="1808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4140" y="3958240"/>
            <a:ext cx="3471403" cy="175060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67255" y="3933661"/>
            <a:ext cx="3246297" cy="21867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9401" y="2458262"/>
            <a:ext cx="870585" cy="666750"/>
          </a:xfrm>
          <a:custGeom>
            <a:avLst/>
            <a:gdLst/>
            <a:ahLst/>
            <a:cxnLst/>
            <a:rect l="l" t="t" r="r" b="b"/>
            <a:pathLst>
              <a:path w="870585" h="666750">
                <a:moveTo>
                  <a:pt x="870076" y="0"/>
                </a:moveTo>
                <a:lnTo>
                  <a:pt x="0" y="0"/>
                </a:lnTo>
                <a:lnTo>
                  <a:pt x="0" y="666572"/>
                </a:lnTo>
                <a:lnTo>
                  <a:pt x="870076" y="666572"/>
                </a:lnTo>
                <a:lnTo>
                  <a:pt x="870076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89401" y="3791381"/>
            <a:ext cx="870585" cy="666750"/>
          </a:xfrm>
          <a:custGeom>
            <a:avLst/>
            <a:gdLst/>
            <a:ahLst/>
            <a:cxnLst/>
            <a:rect l="l" t="t" r="r" b="b"/>
            <a:pathLst>
              <a:path w="870585" h="666750">
                <a:moveTo>
                  <a:pt x="870076" y="0"/>
                </a:moveTo>
                <a:lnTo>
                  <a:pt x="0" y="0"/>
                </a:lnTo>
                <a:lnTo>
                  <a:pt x="0" y="666572"/>
                </a:lnTo>
                <a:lnTo>
                  <a:pt x="870076" y="666572"/>
                </a:lnTo>
                <a:lnTo>
                  <a:pt x="870076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89401" y="5124475"/>
            <a:ext cx="870585" cy="666750"/>
          </a:xfrm>
          <a:custGeom>
            <a:avLst/>
            <a:gdLst/>
            <a:ahLst/>
            <a:cxnLst/>
            <a:rect l="l" t="t" r="r" b="b"/>
            <a:pathLst>
              <a:path w="870585" h="666750">
                <a:moveTo>
                  <a:pt x="870076" y="0"/>
                </a:moveTo>
                <a:lnTo>
                  <a:pt x="0" y="0"/>
                </a:lnTo>
                <a:lnTo>
                  <a:pt x="0" y="666572"/>
                </a:lnTo>
                <a:lnTo>
                  <a:pt x="870076" y="666572"/>
                </a:lnTo>
                <a:lnTo>
                  <a:pt x="870076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6059" y="1805051"/>
            <a:ext cx="2344420" cy="445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Often</a:t>
            </a:r>
            <a:endParaRPr sz="1400">
              <a:latin typeface="Calibri"/>
              <a:cs typeface="Calibri"/>
            </a:endParaRPr>
          </a:p>
          <a:p>
            <a:pPr marL="73025" marR="137795" indent="-73660">
              <a:lnSpc>
                <a:spcPct val="100000"/>
              </a:lnSpc>
              <a:tabLst>
                <a:tab pos="901065" algn="l"/>
                <a:tab pos="1691005" algn="l"/>
              </a:tabLst>
            </a:pPr>
            <a:r>
              <a:rPr sz="1400" b="1" spc="-10" dirty="0">
                <a:latin typeface="Calibri"/>
                <a:cs typeface="Calibri"/>
              </a:rPr>
              <a:t>Feeling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25" dirty="0">
                <a:latin typeface="Calibri"/>
                <a:cs typeface="Calibri"/>
              </a:rPr>
              <a:t>Age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10" dirty="0">
                <a:latin typeface="Calibri"/>
                <a:cs typeface="Calibri"/>
              </a:rPr>
              <a:t>Region Tired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13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664970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62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38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546225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21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spcBef>
                <a:spcPts val="5"/>
              </a:spcBef>
              <a:tabLst>
                <a:tab pos="925194" algn="l"/>
                <a:tab pos="166497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45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24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6823" y="1726692"/>
            <a:ext cx="4161790" cy="4730750"/>
            <a:chOff x="496823" y="1726692"/>
            <a:chExt cx="4161790" cy="4730750"/>
          </a:xfrm>
        </p:grpSpPr>
        <p:sp>
          <p:nvSpPr>
            <p:cNvPr id="7" name="object 7"/>
            <p:cNvSpPr/>
            <p:nvPr/>
          </p:nvSpPr>
          <p:spPr>
            <a:xfrm>
              <a:off x="496823" y="1726692"/>
              <a:ext cx="2588260" cy="4730750"/>
            </a:xfrm>
            <a:custGeom>
              <a:avLst/>
              <a:gdLst/>
              <a:ahLst/>
              <a:cxnLst/>
              <a:rect l="l" t="t" r="r" b="b"/>
              <a:pathLst>
                <a:path w="2588260" h="4730750">
                  <a:moveTo>
                    <a:pt x="2587752" y="0"/>
                  </a:moveTo>
                  <a:lnTo>
                    <a:pt x="0" y="0"/>
                  </a:lnTo>
                  <a:lnTo>
                    <a:pt x="0" y="4730496"/>
                  </a:lnTo>
                  <a:lnTo>
                    <a:pt x="2587752" y="4730496"/>
                  </a:lnTo>
                  <a:lnTo>
                    <a:pt x="2587752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64432" y="2459837"/>
              <a:ext cx="694055" cy="3332479"/>
            </a:xfrm>
            <a:custGeom>
              <a:avLst/>
              <a:gdLst/>
              <a:ahLst/>
              <a:cxnLst/>
              <a:rect l="l" t="t" r="r" b="b"/>
              <a:pathLst>
                <a:path w="694054" h="3332479">
                  <a:moveTo>
                    <a:pt x="694055" y="2662047"/>
                  </a:moveTo>
                  <a:lnTo>
                    <a:pt x="0" y="2662047"/>
                  </a:lnTo>
                  <a:lnTo>
                    <a:pt x="0" y="3331997"/>
                  </a:lnTo>
                  <a:lnTo>
                    <a:pt x="694055" y="3331997"/>
                  </a:lnTo>
                  <a:lnTo>
                    <a:pt x="694055" y="2662047"/>
                  </a:lnTo>
                  <a:close/>
                </a:path>
                <a:path w="694054" h="3332479">
                  <a:moveTo>
                    <a:pt x="694055" y="1339964"/>
                  </a:moveTo>
                  <a:lnTo>
                    <a:pt x="0" y="1339964"/>
                  </a:lnTo>
                  <a:lnTo>
                    <a:pt x="0" y="1992147"/>
                  </a:lnTo>
                  <a:lnTo>
                    <a:pt x="694055" y="1992147"/>
                  </a:lnTo>
                  <a:lnTo>
                    <a:pt x="694055" y="1339964"/>
                  </a:lnTo>
                  <a:close/>
                </a:path>
                <a:path w="694054" h="3332479">
                  <a:moveTo>
                    <a:pt x="694055" y="0"/>
                  </a:moveTo>
                  <a:lnTo>
                    <a:pt x="0" y="0"/>
                  </a:lnTo>
                  <a:lnTo>
                    <a:pt x="0" y="669950"/>
                  </a:lnTo>
                  <a:lnTo>
                    <a:pt x="694055" y="669950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6968" y="1720342"/>
          <a:ext cx="5123179" cy="4729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7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4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5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94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27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174625" marR="102870" indent="-6286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Actual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Prob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305435" marR="100965" indent="-19685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Estimated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Prob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3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46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11" name="object 11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08654" y="2612135"/>
            <a:ext cx="495300" cy="3429635"/>
          </a:xfrm>
          <a:custGeom>
            <a:avLst/>
            <a:gdLst/>
            <a:ahLst/>
            <a:cxnLst/>
            <a:rect l="l" t="t" r="r" b="b"/>
            <a:pathLst>
              <a:path w="495300" h="3429635">
                <a:moveTo>
                  <a:pt x="487553" y="2693670"/>
                </a:moveTo>
                <a:lnTo>
                  <a:pt x="449453" y="2674620"/>
                </a:lnTo>
                <a:lnTo>
                  <a:pt x="373253" y="2636520"/>
                </a:lnTo>
                <a:lnTo>
                  <a:pt x="373253" y="2674620"/>
                </a:lnTo>
                <a:lnTo>
                  <a:pt x="0" y="2674620"/>
                </a:lnTo>
                <a:lnTo>
                  <a:pt x="0" y="2712720"/>
                </a:lnTo>
                <a:lnTo>
                  <a:pt x="373253" y="2712720"/>
                </a:lnTo>
                <a:lnTo>
                  <a:pt x="373253" y="2750820"/>
                </a:lnTo>
                <a:lnTo>
                  <a:pt x="449453" y="2712720"/>
                </a:lnTo>
                <a:lnTo>
                  <a:pt x="487553" y="2693670"/>
                </a:lnTo>
                <a:close/>
              </a:path>
              <a:path w="495300" h="3429635">
                <a:moveTo>
                  <a:pt x="487553" y="2015490"/>
                </a:moveTo>
                <a:lnTo>
                  <a:pt x="449453" y="1996440"/>
                </a:lnTo>
                <a:lnTo>
                  <a:pt x="373253" y="1958340"/>
                </a:lnTo>
                <a:lnTo>
                  <a:pt x="373253" y="1996440"/>
                </a:lnTo>
                <a:lnTo>
                  <a:pt x="0" y="1996440"/>
                </a:lnTo>
                <a:lnTo>
                  <a:pt x="0" y="2034540"/>
                </a:lnTo>
                <a:lnTo>
                  <a:pt x="373253" y="2034540"/>
                </a:lnTo>
                <a:lnTo>
                  <a:pt x="373253" y="2072640"/>
                </a:lnTo>
                <a:lnTo>
                  <a:pt x="449453" y="2034540"/>
                </a:lnTo>
                <a:lnTo>
                  <a:pt x="487553" y="2015490"/>
                </a:lnTo>
                <a:close/>
              </a:path>
              <a:path w="495300" h="3429635">
                <a:moveTo>
                  <a:pt x="487553" y="1373886"/>
                </a:moveTo>
                <a:lnTo>
                  <a:pt x="449453" y="1354836"/>
                </a:lnTo>
                <a:lnTo>
                  <a:pt x="373253" y="1316736"/>
                </a:lnTo>
                <a:lnTo>
                  <a:pt x="373253" y="1354836"/>
                </a:lnTo>
                <a:lnTo>
                  <a:pt x="0" y="1354836"/>
                </a:lnTo>
                <a:lnTo>
                  <a:pt x="0" y="1392936"/>
                </a:lnTo>
                <a:lnTo>
                  <a:pt x="373253" y="1392936"/>
                </a:lnTo>
                <a:lnTo>
                  <a:pt x="373253" y="1431036"/>
                </a:lnTo>
                <a:lnTo>
                  <a:pt x="449453" y="1392936"/>
                </a:lnTo>
                <a:lnTo>
                  <a:pt x="487553" y="1373886"/>
                </a:lnTo>
                <a:close/>
              </a:path>
              <a:path w="495300" h="3429635">
                <a:moveTo>
                  <a:pt x="495173" y="3371850"/>
                </a:moveTo>
                <a:lnTo>
                  <a:pt x="457073" y="3352800"/>
                </a:lnTo>
                <a:lnTo>
                  <a:pt x="380873" y="3314700"/>
                </a:lnTo>
                <a:lnTo>
                  <a:pt x="380873" y="3352800"/>
                </a:lnTo>
                <a:lnTo>
                  <a:pt x="7620" y="3352800"/>
                </a:lnTo>
                <a:lnTo>
                  <a:pt x="7620" y="3390900"/>
                </a:lnTo>
                <a:lnTo>
                  <a:pt x="380873" y="3390900"/>
                </a:lnTo>
                <a:lnTo>
                  <a:pt x="380873" y="3429012"/>
                </a:lnTo>
                <a:lnTo>
                  <a:pt x="457073" y="3390900"/>
                </a:lnTo>
                <a:lnTo>
                  <a:pt x="495173" y="3371850"/>
                </a:lnTo>
                <a:close/>
              </a:path>
              <a:path w="495300" h="3429635">
                <a:moveTo>
                  <a:pt x="495173" y="707898"/>
                </a:moveTo>
                <a:lnTo>
                  <a:pt x="457073" y="688848"/>
                </a:lnTo>
                <a:lnTo>
                  <a:pt x="380873" y="650748"/>
                </a:lnTo>
                <a:lnTo>
                  <a:pt x="380873" y="688848"/>
                </a:lnTo>
                <a:lnTo>
                  <a:pt x="7620" y="688848"/>
                </a:lnTo>
                <a:lnTo>
                  <a:pt x="7620" y="726948"/>
                </a:lnTo>
                <a:lnTo>
                  <a:pt x="380873" y="726948"/>
                </a:lnTo>
                <a:lnTo>
                  <a:pt x="380873" y="765048"/>
                </a:lnTo>
                <a:lnTo>
                  <a:pt x="457073" y="726948"/>
                </a:lnTo>
                <a:lnTo>
                  <a:pt x="495173" y="707898"/>
                </a:lnTo>
                <a:close/>
              </a:path>
              <a:path w="495300" h="3429635">
                <a:moveTo>
                  <a:pt x="495173" y="57150"/>
                </a:moveTo>
                <a:lnTo>
                  <a:pt x="457073" y="38100"/>
                </a:lnTo>
                <a:lnTo>
                  <a:pt x="380873" y="0"/>
                </a:lnTo>
                <a:lnTo>
                  <a:pt x="380873" y="38100"/>
                </a:lnTo>
                <a:lnTo>
                  <a:pt x="7620" y="38100"/>
                </a:lnTo>
                <a:lnTo>
                  <a:pt x="7620" y="76200"/>
                </a:lnTo>
                <a:lnTo>
                  <a:pt x="380873" y="76200"/>
                </a:lnTo>
                <a:lnTo>
                  <a:pt x="380873" y="114300"/>
                </a:lnTo>
                <a:lnTo>
                  <a:pt x="457073" y="76200"/>
                </a:lnTo>
                <a:lnTo>
                  <a:pt x="495173" y="57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74920" y="1178813"/>
            <a:ext cx="114300" cy="424180"/>
          </a:xfrm>
          <a:custGeom>
            <a:avLst/>
            <a:gdLst/>
            <a:ahLst/>
            <a:cxnLst/>
            <a:rect l="l" t="t" r="r" b="b"/>
            <a:pathLst>
              <a:path w="114300" h="424180">
                <a:moveTo>
                  <a:pt x="38100" y="309499"/>
                </a:moveTo>
                <a:lnTo>
                  <a:pt x="0" y="309499"/>
                </a:lnTo>
                <a:lnTo>
                  <a:pt x="57150" y="423799"/>
                </a:lnTo>
                <a:lnTo>
                  <a:pt x="104775" y="328549"/>
                </a:lnTo>
                <a:lnTo>
                  <a:pt x="38100" y="328549"/>
                </a:lnTo>
                <a:lnTo>
                  <a:pt x="38100" y="309499"/>
                </a:lnTo>
                <a:close/>
              </a:path>
              <a:path w="114300" h="424180">
                <a:moveTo>
                  <a:pt x="76200" y="0"/>
                </a:moveTo>
                <a:lnTo>
                  <a:pt x="38100" y="0"/>
                </a:lnTo>
                <a:lnTo>
                  <a:pt x="38100" y="328549"/>
                </a:lnTo>
                <a:lnTo>
                  <a:pt x="76200" y="328549"/>
                </a:lnTo>
                <a:lnTo>
                  <a:pt x="76200" y="0"/>
                </a:lnTo>
                <a:close/>
              </a:path>
              <a:path w="114300" h="424180">
                <a:moveTo>
                  <a:pt x="114300" y="309499"/>
                </a:moveTo>
                <a:lnTo>
                  <a:pt x="76200" y="309499"/>
                </a:lnTo>
                <a:lnTo>
                  <a:pt x="76200" y="328549"/>
                </a:lnTo>
                <a:lnTo>
                  <a:pt x="104775" y="328549"/>
                </a:lnTo>
                <a:lnTo>
                  <a:pt x="114300" y="3094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44792" y="4900421"/>
            <a:ext cx="36353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𝑷𝒓𝒐𝒃</a:t>
            </a:r>
            <a:r>
              <a:rPr sz="2000" spc="-4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𝒐𝒇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𝒉𝒂𝒗𝒊𝒏𝒈</a:t>
            </a:r>
            <a:r>
              <a:rPr sz="2000" spc="-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𝒅𝒊𝒂𝒃𝒆𝒕𝒆𝒔</a:t>
            </a:r>
            <a:r>
              <a:rPr sz="2000" spc="-50" dirty="0">
                <a:latin typeface="Cambria Math"/>
                <a:cs typeface="Cambria Math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0.7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5039" y="571627"/>
            <a:ext cx="67176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Disadvantages</a:t>
            </a:r>
            <a:r>
              <a:rPr sz="4000" spc="-8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of</a:t>
            </a:r>
            <a:r>
              <a:rPr sz="4000" spc="-9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Gradient</a:t>
            </a:r>
            <a:r>
              <a:rPr sz="4000" spc="-8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Boosted</a:t>
            </a:r>
            <a:r>
              <a:rPr sz="4000" spc="-8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Tree</a:t>
            </a:r>
            <a:r>
              <a:rPr sz="4000" spc="-8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Models</a:t>
            </a:r>
            <a:endParaRPr sz="4000">
              <a:latin typeface="Gloucester MT Extra Condensed"/>
              <a:cs typeface="Gloucester MT Extra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157" y="1618234"/>
            <a:ext cx="7192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Arial"/>
                <a:cs typeface="Arial"/>
              </a:rPr>
              <a:t>GBMs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45" dirty="0">
                <a:latin typeface="Arial"/>
                <a:cs typeface="Arial"/>
              </a:rPr>
              <a:t>ARE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35" dirty="0">
                <a:latin typeface="Arial"/>
                <a:cs typeface="Arial"/>
              </a:rPr>
              <a:t>MORE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SENSIľIVE </a:t>
            </a:r>
            <a:r>
              <a:rPr sz="1800" spc="740" dirty="0">
                <a:latin typeface="Arial"/>
                <a:cs typeface="Arial"/>
              </a:rPr>
              <a:t>ľ</a:t>
            </a:r>
            <a:r>
              <a:rPr sz="1800" spc="-375" dirty="0">
                <a:latin typeface="Arial"/>
                <a:cs typeface="Arial"/>
              </a:rPr>
              <a:t>O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40" dirty="0">
                <a:latin typeface="Arial"/>
                <a:cs typeface="Arial"/>
              </a:rPr>
              <a:t>O</a:t>
            </a:r>
            <a:r>
              <a:rPr sz="1800" spc="100" dirty="0">
                <a:latin typeface="Arial"/>
                <a:cs typeface="Arial"/>
              </a:rPr>
              <a:t>VERII</a:t>
            </a:r>
            <a:r>
              <a:rPr sz="1800" spc="110" dirty="0">
                <a:latin typeface="Arial"/>
                <a:cs typeface="Arial"/>
              </a:rPr>
              <a:t>ľ</a:t>
            </a:r>
            <a:r>
              <a:rPr sz="1800" spc="595" dirty="0">
                <a:latin typeface="Arial"/>
                <a:cs typeface="Arial"/>
              </a:rPr>
              <a:t>ľ</a:t>
            </a:r>
            <a:r>
              <a:rPr sz="1800" spc="-95" dirty="0">
                <a:latin typeface="Arial"/>
                <a:cs typeface="Arial"/>
              </a:rPr>
              <a:t>ING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240" dirty="0">
                <a:latin typeface="Arial"/>
                <a:cs typeface="Arial"/>
              </a:rPr>
              <a:t>II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685" dirty="0">
                <a:latin typeface="Arial"/>
                <a:cs typeface="Arial"/>
              </a:rPr>
              <a:t>ľ</a:t>
            </a:r>
            <a:r>
              <a:rPr sz="1800" spc="-200" dirty="0">
                <a:latin typeface="Arial"/>
                <a:cs typeface="Arial"/>
              </a:rPr>
              <a:t>H</a:t>
            </a:r>
            <a:r>
              <a:rPr sz="1800" spc="-160" dirty="0">
                <a:latin typeface="Arial"/>
                <a:cs typeface="Arial"/>
              </a:rPr>
              <a:t>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KAľA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IS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NOISY.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3419" y="4349496"/>
            <a:ext cx="3473196" cy="1825752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039" y="571627"/>
            <a:ext cx="67176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Disadvantages</a:t>
            </a:r>
            <a:r>
              <a:rPr sz="4000" spc="-8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of</a:t>
            </a:r>
            <a:r>
              <a:rPr sz="4000" spc="-9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Gradient</a:t>
            </a:r>
            <a:r>
              <a:rPr sz="4000" spc="-8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Boosted</a:t>
            </a:r>
            <a:r>
              <a:rPr sz="4000" spc="-8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Tree</a:t>
            </a:r>
            <a:r>
              <a:rPr sz="4000" spc="-8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Models</a:t>
            </a:r>
            <a:endParaRPr sz="4000">
              <a:latin typeface="Gloucester MT Extra Condensed"/>
              <a:cs typeface="Gloucester MT Extra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157" y="1618234"/>
            <a:ext cx="7192645" cy="1281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Arial"/>
                <a:cs typeface="Arial"/>
              </a:rPr>
              <a:t>GBMs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45" dirty="0">
                <a:latin typeface="Arial"/>
                <a:cs typeface="Arial"/>
              </a:rPr>
              <a:t>ARE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35" dirty="0">
                <a:latin typeface="Arial"/>
                <a:cs typeface="Arial"/>
              </a:rPr>
              <a:t>MORE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SENSIľIVE </a:t>
            </a:r>
            <a:r>
              <a:rPr sz="1800" spc="740" dirty="0">
                <a:latin typeface="Arial"/>
                <a:cs typeface="Arial"/>
              </a:rPr>
              <a:t>ľ</a:t>
            </a:r>
            <a:r>
              <a:rPr sz="1800" spc="-375" dirty="0">
                <a:latin typeface="Arial"/>
                <a:cs typeface="Arial"/>
              </a:rPr>
              <a:t>O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40" dirty="0">
                <a:latin typeface="Arial"/>
                <a:cs typeface="Arial"/>
              </a:rPr>
              <a:t>O</a:t>
            </a:r>
            <a:r>
              <a:rPr sz="1800" spc="100" dirty="0">
                <a:latin typeface="Arial"/>
                <a:cs typeface="Arial"/>
              </a:rPr>
              <a:t>VERII</a:t>
            </a:r>
            <a:r>
              <a:rPr sz="1800" spc="110" dirty="0">
                <a:latin typeface="Arial"/>
                <a:cs typeface="Arial"/>
              </a:rPr>
              <a:t>ľ</a:t>
            </a:r>
            <a:r>
              <a:rPr sz="1800" spc="595" dirty="0">
                <a:latin typeface="Arial"/>
                <a:cs typeface="Arial"/>
              </a:rPr>
              <a:t>ľ</a:t>
            </a:r>
            <a:r>
              <a:rPr sz="1800" spc="-95" dirty="0">
                <a:latin typeface="Arial"/>
                <a:cs typeface="Arial"/>
              </a:rPr>
              <a:t>ING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240" dirty="0">
                <a:latin typeface="Arial"/>
                <a:cs typeface="Arial"/>
              </a:rPr>
              <a:t>II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685" dirty="0">
                <a:latin typeface="Arial"/>
                <a:cs typeface="Arial"/>
              </a:rPr>
              <a:t>ľ</a:t>
            </a:r>
            <a:r>
              <a:rPr sz="1800" spc="-200" dirty="0">
                <a:latin typeface="Arial"/>
                <a:cs typeface="Arial"/>
              </a:rPr>
              <a:t>H</a:t>
            </a:r>
            <a:r>
              <a:rPr sz="1800" spc="-160" dirty="0">
                <a:latin typeface="Arial"/>
                <a:cs typeface="Arial"/>
              </a:rPr>
              <a:t>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KAľA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IS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NOISY.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ľRAINING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20" dirty="0">
                <a:latin typeface="Arial"/>
                <a:cs typeface="Arial"/>
              </a:rPr>
              <a:t>GENERAḺḺY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ľAKES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40" dirty="0">
                <a:latin typeface="Arial"/>
                <a:cs typeface="Arial"/>
              </a:rPr>
              <a:t>ḺONGER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40" dirty="0">
                <a:latin typeface="Arial"/>
                <a:cs typeface="Arial"/>
              </a:rPr>
              <a:t>BECAUSE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160" dirty="0">
                <a:latin typeface="Arial"/>
                <a:cs typeface="Arial"/>
              </a:rPr>
              <a:t>OI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690" dirty="0">
                <a:latin typeface="Arial"/>
                <a:cs typeface="Arial"/>
              </a:rPr>
              <a:t>ľ</a:t>
            </a:r>
            <a:r>
              <a:rPr sz="1800" spc="-200" dirty="0">
                <a:latin typeface="Arial"/>
                <a:cs typeface="Arial"/>
              </a:rPr>
              <a:t>H</a:t>
            </a:r>
            <a:r>
              <a:rPr sz="1800" spc="-160" dirty="0">
                <a:latin typeface="Arial"/>
                <a:cs typeface="Arial"/>
              </a:rPr>
              <a:t>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220" dirty="0">
                <a:latin typeface="Arial"/>
                <a:cs typeface="Arial"/>
              </a:rPr>
              <a:t>IACľ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235" dirty="0">
                <a:latin typeface="Arial"/>
                <a:cs typeface="Arial"/>
              </a:rPr>
              <a:t>ľHAľ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600" dirty="0">
                <a:latin typeface="Arial"/>
                <a:cs typeface="Arial"/>
              </a:rPr>
              <a:t>ľ</a:t>
            </a:r>
            <a:r>
              <a:rPr sz="1800" spc="-220" dirty="0">
                <a:latin typeface="Arial"/>
                <a:cs typeface="Arial"/>
              </a:rPr>
              <a:t>R</a:t>
            </a:r>
            <a:r>
              <a:rPr sz="1800" spc="-204" dirty="0">
                <a:latin typeface="Arial"/>
                <a:cs typeface="Arial"/>
              </a:rPr>
              <a:t>E</a:t>
            </a:r>
            <a:r>
              <a:rPr sz="1800" spc="-175" dirty="0">
                <a:latin typeface="Arial"/>
                <a:cs typeface="Arial"/>
              </a:rPr>
              <a:t>E</a:t>
            </a:r>
            <a:r>
              <a:rPr sz="1800" spc="-170" dirty="0">
                <a:latin typeface="Arial"/>
                <a:cs typeface="Arial"/>
              </a:rPr>
              <a:t>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45" dirty="0">
                <a:latin typeface="Arial"/>
                <a:cs typeface="Arial"/>
              </a:rPr>
              <a:t>ARE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BUIḺľ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SEQUENľIAḺḺY.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3419" y="4349496"/>
            <a:ext cx="3473196" cy="18257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11411" y="1712976"/>
            <a:ext cx="2566416" cy="1824227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039" y="571627"/>
            <a:ext cx="67176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Disadvantages</a:t>
            </a:r>
            <a:r>
              <a:rPr sz="4000" spc="-8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of</a:t>
            </a:r>
            <a:r>
              <a:rPr sz="4000" spc="-9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Gradient</a:t>
            </a:r>
            <a:r>
              <a:rPr sz="4000" spc="-8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Boosted</a:t>
            </a:r>
            <a:r>
              <a:rPr sz="4000" spc="-8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Tree</a:t>
            </a:r>
            <a:r>
              <a:rPr sz="4000" spc="-8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Models</a:t>
            </a:r>
            <a:endParaRPr sz="4000">
              <a:latin typeface="Gloucester MT Extra Condensed"/>
              <a:cs typeface="Gloucester MT Extra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157" y="1618234"/>
            <a:ext cx="7323455" cy="2813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Arial"/>
                <a:cs typeface="Arial"/>
              </a:rPr>
              <a:t>GBMs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45" dirty="0">
                <a:latin typeface="Arial"/>
                <a:cs typeface="Arial"/>
              </a:rPr>
              <a:t>ARE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35" dirty="0">
                <a:latin typeface="Arial"/>
                <a:cs typeface="Arial"/>
              </a:rPr>
              <a:t>MORE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SENSIľIVE </a:t>
            </a:r>
            <a:r>
              <a:rPr sz="1800" spc="740" dirty="0">
                <a:latin typeface="Arial"/>
                <a:cs typeface="Arial"/>
              </a:rPr>
              <a:t>ľ</a:t>
            </a:r>
            <a:r>
              <a:rPr sz="1800" spc="-375" dirty="0">
                <a:latin typeface="Arial"/>
                <a:cs typeface="Arial"/>
              </a:rPr>
              <a:t>O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40" dirty="0">
                <a:latin typeface="Arial"/>
                <a:cs typeface="Arial"/>
              </a:rPr>
              <a:t>O</a:t>
            </a:r>
            <a:r>
              <a:rPr sz="1800" spc="100" dirty="0">
                <a:latin typeface="Arial"/>
                <a:cs typeface="Arial"/>
              </a:rPr>
              <a:t>VERII</a:t>
            </a:r>
            <a:r>
              <a:rPr sz="1800" spc="110" dirty="0">
                <a:latin typeface="Arial"/>
                <a:cs typeface="Arial"/>
              </a:rPr>
              <a:t>ľ</a:t>
            </a:r>
            <a:r>
              <a:rPr sz="1800" spc="595" dirty="0">
                <a:latin typeface="Arial"/>
                <a:cs typeface="Arial"/>
              </a:rPr>
              <a:t>ľ</a:t>
            </a:r>
            <a:r>
              <a:rPr sz="1800" spc="-95" dirty="0">
                <a:latin typeface="Arial"/>
                <a:cs typeface="Arial"/>
              </a:rPr>
              <a:t>ING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240" dirty="0">
                <a:latin typeface="Arial"/>
                <a:cs typeface="Arial"/>
              </a:rPr>
              <a:t>II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685" dirty="0">
                <a:latin typeface="Arial"/>
                <a:cs typeface="Arial"/>
              </a:rPr>
              <a:t>ľ</a:t>
            </a:r>
            <a:r>
              <a:rPr sz="1800" spc="-200" dirty="0">
                <a:latin typeface="Arial"/>
                <a:cs typeface="Arial"/>
              </a:rPr>
              <a:t>H</a:t>
            </a:r>
            <a:r>
              <a:rPr sz="1800" spc="-160" dirty="0">
                <a:latin typeface="Arial"/>
                <a:cs typeface="Arial"/>
              </a:rPr>
              <a:t>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KAľA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IS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NOISY.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ľRAINING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20" dirty="0">
                <a:latin typeface="Arial"/>
                <a:cs typeface="Arial"/>
              </a:rPr>
              <a:t>GENERAḺḺY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ľAKES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40" dirty="0">
                <a:latin typeface="Arial"/>
                <a:cs typeface="Arial"/>
              </a:rPr>
              <a:t>ḺONGER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40" dirty="0">
                <a:latin typeface="Arial"/>
                <a:cs typeface="Arial"/>
              </a:rPr>
              <a:t>BECAUSE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160" dirty="0">
                <a:latin typeface="Arial"/>
                <a:cs typeface="Arial"/>
              </a:rPr>
              <a:t>OI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690" dirty="0">
                <a:latin typeface="Arial"/>
                <a:cs typeface="Arial"/>
              </a:rPr>
              <a:t>ľ</a:t>
            </a:r>
            <a:r>
              <a:rPr sz="1800" spc="-200" dirty="0">
                <a:latin typeface="Arial"/>
                <a:cs typeface="Arial"/>
              </a:rPr>
              <a:t>H</a:t>
            </a:r>
            <a:r>
              <a:rPr sz="1800" spc="-160" dirty="0">
                <a:latin typeface="Arial"/>
                <a:cs typeface="Arial"/>
              </a:rPr>
              <a:t>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220" dirty="0">
                <a:latin typeface="Arial"/>
                <a:cs typeface="Arial"/>
              </a:rPr>
              <a:t>IACľ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235" dirty="0">
                <a:latin typeface="Arial"/>
                <a:cs typeface="Arial"/>
              </a:rPr>
              <a:t>ľHAľ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600" dirty="0">
                <a:latin typeface="Arial"/>
                <a:cs typeface="Arial"/>
              </a:rPr>
              <a:t>ľ</a:t>
            </a:r>
            <a:r>
              <a:rPr sz="1800" spc="-220" dirty="0">
                <a:latin typeface="Arial"/>
                <a:cs typeface="Arial"/>
              </a:rPr>
              <a:t>R</a:t>
            </a:r>
            <a:r>
              <a:rPr sz="1800" spc="-204" dirty="0">
                <a:latin typeface="Arial"/>
                <a:cs typeface="Arial"/>
              </a:rPr>
              <a:t>E</a:t>
            </a:r>
            <a:r>
              <a:rPr sz="1800" spc="-175" dirty="0">
                <a:latin typeface="Arial"/>
                <a:cs typeface="Arial"/>
              </a:rPr>
              <a:t>E</a:t>
            </a:r>
            <a:r>
              <a:rPr sz="1800" spc="-170" dirty="0">
                <a:latin typeface="Arial"/>
                <a:cs typeface="Arial"/>
              </a:rPr>
              <a:t>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45" dirty="0">
                <a:latin typeface="Arial"/>
                <a:cs typeface="Arial"/>
              </a:rPr>
              <a:t>ARE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BUIḺľ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SEQUENľIAḺḺY.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40" dirty="0">
                <a:latin typeface="Arial"/>
                <a:cs typeface="Arial"/>
              </a:rPr>
              <a:t>GBMs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45" dirty="0">
                <a:latin typeface="Arial"/>
                <a:cs typeface="Arial"/>
              </a:rPr>
              <a:t>ARE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20" dirty="0">
                <a:latin typeface="Arial"/>
                <a:cs typeface="Arial"/>
              </a:rPr>
              <a:t>HARKER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740" dirty="0">
                <a:latin typeface="Arial"/>
                <a:cs typeface="Arial"/>
              </a:rPr>
              <a:t>ľ</a:t>
            </a:r>
            <a:r>
              <a:rPr sz="1800" spc="-375" dirty="0">
                <a:latin typeface="Arial"/>
                <a:cs typeface="Arial"/>
              </a:rPr>
              <a:t>O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ľUNE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680" dirty="0">
                <a:latin typeface="Arial"/>
                <a:cs typeface="Arial"/>
              </a:rPr>
              <a:t>ľ</a:t>
            </a:r>
            <a:r>
              <a:rPr sz="1800" spc="-75" dirty="0">
                <a:latin typeface="Arial"/>
                <a:cs typeface="Arial"/>
              </a:rPr>
              <a:t>HA</a:t>
            </a:r>
            <a:r>
              <a:rPr sz="1800" spc="-85" dirty="0">
                <a:latin typeface="Arial"/>
                <a:cs typeface="Arial"/>
              </a:rPr>
              <a:t>N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RI.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spc="615" dirty="0">
                <a:latin typeface="Arial"/>
                <a:cs typeface="Arial"/>
              </a:rPr>
              <a:t>ľ</a:t>
            </a:r>
            <a:r>
              <a:rPr sz="1800" spc="-160" dirty="0">
                <a:latin typeface="Arial"/>
                <a:cs typeface="Arial"/>
              </a:rPr>
              <a:t>HE</a:t>
            </a:r>
            <a:r>
              <a:rPr sz="1800" spc="-175" dirty="0">
                <a:latin typeface="Arial"/>
                <a:cs typeface="Arial"/>
              </a:rPr>
              <a:t>R</a:t>
            </a:r>
            <a:r>
              <a:rPr sz="1800" spc="-190" dirty="0">
                <a:latin typeface="Arial"/>
                <a:cs typeface="Arial"/>
              </a:rPr>
              <a:t>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45" dirty="0">
                <a:latin typeface="Arial"/>
                <a:cs typeface="Arial"/>
              </a:rPr>
              <a:t>ARE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575" dirty="0">
                <a:latin typeface="Arial"/>
                <a:cs typeface="Arial"/>
              </a:rPr>
              <a:t>ľ</a:t>
            </a:r>
            <a:r>
              <a:rPr sz="1800" spc="-80" dirty="0">
                <a:latin typeface="Arial"/>
                <a:cs typeface="Arial"/>
              </a:rPr>
              <a:t>YPI</a:t>
            </a:r>
            <a:r>
              <a:rPr sz="1800" spc="-120" dirty="0">
                <a:latin typeface="Arial"/>
                <a:cs typeface="Arial"/>
              </a:rPr>
              <a:t>C</a:t>
            </a:r>
            <a:r>
              <a:rPr sz="1800" spc="-45" dirty="0">
                <a:latin typeface="Arial"/>
                <a:cs typeface="Arial"/>
              </a:rPr>
              <a:t>AḺ</a:t>
            </a:r>
            <a:r>
              <a:rPr sz="1800" spc="-35" dirty="0">
                <a:latin typeface="Arial"/>
                <a:cs typeface="Arial"/>
              </a:rPr>
              <a:t>Ḻ</a:t>
            </a:r>
            <a:r>
              <a:rPr sz="1800" spc="-135" dirty="0">
                <a:latin typeface="Arial"/>
                <a:cs typeface="Arial"/>
              </a:rPr>
              <a:t>Y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615" dirty="0">
                <a:latin typeface="Arial"/>
                <a:cs typeface="Arial"/>
              </a:rPr>
              <a:t>ľ</a:t>
            </a:r>
            <a:r>
              <a:rPr sz="1800" spc="-170" dirty="0">
                <a:latin typeface="Arial"/>
                <a:cs typeface="Arial"/>
              </a:rPr>
              <a:t>HR</a:t>
            </a:r>
            <a:r>
              <a:rPr sz="1800" spc="-155" dirty="0">
                <a:latin typeface="Arial"/>
                <a:cs typeface="Arial"/>
              </a:rPr>
              <a:t>E</a:t>
            </a:r>
            <a:r>
              <a:rPr sz="1800" spc="-190" dirty="0">
                <a:latin typeface="Arial"/>
                <a:cs typeface="Arial"/>
              </a:rPr>
              <a:t>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PARAMEľERS: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NUMBER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160" dirty="0">
                <a:latin typeface="Arial"/>
                <a:cs typeface="Arial"/>
              </a:rPr>
              <a:t>OI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509" dirty="0">
                <a:latin typeface="Arial"/>
                <a:cs typeface="Arial"/>
              </a:rPr>
              <a:t>ľ</a:t>
            </a:r>
            <a:r>
              <a:rPr sz="1800" spc="-270" dirty="0">
                <a:latin typeface="Arial"/>
                <a:cs typeface="Arial"/>
              </a:rPr>
              <a:t>R</a:t>
            </a:r>
            <a:r>
              <a:rPr sz="1800" spc="-260" dirty="0">
                <a:latin typeface="Arial"/>
                <a:cs typeface="Arial"/>
              </a:rPr>
              <a:t>E</a:t>
            </a:r>
            <a:r>
              <a:rPr sz="1800" spc="-215" dirty="0">
                <a:latin typeface="Arial"/>
                <a:cs typeface="Arial"/>
              </a:rPr>
              <a:t>ES,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KEPľH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160" dirty="0">
                <a:latin typeface="Arial"/>
                <a:cs typeface="Arial"/>
              </a:rPr>
              <a:t>OI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ľREES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ANK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ḺEARNING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RAľE,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ANK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685" dirty="0">
                <a:latin typeface="Arial"/>
                <a:cs typeface="Arial"/>
              </a:rPr>
              <a:t>ľ</a:t>
            </a:r>
            <a:r>
              <a:rPr sz="1800" spc="-200" dirty="0">
                <a:latin typeface="Arial"/>
                <a:cs typeface="Arial"/>
              </a:rPr>
              <a:t>H</a:t>
            </a:r>
            <a:r>
              <a:rPr sz="1800" spc="-160" dirty="0">
                <a:latin typeface="Arial"/>
                <a:cs typeface="Arial"/>
              </a:rPr>
              <a:t>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EACH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625" dirty="0">
                <a:latin typeface="Arial"/>
                <a:cs typeface="Arial"/>
              </a:rPr>
              <a:t>ľ</a:t>
            </a:r>
            <a:r>
              <a:rPr sz="1800" spc="-235" dirty="0">
                <a:latin typeface="Arial"/>
                <a:cs typeface="Arial"/>
              </a:rPr>
              <a:t>R</a:t>
            </a:r>
            <a:r>
              <a:rPr sz="1800" spc="-215" dirty="0">
                <a:latin typeface="Arial"/>
                <a:cs typeface="Arial"/>
              </a:rPr>
              <a:t>E</a:t>
            </a:r>
            <a:r>
              <a:rPr sz="1800" spc="-204" dirty="0">
                <a:latin typeface="Arial"/>
                <a:cs typeface="Arial"/>
              </a:rPr>
              <a:t>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BUIḺľ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IS </a:t>
            </a:r>
            <a:r>
              <a:rPr sz="1800" spc="-125" dirty="0">
                <a:latin typeface="Arial"/>
                <a:cs typeface="Arial"/>
              </a:rPr>
              <a:t>GENERAḺḺY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SHAḺḺOW.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3419" y="4349496"/>
            <a:ext cx="3473196" cy="18257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11411" y="1712976"/>
            <a:ext cx="2566416" cy="182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9448" y="4485132"/>
            <a:ext cx="4677156" cy="153924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161" y="1988947"/>
            <a:ext cx="2926892" cy="2882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24432" y="2782951"/>
            <a:ext cx="1183005" cy="1212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ctr">
              <a:lnSpc>
                <a:spcPct val="99600"/>
              </a:lnSpc>
              <a:spcBef>
                <a:spcPts val="114"/>
              </a:spcBef>
            </a:pPr>
            <a:r>
              <a:rPr sz="2600" b="0" spc="-20" dirty="0">
                <a:solidFill>
                  <a:srgbClr val="FFFFFF"/>
                </a:solidFill>
                <a:latin typeface="Calibri Light"/>
                <a:cs typeface="Calibri Light"/>
              </a:rPr>
              <a:t>Gradient </a:t>
            </a:r>
            <a:r>
              <a:rPr sz="2600" b="0" spc="-10" dirty="0">
                <a:solidFill>
                  <a:srgbClr val="FFFFFF"/>
                </a:solidFill>
                <a:latin typeface="Calibri Light"/>
                <a:cs typeface="Calibri Light"/>
              </a:rPr>
              <a:t>Boosting </a:t>
            </a:r>
            <a:r>
              <a:rPr sz="2600" b="0" spc="-20" dirty="0">
                <a:solidFill>
                  <a:srgbClr val="FFFFFF"/>
                </a:solidFill>
                <a:latin typeface="Calibri Light"/>
                <a:cs typeface="Calibri Light"/>
              </a:rPr>
              <a:t>Tree</a:t>
            </a:r>
            <a:endParaRPr sz="26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18305" y="625855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17136" y="658113"/>
            <a:ext cx="4834255" cy="25907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5"/>
              </a:lnSpc>
            </a:pPr>
            <a:r>
              <a:rPr sz="1800" dirty="0">
                <a:latin typeface="Lucida Sans Typewriter"/>
                <a:cs typeface="Lucida Sans Typewriter"/>
              </a:rPr>
              <a:t>Basics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of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Gradient</a:t>
            </a:r>
            <a:r>
              <a:rPr sz="1800" spc="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Boosting</a:t>
            </a:r>
            <a:r>
              <a:rPr sz="1800" spc="15" dirty="0">
                <a:latin typeface="Lucida Sans Typewriter"/>
                <a:cs typeface="Lucida Sans Typewriter"/>
              </a:rPr>
              <a:t> </a:t>
            </a:r>
            <a:r>
              <a:rPr sz="1800" spc="-10" dirty="0">
                <a:latin typeface="Lucida Sans Typewriter"/>
                <a:cs typeface="Lucida Sans Typewriter"/>
              </a:rPr>
              <a:t>Machine</a:t>
            </a:r>
            <a:endParaRPr sz="1800">
              <a:latin typeface="Lucida Sans Typewriter"/>
              <a:cs typeface="Lucida Sans Typewrite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18305" y="1448511"/>
            <a:ext cx="1060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17136" y="1481074"/>
            <a:ext cx="5801995" cy="25907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5"/>
              </a:lnSpc>
            </a:pPr>
            <a:r>
              <a:rPr sz="1800" dirty="0">
                <a:latin typeface="Lucida Sans Typewriter"/>
                <a:cs typeface="Lucida Sans Typewriter"/>
              </a:rPr>
              <a:t>How</a:t>
            </a:r>
            <a:r>
              <a:rPr sz="1800" spc="-1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to</a:t>
            </a:r>
            <a:r>
              <a:rPr sz="1800" spc="-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create</a:t>
            </a:r>
            <a:r>
              <a:rPr sz="1800" spc="-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a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GB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tree</a:t>
            </a:r>
            <a:r>
              <a:rPr sz="1800" spc="-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for </a:t>
            </a:r>
            <a:r>
              <a:rPr sz="1800" spc="-10" dirty="0">
                <a:latin typeface="Lucida Sans Typewriter"/>
                <a:cs typeface="Lucida Sans Typewriter"/>
              </a:rPr>
              <a:t>classification</a:t>
            </a:r>
            <a:endParaRPr sz="1800">
              <a:latin typeface="Lucida Sans Typewriter"/>
              <a:cs typeface="Lucida Sans Typewrit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18305" y="2272029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17136" y="2304033"/>
            <a:ext cx="5248910" cy="25907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10"/>
              </a:lnSpc>
            </a:pPr>
            <a:r>
              <a:rPr sz="1800" dirty="0">
                <a:latin typeface="Lucida Sans Typewriter"/>
                <a:cs typeface="Lucida Sans Typewriter"/>
              </a:rPr>
              <a:t>How</a:t>
            </a:r>
            <a:r>
              <a:rPr sz="1800" spc="-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to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create a</a:t>
            </a:r>
            <a:r>
              <a:rPr sz="1800" spc="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GB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tree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for</a:t>
            </a:r>
            <a:r>
              <a:rPr sz="1800" spc="10" dirty="0">
                <a:latin typeface="Lucida Sans Typewriter"/>
                <a:cs typeface="Lucida Sans Typewriter"/>
              </a:rPr>
              <a:t> </a:t>
            </a:r>
            <a:r>
              <a:rPr sz="1800" spc="-10" dirty="0">
                <a:latin typeface="Lucida Sans Typewriter"/>
                <a:cs typeface="Lucida Sans Typewriter"/>
              </a:rPr>
              <a:t>regression</a:t>
            </a:r>
            <a:endParaRPr sz="1800">
              <a:latin typeface="Lucida Sans Typewriter"/>
              <a:cs typeface="Lucida Sans Typewrit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18305" y="3095371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17136" y="3126994"/>
            <a:ext cx="5939155" cy="25907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10"/>
              </a:lnSpc>
            </a:pPr>
            <a:r>
              <a:rPr sz="1800" dirty="0">
                <a:latin typeface="Lucida Sans Typewriter"/>
                <a:cs typeface="Lucida Sans Typewriter"/>
              </a:rPr>
              <a:t>How</a:t>
            </a:r>
            <a:r>
              <a:rPr sz="1800" spc="-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to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use</a:t>
            </a:r>
            <a:r>
              <a:rPr sz="1800" spc="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the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trained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GB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models</a:t>
            </a:r>
            <a:r>
              <a:rPr sz="1800" spc="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to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spc="-10" dirty="0">
                <a:latin typeface="Lucida Sans Typewriter"/>
                <a:cs typeface="Lucida Sans Typewriter"/>
              </a:rPr>
              <a:t>predict</a:t>
            </a:r>
            <a:endParaRPr sz="1800">
              <a:latin typeface="Lucida Sans Typewriter"/>
              <a:cs typeface="Lucida Sans Typewrit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18305" y="3918330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17136" y="3949953"/>
            <a:ext cx="4282440" cy="25907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10"/>
              </a:lnSpc>
            </a:pPr>
            <a:r>
              <a:rPr sz="1800" dirty="0">
                <a:latin typeface="Lucida Sans Typewriter"/>
                <a:cs typeface="Lucida Sans Typewriter"/>
              </a:rPr>
              <a:t>Advantages/Disadvantages</a:t>
            </a:r>
            <a:r>
              <a:rPr sz="1800" spc="1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of</a:t>
            </a:r>
            <a:r>
              <a:rPr sz="1800" spc="20" dirty="0">
                <a:latin typeface="Lucida Sans Typewriter"/>
                <a:cs typeface="Lucida Sans Typewriter"/>
              </a:rPr>
              <a:t> </a:t>
            </a:r>
            <a:r>
              <a:rPr sz="1800" spc="-25" dirty="0">
                <a:latin typeface="Lucida Sans Typewriter"/>
                <a:cs typeface="Lucida Sans Typewriter"/>
              </a:rPr>
              <a:t>GBM</a:t>
            </a:r>
            <a:endParaRPr sz="1800">
              <a:latin typeface="Lucida Sans Typewriter"/>
              <a:cs typeface="Lucida Sans Typewrit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18305" y="4741545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17136" y="4772914"/>
            <a:ext cx="5939155" cy="25907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14"/>
              </a:lnSpc>
            </a:pPr>
            <a:r>
              <a:rPr sz="1800" dirty="0">
                <a:latin typeface="Lucida Sans Typewriter"/>
                <a:cs typeface="Lucida Sans Typewriter"/>
              </a:rPr>
              <a:t>Use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scikit-learn</a:t>
            </a:r>
            <a:r>
              <a:rPr sz="1800" spc="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to</a:t>
            </a:r>
            <a:r>
              <a:rPr sz="1800" spc="1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implement</a:t>
            </a:r>
            <a:r>
              <a:rPr sz="1800" spc="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GBM</a:t>
            </a:r>
            <a:r>
              <a:rPr sz="1800" spc="15" dirty="0">
                <a:latin typeface="Lucida Sans Typewriter"/>
                <a:cs typeface="Lucida Sans Typewriter"/>
              </a:rPr>
              <a:t> </a:t>
            </a:r>
            <a:r>
              <a:rPr sz="1800" spc="-10" dirty="0">
                <a:latin typeface="Lucida Sans Typewriter"/>
                <a:cs typeface="Lucida Sans Typewriter"/>
              </a:rPr>
              <a:t>algorithm</a:t>
            </a:r>
            <a:endParaRPr sz="1800">
              <a:latin typeface="Lucida Sans Typewriter"/>
              <a:cs typeface="Lucida Sans Typewriter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039" y="571627"/>
            <a:ext cx="10966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Contact</a:t>
            </a:r>
            <a:endParaRPr sz="4000">
              <a:latin typeface="Gloucester MT Extra Condensed"/>
              <a:cs typeface="Gloucester MT Extra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157" y="1618234"/>
            <a:ext cx="4520565" cy="900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kťťps://www.li⭲kcdi⭲.com/i⭲/dkccíajíaťkcc/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dkccíaj.íaťkcc@⭲ks.⭲cť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9401" y="2458262"/>
            <a:ext cx="870585" cy="666750"/>
          </a:xfrm>
          <a:custGeom>
            <a:avLst/>
            <a:gdLst/>
            <a:ahLst/>
            <a:cxnLst/>
            <a:rect l="l" t="t" r="r" b="b"/>
            <a:pathLst>
              <a:path w="870585" h="666750">
                <a:moveTo>
                  <a:pt x="870076" y="0"/>
                </a:moveTo>
                <a:lnTo>
                  <a:pt x="0" y="0"/>
                </a:lnTo>
                <a:lnTo>
                  <a:pt x="0" y="666572"/>
                </a:lnTo>
                <a:lnTo>
                  <a:pt x="870076" y="666572"/>
                </a:lnTo>
                <a:lnTo>
                  <a:pt x="870076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89401" y="3791381"/>
            <a:ext cx="870585" cy="666750"/>
          </a:xfrm>
          <a:custGeom>
            <a:avLst/>
            <a:gdLst/>
            <a:ahLst/>
            <a:cxnLst/>
            <a:rect l="l" t="t" r="r" b="b"/>
            <a:pathLst>
              <a:path w="870585" h="666750">
                <a:moveTo>
                  <a:pt x="870076" y="0"/>
                </a:moveTo>
                <a:lnTo>
                  <a:pt x="0" y="0"/>
                </a:lnTo>
                <a:lnTo>
                  <a:pt x="0" y="666572"/>
                </a:lnTo>
                <a:lnTo>
                  <a:pt x="870076" y="666572"/>
                </a:lnTo>
                <a:lnTo>
                  <a:pt x="870076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89401" y="5124475"/>
            <a:ext cx="870585" cy="666750"/>
          </a:xfrm>
          <a:custGeom>
            <a:avLst/>
            <a:gdLst/>
            <a:ahLst/>
            <a:cxnLst/>
            <a:rect l="l" t="t" r="r" b="b"/>
            <a:pathLst>
              <a:path w="870585" h="666750">
                <a:moveTo>
                  <a:pt x="870076" y="0"/>
                </a:moveTo>
                <a:lnTo>
                  <a:pt x="0" y="0"/>
                </a:lnTo>
                <a:lnTo>
                  <a:pt x="0" y="666572"/>
                </a:lnTo>
                <a:lnTo>
                  <a:pt x="870076" y="666572"/>
                </a:lnTo>
                <a:lnTo>
                  <a:pt x="870076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6059" y="1805051"/>
            <a:ext cx="2344420" cy="445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Often</a:t>
            </a:r>
            <a:endParaRPr sz="1400">
              <a:latin typeface="Calibri"/>
              <a:cs typeface="Calibri"/>
            </a:endParaRPr>
          </a:p>
          <a:p>
            <a:pPr marL="73025" marR="137795" indent="-73660">
              <a:lnSpc>
                <a:spcPct val="100000"/>
              </a:lnSpc>
              <a:tabLst>
                <a:tab pos="901065" algn="l"/>
                <a:tab pos="1691005" algn="l"/>
              </a:tabLst>
            </a:pPr>
            <a:r>
              <a:rPr sz="1400" b="1" spc="-10" dirty="0">
                <a:latin typeface="Calibri"/>
                <a:cs typeface="Calibri"/>
              </a:rPr>
              <a:t>Feeling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25" dirty="0">
                <a:latin typeface="Calibri"/>
                <a:cs typeface="Calibri"/>
              </a:rPr>
              <a:t>Age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10" dirty="0">
                <a:latin typeface="Calibri"/>
                <a:cs typeface="Calibri"/>
              </a:rPr>
              <a:t>Region Tired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13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664970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62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38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546225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21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spcBef>
                <a:spcPts val="5"/>
              </a:spcBef>
              <a:tabLst>
                <a:tab pos="925194" algn="l"/>
                <a:tab pos="166497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45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24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6823" y="1726692"/>
            <a:ext cx="4161790" cy="4730750"/>
            <a:chOff x="496823" y="1726692"/>
            <a:chExt cx="4161790" cy="4730750"/>
          </a:xfrm>
        </p:grpSpPr>
        <p:sp>
          <p:nvSpPr>
            <p:cNvPr id="7" name="object 7"/>
            <p:cNvSpPr/>
            <p:nvPr/>
          </p:nvSpPr>
          <p:spPr>
            <a:xfrm>
              <a:off x="496823" y="1726692"/>
              <a:ext cx="2588260" cy="4730750"/>
            </a:xfrm>
            <a:custGeom>
              <a:avLst/>
              <a:gdLst/>
              <a:ahLst/>
              <a:cxnLst/>
              <a:rect l="l" t="t" r="r" b="b"/>
              <a:pathLst>
                <a:path w="2588260" h="4730750">
                  <a:moveTo>
                    <a:pt x="2587752" y="0"/>
                  </a:moveTo>
                  <a:lnTo>
                    <a:pt x="0" y="0"/>
                  </a:lnTo>
                  <a:lnTo>
                    <a:pt x="0" y="4730496"/>
                  </a:lnTo>
                  <a:lnTo>
                    <a:pt x="2587752" y="4730496"/>
                  </a:lnTo>
                  <a:lnTo>
                    <a:pt x="2587752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64432" y="2459837"/>
              <a:ext cx="694055" cy="3332479"/>
            </a:xfrm>
            <a:custGeom>
              <a:avLst/>
              <a:gdLst/>
              <a:ahLst/>
              <a:cxnLst/>
              <a:rect l="l" t="t" r="r" b="b"/>
              <a:pathLst>
                <a:path w="694054" h="3332479">
                  <a:moveTo>
                    <a:pt x="694055" y="2662047"/>
                  </a:moveTo>
                  <a:lnTo>
                    <a:pt x="0" y="2662047"/>
                  </a:lnTo>
                  <a:lnTo>
                    <a:pt x="0" y="3331997"/>
                  </a:lnTo>
                  <a:lnTo>
                    <a:pt x="694055" y="3331997"/>
                  </a:lnTo>
                  <a:lnTo>
                    <a:pt x="694055" y="2662047"/>
                  </a:lnTo>
                  <a:close/>
                </a:path>
                <a:path w="694054" h="3332479">
                  <a:moveTo>
                    <a:pt x="694055" y="1339964"/>
                  </a:moveTo>
                  <a:lnTo>
                    <a:pt x="0" y="1339964"/>
                  </a:lnTo>
                  <a:lnTo>
                    <a:pt x="0" y="1992147"/>
                  </a:lnTo>
                  <a:lnTo>
                    <a:pt x="694055" y="1992147"/>
                  </a:lnTo>
                  <a:lnTo>
                    <a:pt x="694055" y="1339964"/>
                  </a:lnTo>
                  <a:close/>
                </a:path>
                <a:path w="694054" h="3332479">
                  <a:moveTo>
                    <a:pt x="694055" y="0"/>
                  </a:moveTo>
                  <a:lnTo>
                    <a:pt x="0" y="0"/>
                  </a:lnTo>
                  <a:lnTo>
                    <a:pt x="0" y="669950"/>
                  </a:lnTo>
                  <a:lnTo>
                    <a:pt x="694055" y="669950"/>
                  </a:lnTo>
                  <a:lnTo>
                    <a:pt x="694055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6968" y="1720342"/>
          <a:ext cx="5123179" cy="4729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7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4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5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94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27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174625" marR="102870" indent="-6286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Actual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Prob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305435" marR="100965" indent="-19685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Estimated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Prob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3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46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11" name="object 11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61169" y="4882134"/>
            <a:ext cx="795655" cy="46228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204"/>
              </a:spcBef>
            </a:pPr>
            <a:r>
              <a:rPr sz="2400" spc="-25" dirty="0">
                <a:latin typeface="Calibri"/>
                <a:cs typeface="Calibri"/>
              </a:rPr>
              <a:t>0.7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18226" y="2812541"/>
            <a:ext cx="3700145" cy="2685415"/>
          </a:xfrm>
          <a:custGeom>
            <a:avLst/>
            <a:gdLst/>
            <a:ahLst/>
            <a:cxnLst/>
            <a:rect l="l" t="t" r="r" b="b"/>
            <a:pathLst>
              <a:path w="3700145" h="2685415">
                <a:moveTo>
                  <a:pt x="3699637" y="2333371"/>
                </a:moveTo>
                <a:lnTo>
                  <a:pt x="3697135" y="2331783"/>
                </a:lnTo>
                <a:lnTo>
                  <a:pt x="3697224" y="2331593"/>
                </a:lnTo>
                <a:lnTo>
                  <a:pt x="3695916" y="2331008"/>
                </a:lnTo>
                <a:lnTo>
                  <a:pt x="106654" y="45313"/>
                </a:lnTo>
                <a:lnTo>
                  <a:pt x="113195" y="35052"/>
                </a:lnTo>
                <a:lnTo>
                  <a:pt x="127127" y="13208"/>
                </a:lnTo>
                <a:lnTo>
                  <a:pt x="0" y="0"/>
                </a:lnTo>
                <a:lnTo>
                  <a:pt x="65659" y="109601"/>
                </a:lnTo>
                <a:lnTo>
                  <a:pt x="86169" y="77431"/>
                </a:lnTo>
                <a:lnTo>
                  <a:pt x="3451377" y="2220442"/>
                </a:lnTo>
                <a:lnTo>
                  <a:pt x="150088" y="727697"/>
                </a:lnTo>
                <a:lnTo>
                  <a:pt x="153631" y="719836"/>
                </a:lnTo>
                <a:lnTo>
                  <a:pt x="165735" y="693039"/>
                </a:lnTo>
                <a:lnTo>
                  <a:pt x="38100" y="697992"/>
                </a:lnTo>
                <a:lnTo>
                  <a:pt x="118745" y="797179"/>
                </a:lnTo>
                <a:lnTo>
                  <a:pt x="134378" y="762520"/>
                </a:lnTo>
                <a:lnTo>
                  <a:pt x="3529901" y="2297696"/>
                </a:lnTo>
                <a:lnTo>
                  <a:pt x="115036" y="1295565"/>
                </a:lnTo>
                <a:lnTo>
                  <a:pt x="116598" y="1290193"/>
                </a:lnTo>
                <a:lnTo>
                  <a:pt x="125730" y="1259078"/>
                </a:lnTo>
                <a:lnTo>
                  <a:pt x="0" y="1281684"/>
                </a:lnTo>
                <a:lnTo>
                  <a:pt x="93599" y="1368679"/>
                </a:lnTo>
                <a:lnTo>
                  <a:pt x="104305" y="1332153"/>
                </a:lnTo>
                <a:lnTo>
                  <a:pt x="3456660" y="2315908"/>
                </a:lnTo>
                <a:lnTo>
                  <a:pt x="121526" y="2059381"/>
                </a:lnTo>
                <a:lnTo>
                  <a:pt x="121640" y="2057908"/>
                </a:lnTo>
                <a:lnTo>
                  <a:pt x="124460" y="2021332"/>
                </a:lnTo>
                <a:lnTo>
                  <a:pt x="6096" y="2069592"/>
                </a:lnTo>
                <a:lnTo>
                  <a:pt x="115697" y="2135378"/>
                </a:lnTo>
                <a:lnTo>
                  <a:pt x="118618" y="2097354"/>
                </a:lnTo>
                <a:lnTo>
                  <a:pt x="3390252" y="2349004"/>
                </a:lnTo>
                <a:lnTo>
                  <a:pt x="118567" y="2609113"/>
                </a:lnTo>
                <a:lnTo>
                  <a:pt x="115570" y="2571115"/>
                </a:lnTo>
                <a:lnTo>
                  <a:pt x="6096" y="2637155"/>
                </a:lnTo>
                <a:lnTo>
                  <a:pt x="124587" y="2685161"/>
                </a:lnTo>
                <a:lnTo>
                  <a:pt x="121691" y="2648585"/>
                </a:lnTo>
                <a:lnTo>
                  <a:pt x="121564" y="2647086"/>
                </a:lnTo>
                <a:lnTo>
                  <a:pt x="3635375" y="2367851"/>
                </a:lnTo>
                <a:lnTo>
                  <a:pt x="3636264" y="2367915"/>
                </a:lnTo>
                <a:lnTo>
                  <a:pt x="3636264" y="2367788"/>
                </a:lnTo>
                <a:lnTo>
                  <a:pt x="3639312" y="2367534"/>
                </a:lnTo>
                <a:lnTo>
                  <a:pt x="3637762" y="2348268"/>
                </a:lnTo>
                <a:lnTo>
                  <a:pt x="3637902" y="2346528"/>
                </a:lnTo>
                <a:lnTo>
                  <a:pt x="3677399" y="2364371"/>
                </a:lnTo>
                <a:lnTo>
                  <a:pt x="3679190" y="2365502"/>
                </a:lnTo>
                <a:lnTo>
                  <a:pt x="3679342" y="2365248"/>
                </a:lnTo>
                <a:lnTo>
                  <a:pt x="3681603" y="2366264"/>
                </a:lnTo>
                <a:lnTo>
                  <a:pt x="3688626" y="2350668"/>
                </a:lnTo>
                <a:lnTo>
                  <a:pt x="3699637" y="23333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23738" y="5142484"/>
            <a:ext cx="3789045" cy="980440"/>
          </a:xfrm>
          <a:custGeom>
            <a:avLst/>
            <a:gdLst/>
            <a:ahLst/>
            <a:cxnLst/>
            <a:rect l="l" t="t" r="r" b="b"/>
            <a:pathLst>
              <a:path w="3789045" h="980439">
                <a:moveTo>
                  <a:pt x="97282" y="869226"/>
                </a:moveTo>
                <a:lnTo>
                  <a:pt x="0" y="952093"/>
                </a:lnTo>
                <a:lnTo>
                  <a:pt x="124713" y="980198"/>
                </a:lnTo>
                <a:lnTo>
                  <a:pt x="116699" y="947775"/>
                </a:lnTo>
                <a:lnTo>
                  <a:pt x="97027" y="947775"/>
                </a:lnTo>
                <a:lnTo>
                  <a:pt x="87884" y="910780"/>
                </a:lnTo>
                <a:lnTo>
                  <a:pt x="106423" y="906206"/>
                </a:lnTo>
                <a:lnTo>
                  <a:pt x="97282" y="869226"/>
                </a:lnTo>
                <a:close/>
              </a:path>
              <a:path w="3789045" h="980439">
                <a:moveTo>
                  <a:pt x="106423" y="906206"/>
                </a:moveTo>
                <a:lnTo>
                  <a:pt x="87884" y="910780"/>
                </a:lnTo>
                <a:lnTo>
                  <a:pt x="97027" y="947775"/>
                </a:lnTo>
                <a:lnTo>
                  <a:pt x="115568" y="943201"/>
                </a:lnTo>
                <a:lnTo>
                  <a:pt x="106423" y="906206"/>
                </a:lnTo>
                <a:close/>
              </a:path>
              <a:path w="3789045" h="980439">
                <a:moveTo>
                  <a:pt x="115568" y="943201"/>
                </a:moveTo>
                <a:lnTo>
                  <a:pt x="97027" y="947775"/>
                </a:lnTo>
                <a:lnTo>
                  <a:pt x="116699" y="947775"/>
                </a:lnTo>
                <a:lnTo>
                  <a:pt x="115568" y="943201"/>
                </a:lnTo>
                <a:close/>
              </a:path>
              <a:path w="3789045" h="980439">
                <a:moveTo>
                  <a:pt x="3779519" y="0"/>
                </a:moveTo>
                <a:lnTo>
                  <a:pt x="106423" y="906206"/>
                </a:lnTo>
                <a:lnTo>
                  <a:pt x="115568" y="943201"/>
                </a:lnTo>
                <a:lnTo>
                  <a:pt x="3788664" y="37084"/>
                </a:lnTo>
                <a:lnTo>
                  <a:pt x="37795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08654" y="2612135"/>
            <a:ext cx="495300" cy="3429635"/>
          </a:xfrm>
          <a:custGeom>
            <a:avLst/>
            <a:gdLst/>
            <a:ahLst/>
            <a:cxnLst/>
            <a:rect l="l" t="t" r="r" b="b"/>
            <a:pathLst>
              <a:path w="495300" h="3429635">
                <a:moveTo>
                  <a:pt x="487553" y="2693670"/>
                </a:moveTo>
                <a:lnTo>
                  <a:pt x="449453" y="2674620"/>
                </a:lnTo>
                <a:lnTo>
                  <a:pt x="373253" y="2636520"/>
                </a:lnTo>
                <a:lnTo>
                  <a:pt x="373253" y="2674620"/>
                </a:lnTo>
                <a:lnTo>
                  <a:pt x="0" y="2674620"/>
                </a:lnTo>
                <a:lnTo>
                  <a:pt x="0" y="2712720"/>
                </a:lnTo>
                <a:lnTo>
                  <a:pt x="373253" y="2712720"/>
                </a:lnTo>
                <a:lnTo>
                  <a:pt x="373253" y="2750820"/>
                </a:lnTo>
                <a:lnTo>
                  <a:pt x="449453" y="2712720"/>
                </a:lnTo>
                <a:lnTo>
                  <a:pt x="487553" y="2693670"/>
                </a:lnTo>
                <a:close/>
              </a:path>
              <a:path w="495300" h="3429635">
                <a:moveTo>
                  <a:pt x="487553" y="2015490"/>
                </a:moveTo>
                <a:lnTo>
                  <a:pt x="449453" y="1996440"/>
                </a:lnTo>
                <a:lnTo>
                  <a:pt x="373253" y="1958340"/>
                </a:lnTo>
                <a:lnTo>
                  <a:pt x="373253" y="1996440"/>
                </a:lnTo>
                <a:lnTo>
                  <a:pt x="0" y="1996440"/>
                </a:lnTo>
                <a:lnTo>
                  <a:pt x="0" y="2034540"/>
                </a:lnTo>
                <a:lnTo>
                  <a:pt x="373253" y="2034540"/>
                </a:lnTo>
                <a:lnTo>
                  <a:pt x="373253" y="2072640"/>
                </a:lnTo>
                <a:lnTo>
                  <a:pt x="449453" y="2034540"/>
                </a:lnTo>
                <a:lnTo>
                  <a:pt x="487553" y="2015490"/>
                </a:lnTo>
                <a:close/>
              </a:path>
              <a:path w="495300" h="3429635">
                <a:moveTo>
                  <a:pt x="487553" y="1373886"/>
                </a:moveTo>
                <a:lnTo>
                  <a:pt x="449453" y="1354836"/>
                </a:lnTo>
                <a:lnTo>
                  <a:pt x="373253" y="1316736"/>
                </a:lnTo>
                <a:lnTo>
                  <a:pt x="373253" y="1354836"/>
                </a:lnTo>
                <a:lnTo>
                  <a:pt x="0" y="1354836"/>
                </a:lnTo>
                <a:lnTo>
                  <a:pt x="0" y="1392936"/>
                </a:lnTo>
                <a:lnTo>
                  <a:pt x="373253" y="1392936"/>
                </a:lnTo>
                <a:lnTo>
                  <a:pt x="373253" y="1431036"/>
                </a:lnTo>
                <a:lnTo>
                  <a:pt x="449453" y="1392936"/>
                </a:lnTo>
                <a:lnTo>
                  <a:pt x="487553" y="1373886"/>
                </a:lnTo>
                <a:close/>
              </a:path>
              <a:path w="495300" h="3429635">
                <a:moveTo>
                  <a:pt x="495173" y="3371850"/>
                </a:moveTo>
                <a:lnTo>
                  <a:pt x="457073" y="3352800"/>
                </a:lnTo>
                <a:lnTo>
                  <a:pt x="380873" y="3314700"/>
                </a:lnTo>
                <a:lnTo>
                  <a:pt x="380873" y="3352800"/>
                </a:lnTo>
                <a:lnTo>
                  <a:pt x="7620" y="3352800"/>
                </a:lnTo>
                <a:lnTo>
                  <a:pt x="7620" y="3390900"/>
                </a:lnTo>
                <a:lnTo>
                  <a:pt x="380873" y="3390900"/>
                </a:lnTo>
                <a:lnTo>
                  <a:pt x="380873" y="3429012"/>
                </a:lnTo>
                <a:lnTo>
                  <a:pt x="457073" y="3390900"/>
                </a:lnTo>
                <a:lnTo>
                  <a:pt x="495173" y="3371850"/>
                </a:lnTo>
                <a:close/>
              </a:path>
              <a:path w="495300" h="3429635">
                <a:moveTo>
                  <a:pt x="495173" y="707898"/>
                </a:moveTo>
                <a:lnTo>
                  <a:pt x="457073" y="688848"/>
                </a:lnTo>
                <a:lnTo>
                  <a:pt x="380873" y="650748"/>
                </a:lnTo>
                <a:lnTo>
                  <a:pt x="380873" y="688848"/>
                </a:lnTo>
                <a:lnTo>
                  <a:pt x="7620" y="688848"/>
                </a:lnTo>
                <a:lnTo>
                  <a:pt x="7620" y="726948"/>
                </a:lnTo>
                <a:lnTo>
                  <a:pt x="380873" y="726948"/>
                </a:lnTo>
                <a:lnTo>
                  <a:pt x="380873" y="765048"/>
                </a:lnTo>
                <a:lnTo>
                  <a:pt x="457073" y="726948"/>
                </a:lnTo>
                <a:lnTo>
                  <a:pt x="495173" y="707898"/>
                </a:lnTo>
                <a:close/>
              </a:path>
              <a:path w="495300" h="3429635">
                <a:moveTo>
                  <a:pt x="495173" y="57150"/>
                </a:moveTo>
                <a:lnTo>
                  <a:pt x="457073" y="38100"/>
                </a:lnTo>
                <a:lnTo>
                  <a:pt x="380873" y="0"/>
                </a:lnTo>
                <a:lnTo>
                  <a:pt x="380873" y="38100"/>
                </a:lnTo>
                <a:lnTo>
                  <a:pt x="7620" y="38100"/>
                </a:lnTo>
                <a:lnTo>
                  <a:pt x="7620" y="76200"/>
                </a:lnTo>
                <a:lnTo>
                  <a:pt x="380873" y="76200"/>
                </a:lnTo>
                <a:lnTo>
                  <a:pt x="380873" y="114300"/>
                </a:lnTo>
                <a:lnTo>
                  <a:pt x="457073" y="76200"/>
                </a:lnTo>
                <a:lnTo>
                  <a:pt x="495173" y="57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4046" y="2984373"/>
            <a:ext cx="90944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736725" algn="l"/>
              </a:tabLst>
            </a:pP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Step</a:t>
            </a:r>
            <a:r>
              <a:rPr sz="5400" spc="-4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spc="-2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2: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	</a:t>
            </a:r>
            <a:r>
              <a:rPr sz="5400"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Perform</a:t>
            </a:r>
            <a:r>
              <a:rPr sz="5400" spc="-7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2</a:t>
            </a:r>
            <a:r>
              <a:rPr sz="5400" baseline="24691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nd</a:t>
            </a:r>
            <a:r>
              <a:rPr sz="5400" spc="359" baseline="24691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iteration</a:t>
            </a:r>
            <a:r>
              <a:rPr sz="5400" spc="-7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and</a:t>
            </a:r>
            <a:r>
              <a:rPr sz="5400" spc="-7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create</a:t>
            </a:r>
            <a:r>
              <a:rPr sz="5400" spc="-7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</a:t>
            </a:r>
            <a:r>
              <a:rPr sz="5400" spc="-7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spc="-3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Tree</a:t>
            </a:r>
            <a:endParaRPr sz="5400">
              <a:latin typeface="Gloucester MT Extra Condensed"/>
              <a:cs typeface="Gloucester MT Extra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059" y="1805051"/>
            <a:ext cx="2344420" cy="445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Often</a:t>
            </a:r>
            <a:endParaRPr sz="1400">
              <a:latin typeface="Calibri"/>
              <a:cs typeface="Calibri"/>
            </a:endParaRPr>
          </a:p>
          <a:p>
            <a:pPr marL="73025" marR="137795" indent="-73660">
              <a:lnSpc>
                <a:spcPct val="100000"/>
              </a:lnSpc>
              <a:tabLst>
                <a:tab pos="901065" algn="l"/>
                <a:tab pos="1691005" algn="l"/>
              </a:tabLst>
            </a:pPr>
            <a:r>
              <a:rPr sz="1400" b="1" spc="-10" dirty="0">
                <a:latin typeface="Calibri"/>
                <a:cs typeface="Calibri"/>
              </a:rPr>
              <a:t>Feeling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25" dirty="0">
                <a:latin typeface="Calibri"/>
                <a:cs typeface="Calibri"/>
              </a:rPr>
              <a:t>Age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10" dirty="0">
                <a:latin typeface="Calibri"/>
                <a:cs typeface="Calibri"/>
              </a:rPr>
              <a:t>Region Tired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13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664970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62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38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546225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21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spcBef>
                <a:spcPts val="5"/>
              </a:spcBef>
              <a:tabLst>
                <a:tab pos="925194" algn="l"/>
                <a:tab pos="166497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45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24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6823" y="1726692"/>
            <a:ext cx="2588260" cy="4730750"/>
          </a:xfrm>
          <a:custGeom>
            <a:avLst/>
            <a:gdLst/>
            <a:ahLst/>
            <a:cxnLst/>
            <a:rect l="l" t="t" r="r" b="b"/>
            <a:pathLst>
              <a:path w="2588260" h="4730750">
                <a:moveTo>
                  <a:pt x="2587752" y="0"/>
                </a:moveTo>
                <a:lnTo>
                  <a:pt x="0" y="0"/>
                </a:lnTo>
                <a:lnTo>
                  <a:pt x="0" y="4730496"/>
                </a:lnTo>
                <a:lnTo>
                  <a:pt x="2587752" y="4730496"/>
                </a:lnTo>
                <a:lnTo>
                  <a:pt x="2587752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5" name="object 5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58487" y="2459837"/>
            <a:ext cx="1807210" cy="670560"/>
          </a:xfrm>
          <a:custGeom>
            <a:avLst/>
            <a:gdLst/>
            <a:ahLst/>
            <a:cxnLst/>
            <a:rect l="l" t="t" r="r" b="b"/>
            <a:pathLst>
              <a:path w="1807210" h="670560">
                <a:moveTo>
                  <a:pt x="1806765" y="0"/>
                </a:moveTo>
                <a:lnTo>
                  <a:pt x="959739" y="0"/>
                </a:lnTo>
                <a:lnTo>
                  <a:pt x="0" y="0"/>
                </a:lnTo>
                <a:lnTo>
                  <a:pt x="0" y="669950"/>
                </a:lnTo>
                <a:lnTo>
                  <a:pt x="959739" y="669950"/>
                </a:lnTo>
                <a:lnTo>
                  <a:pt x="1806765" y="669950"/>
                </a:lnTo>
                <a:lnTo>
                  <a:pt x="1806765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58487" y="3799801"/>
            <a:ext cx="1807210" cy="652780"/>
          </a:xfrm>
          <a:custGeom>
            <a:avLst/>
            <a:gdLst/>
            <a:ahLst/>
            <a:cxnLst/>
            <a:rect l="l" t="t" r="r" b="b"/>
            <a:pathLst>
              <a:path w="1807210" h="652779">
                <a:moveTo>
                  <a:pt x="1806765" y="0"/>
                </a:moveTo>
                <a:lnTo>
                  <a:pt x="959739" y="0"/>
                </a:lnTo>
                <a:lnTo>
                  <a:pt x="0" y="0"/>
                </a:lnTo>
                <a:lnTo>
                  <a:pt x="0" y="652183"/>
                </a:lnTo>
                <a:lnTo>
                  <a:pt x="959739" y="652183"/>
                </a:lnTo>
                <a:lnTo>
                  <a:pt x="1806765" y="652183"/>
                </a:lnTo>
                <a:lnTo>
                  <a:pt x="1806765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58487" y="5121884"/>
            <a:ext cx="1807210" cy="670560"/>
          </a:xfrm>
          <a:custGeom>
            <a:avLst/>
            <a:gdLst/>
            <a:ahLst/>
            <a:cxnLst/>
            <a:rect l="l" t="t" r="r" b="b"/>
            <a:pathLst>
              <a:path w="1807210" h="670560">
                <a:moveTo>
                  <a:pt x="1806765" y="0"/>
                </a:moveTo>
                <a:lnTo>
                  <a:pt x="959739" y="0"/>
                </a:lnTo>
                <a:lnTo>
                  <a:pt x="0" y="0"/>
                </a:lnTo>
                <a:lnTo>
                  <a:pt x="0" y="669950"/>
                </a:lnTo>
                <a:lnTo>
                  <a:pt x="959739" y="669950"/>
                </a:lnTo>
                <a:lnTo>
                  <a:pt x="1806765" y="669950"/>
                </a:lnTo>
                <a:lnTo>
                  <a:pt x="1806765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6968" y="1719643"/>
          <a:ext cx="5969634" cy="4732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7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4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5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94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64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33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174625" marR="102870" indent="-62865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Actual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Prob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305435" marR="100965" indent="-19685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Estimated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Prob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0922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3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46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7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5406390" y="2612135"/>
            <a:ext cx="487680" cy="114300"/>
          </a:xfrm>
          <a:custGeom>
            <a:avLst/>
            <a:gdLst/>
            <a:ahLst/>
            <a:cxnLst/>
            <a:rect l="l" t="t" r="r" b="b"/>
            <a:pathLst>
              <a:path w="487679" h="114300">
                <a:moveTo>
                  <a:pt x="373252" y="0"/>
                </a:moveTo>
                <a:lnTo>
                  <a:pt x="373252" y="114300"/>
                </a:lnTo>
                <a:lnTo>
                  <a:pt x="449452" y="76200"/>
                </a:lnTo>
                <a:lnTo>
                  <a:pt x="392302" y="76200"/>
                </a:lnTo>
                <a:lnTo>
                  <a:pt x="392302" y="38100"/>
                </a:lnTo>
                <a:lnTo>
                  <a:pt x="449452" y="38100"/>
                </a:lnTo>
                <a:lnTo>
                  <a:pt x="373252" y="0"/>
                </a:lnTo>
                <a:close/>
              </a:path>
              <a:path w="487679" h="114300">
                <a:moveTo>
                  <a:pt x="37325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73252" y="76200"/>
                </a:lnTo>
                <a:lnTo>
                  <a:pt x="373252" y="38100"/>
                </a:lnTo>
                <a:close/>
              </a:path>
              <a:path w="487679" h="114300">
                <a:moveTo>
                  <a:pt x="449452" y="38100"/>
                </a:moveTo>
                <a:lnTo>
                  <a:pt x="392302" y="38100"/>
                </a:lnTo>
                <a:lnTo>
                  <a:pt x="392302" y="76200"/>
                </a:lnTo>
                <a:lnTo>
                  <a:pt x="449452" y="76200"/>
                </a:lnTo>
                <a:lnTo>
                  <a:pt x="487552" y="57150"/>
                </a:lnTo>
                <a:lnTo>
                  <a:pt x="449452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06390" y="3262884"/>
            <a:ext cx="487680" cy="114300"/>
          </a:xfrm>
          <a:custGeom>
            <a:avLst/>
            <a:gdLst/>
            <a:ahLst/>
            <a:cxnLst/>
            <a:rect l="l" t="t" r="r" b="b"/>
            <a:pathLst>
              <a:path w="487679" h="114300">
                <a:moveTo>
                  <a:pt x="373252" y="0"/>
                </a:moveTo>
                <a:lnTo>
                  <a:pt x="373252" y="114300"/>
                </a:lnTo>
                <a:lnTo>
                  <a:pt x="449452" y="76200"/>
                </a:lnTo>
                <a:lnTo>
                  <a:pt x="392302" y="76200"/>
                </a:lnTo>
                <a:lnTo>
                  <a:pt x="392302" y="38100"/>
                </a:lnTo>
                <a:lnTo>
                  <a:pt x="449452" y="38100"/>
                </a:lnTo>
                <a:lnTo>
                  <a:pt x="373252" y="0"/>
                </a:lnTo>
                <a:close/>
              </a:path>
              <a:path w="487679" h="114300">
                <a:moveTo>
                  <a:pt x="37325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73252" y="76200"/>
                </a:lnTo>
                <a:lnTo>
                  <a:pt x="373252" y="38100"/>
                </a:lnTo>
                <a:close/>
              </a:path>
              <a:path w="487679" h="114300">
                <a:moveTo>
                  <a:pt x="449452" y="38100"/>
                </a:moveTo>
                <a:lnTo>
                  <a:pt x="392302" y="38100"/>
                </a:lnTo>
                <a:lnTo>
                  <a:pt x="392302" y="76200"/>
                </a:lnTo>
                <a:lnTo>
                  <a:pt x="449452" y="76200"/>
                </a:lnTo>
                <a:lnTo>
                  <a:pt x="487552" y="57150"/>
                </a:lnTo>
                <a:lnTo>
                  <a:pt x="449452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98770" y="3928871"/>
            <a:ext cx="487680" cy="114300"/>
          </a:xfrm>
          <a:custGeom>
            <a:avLst/>
            <a:gdLst/>
            <a:ahLst/>
            <a:cxnLst/>
            <a:rect l="l" t="t" r="r" b="b"/>
            <a:pathLst>
              <a:path w="487679" h="114300">
                <a:moveTo>
                  <a:pt x="373252" y="0"/>
                </a:moveTo>
                <a:lnTo>
                  <a:pt x="373252" y="114300"/>
                </a:lnTo>
                <a:lnTo>
                  <a:pt x="449452" y="76200"/>
                </a:lnTo>
                <a:lnTo>
                  <a:pt x="392302" y="76200"/>
                </a:lnTo>
                <a:lnTo>
                  <a:pt x="392302" y="38100"/>
                </a:lnTo>
                <a:lnTo>
                  <a:pt x="449452" y="38100"/>
                </a:lnTo>
                <a:lnTo>
                  <a:pt x="373252" y="0"/>
                </a:lnTo>
                <a:close/>
              </a:path>
              <a:path w="487679" h="114300">
                <a:moveTo>
                  <a:pt x="37325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73252" y="76200"/>
                </a:lnTo>
                <a:lnTo>
                  <a:pt x="373252" y="38100"/>
                </a:lnTo>
                <a:close/>
              </a:path>
              <a:path w="487679" h="114300">
                <a:moveTo>
                  <a:pt x="449452" y="38100"/>
                </a:moveTo>
                <a:lnTo>
                  <a:pt x="392302" y="38100"/>
                </a:lnTo>
                <a:lnTo>
                  <a:pt x="392302" y="76200"/>
                </a:lnTo>
                <a:lnTo>
                  <a:pt x="449452" y="76200"/>
                </a:lnTo>
                <a:lnTo>
                  <a:pt x="487552" y="57150"/>
                </a:lnTo>
                <a:lnTo>
                  <a:pt x="449452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98770" y="4570476"/>
            <a:ext cx="487680" cy="114300"/>
          </a:xfrm>
          <a:custGeom>
            <a:avLst/>
            <a:gdLst/>
            <a:ahLst/>
            <a:cxnLst/>
            <a:rect l="l" t="t" r="r" b="b"/>
            <a:pathLst>
              <a:path w="487679" h="114300">
                <a:moveTo>
                  <a:pt x="373252" y="0"/>
                </a:moveTo>
                <a:lnTo>
                  <a:pt x="373252" y="114300"/>
                </a:lnTo>
                <a:lnTo>
                  <a:pt x="449452" y="76200"/>
                </a:lnTo>
                <a:lnTo>
                  <a:pt x="392302" y="76200"/>
                </a:lnTo>
                <a:lnTo>
                  <a:pt x="392302" y="38100"/>
                </a:lnTo>
                <a:lnTo>
                  <a:pt x="449452" y="38100"/>
                </a:lnTo>
                <a:lnTo>
                  <a:pt x="373252" y="0"/>
                </a:lnTo>
                <a:close/>
              </a:path>
              <a:path w="487679" h="114300">
                <a:moveTo>
                  <a:pt x="37325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73252" y="76200"/>
                </a:lnTo>
                <a:lnTo>
                  <a:pt x="373252" y="38100"/>
                </a:lnTo>
                <a:close/>
              </a:path>
              <a:path w="487679" h="114300">
                <a:moveTo>
                  <a:pt x="449452" y="38100"/>
                </a:moveTo>
                <a:lnTo>
                  <a:pt x="392302" y="38100"/>
                </a:lnTo>
                <a:lnTo>
                  <a:pt x="392302" y="76200"/>
                </a:lnTo>
                <a:lnTo>
                  <a:pt x="449452" y="76200"/>
                </a:lnTo>
                <a:lnTo>
                  <a:pt x="487552" y="57150"/>
                </a:lnTo>
                <a:lnTo>
                  <a:pt x="449452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98770" y="5248655"/>
            <a:ext cx="487680" cy="114300"/>
          </a:xfrm>
          <a:custGeom>
            <a:avLst/>
            <a:gdLst/>
            <a:ahLst/>
            <a:cxnLst/>
            <a:rect l="l" t="t" r="r" b="b"/>
            <a:pathLst>
              <a:path w="487679" h="114300">
                <a:moveTo>
                  <a:pt x="373252" y="0"/>
                </a:moveTo>
                <a:lnTo>
                  <a:pt x="373252" y="114300"/>
                </a:lnTo>
                <a:lnTo>
                  <a:pt x="449452" y="76200"/>
                </a:lnTo>
                <a:lnTo>
                  <a:pt x="392302" y="76200"/>
                </a:lnTo>
                <a:lnTo>
                  <a:pt x="392302" y="38100"/>
                </a:lnTo>
                <a:lnTo>
                  <a:pt x="449452" y="38100"/>
                </a:lnTo>
                <a:lnTo>
                  <a:pt x="373252" y="0"/>
                </a:lnTo>
                <a:close/>
              </a:path>
              <a:path w="487679" h="114300">
                <a:moveTo>
                  <a:pt x="37325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73252" y="76200"/>
                </a:lnTo>
                <a:lnTo>
                  <a:pt x="373252" y="38100"/>
                </a:lnTo>
                <a:close/>
              </a:path>
              <a:path w="487679" h="114300">
                <a:moveTo>
                  <a:pt x="449452" y="38100"/>
                </a:moveTo>
                <a:lnTo>
                  <a:pt x="392302" y="38100"/>
                </a:lnTo>
                <a:lnTo>
                  <a:pt x="392302" y="76200"/>
                </a:lnTo>
                <a:lnTo>
                  <a:pt x="449452" y="76200"/>
                </a:lnTo>
                <a:lnTo>
                  <a:pt x="487552" y="57150"/>
                </a:lnTo>
                <a:lnTo>
                  <a:pt x="449452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06390" y="5926835"/>
            <a:ext cx="487680" cy="114300"/>
          </a:xfrm>
          <a:custGeom>
            <a:avLst/>
            <a:gdLst/>
            <a:ahLst/>
            <a:cxnLst/>
            <a:rect l="l" t="t" r="r" b="b"/>
            <a:pathLst>
              <a:path w="487679" h="114300">
                <a:moveTo>
                  <a:pt x="373252" y="0"/>
                </a:moveTo>
                <a:lnTo>
                  <a:pt x="373252" y="114300"/>
                </a:lnTo>
                <a:lnTo>
                  <a:pt x="449452" y="76200"/>
                </a:lnTo>
                <a:lnTo>
                  <a:pt x="392302" y="76200"/>
                </a:lnTo>
                <a:lnTo>
                  <a:pt x="392302" y="38100"/>
                </a:lnTo>
                <a:lnTo>
                  <a:pt x="449452" y="38100"/>
                </a:lnTo>
                <a:lnTo>
                  <a:pt x="373252" y="0"/>
                </a:lnTo>
                <a:close/>
              </a:path>
              <a:path w="487679" h="114300">
                <a:moveTo>
                  <a:pt x="37325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73252" y="76200"/>
                </a:lnTo>
                <a:lnTo>
                  <a:pt x="373252" y="38100"/>
                </a:lnTo>
                <a:close/>
              </a:path>
              <a:path w="487679" h="114300">
                <a:moveTo>
                  <a:pt x="449452" y="38100"/>
                </a:moveTo>
                <a:lnTo>
                  <a:pt x="392302" y="38100"/>
                </a:lnTo>
                <a:lnTo>
                  <a:pt x="392302" y="76200"/>
                </a:lnTo>
                <a:lnTo>
                  <a:pt x="449452" y="76200"/>
                </a:lnTo>
                <a:lnTo>
                  <a:pt x="487552" y="57150"/>
                </a:lnTo>
                <a:lnTo>
                  <a:pt x="449452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20331" y="3635121"/>
            <a:ext cx="49079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Calibri"/>
                <a:cs typeface="Calibri"/>
              </a:rPr>
              <a:t>Residual</a:t>
            </a:r>
            <a:r>
              <a:rPr sz="3200" b="1" spc="-6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=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Actual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-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Estimated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059" y="1805051"/>
            <a:ext cx="2344420" cy="445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Often</a:t>
            </a:r>
            <a:endParaRPr sz="1400">
              <a:latin typeface="Calibri"/>
              <a:cs typeface="Calibri"/>
            </a:endParaRPr>
          </a:p>
          <a:p>
            <a:pPr marL="73025" marR="137795" indent="-73660">
              <a:lnSpc>
                <a:spcPct val="100000"/>
              </a:lnSpc>
              <a:tabLst>
                <a:tab pos="901065" algn="l"/>
                <a:tab pos="1691005" algn="l"/>
              </a:tabLst>
            </a:pPr>
            <a:r>
              <a:rPr sz="1400" b="1" spc="-10" dirty="0">
                <a:latin typeface="Calibri"/>
                <a:cs typeface="Calibri"/>
              </a:rPr>
              <a:t>Feeling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25" dirty="0">
                <a:latin typeface="Calibri"/>
                <a:cs typeface="Calibri"/>
              </a:rPr>
              <a:t>Age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10" dirty="0">
                <a:latin typeface="Calibri"/>
                <a:cs typeface="Calibri"/>
              </a:rPr>
              <a:t>Region Tired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13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664970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62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38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546225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21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spcBef>
                <a:spcPts val="5"/>
              </a:spcBef>
              <a:tabLst>
                <a:tab pos="925194" algn="l"/>
                <a:tab pos="166497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45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24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6823" y="1726692"/>
            <a:ext cx="2588260" cy="4730750"/>
          </a:xfrm>
          <a:custGeom>
            <a:avLst/>
            <a:gdLst/>
            <a:ahLst/>
            <a:cxnLst/>
            <a:rect l="l" t="t" r="r" b="b"/>
            <a:pathLst>
              <a:path w="2588260" h="4730750">
                <a:moveTo>
                  <a:pt x="2587752" y="0"/>
                </a:moveTo>
                <a:lnTo>
                  <a:pt x="0" y="0"/>
                </a:lnTo>
                <a:lnTo>
                  <a:pt x="0" y="4730496"/>
                </a:lnTo>
                <a:lnTo>
                  <a:pt x="2587752" y="4730496"/>
                </a:lnTo>
                <a:lnTo>
                  <a:pt x="2587752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5" name="object 5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58487" y="2459837"/>
            <a:ext cx="1807210" cy="670560"/>
          </a:xfrm>
          <a:custGeom>
            <a:avLst/>
            <a:gdLst/>
            <a:ahLst/>
            <a:cxnLst/>
            <a:rect l="l" t="t" r="r" b="b"/>
            <a:pathLst>
              <a:path w="1807210" h="670560">
                <a:moveTo>
                  <a:pt x="1806765" y="0"/>
                </a:moveTo>
                <a:lnTo>
                  <a:pt x="959739" y="0"/>
                </a:lnTo>
                <a:lnTo>
                  <a:pt x="0" y="0"/>
                </a:lnTo>
                <a:lnTo>
                  <a:pt x="0" y="669950"/>
                </a:lnTo>
                <a:lnTo>
                  <a:pt x="959739" y="669950"/>
                </a:lnTo>
                <a:lnTo>
                  <a:pt x="1806765" y="669950"/>
                </a:lnTo>
                <a:lnTo>
                  <a:pt x="1806765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58487" y="3799801"/>
            <a:ext cx="1807210" cy="652780"/>
          </a:xfrm>
          <a:custGeom>
            <a:avLst/>
            <a:gdLst/>
            <a:ahLst/>
            <a:cxnLst/>
            <a:rect l="l" t="t" r="r" b="b"/>
            <a:pathLst>
              <a:path w="1807210" h="652779">
                <a:moveTo>
                  <a:pt x="1806765" y="0"/>
                </a:moveTo>
                <a:lnTo>
                  <a:pt x="959739" y="0"/>
                </a:lnTo>
                <a:lnTo>
                  <a:pt x="0" y="0"/>
                </a:lnTo>
                <a:lnTo>
                  <a:pt x="0" y="652183"/>
                </a:lnTo>
                <a:lnTo>
                  <a:pt x="959739" y="652183"/>
                </a:lnTo>
                <a:lnTo>
                  <a:pt x="1806765" y="652183"/>
                </a:lnTo>
                <a:lnTo>
                  <a:pt x="1806765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58487" y="5121884"/>
            <a:ext cx="1807210" cy="670560"/>
          </a:xfrm>
          <a:custGeom>
            <a:avLst/>
            <a:gdLst/>
            <a:ahLst/>
            <a:cxnLst/>
            <a:rect l="l" t="t" r="r" b="b"/>
            <a:pathLst>
              <a:path w="1807210" h="670560">
                <a:moveTo>
                  <a:pt x="1806765" y="0"/>
                </a:moveTo>
                <a:lnTo>
                  <a:pt x="959739" y="0"/>
                </a:lnTo>
                <a:lnTo>
                  <a:pt x="0" y="0"/>
                </a:lnTo>
                <a:lnTo>
                  <a:pt x="0" y="669950"/>
                </a:lnTo>
                <a:lnTo>
                  <a:pt x="959739" y="669950"/>
                </a:lnTo>
                <a:lnTo>
                  <a:pt x="1806765" y="669950"/>
                </a:lnTo>
                <a:lnTo>
                  <a:pt x="1806765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6968" y="1719643"/>
          <a:ext cx="5972807" cy="4729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7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9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1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7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3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0795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4625" marR="102870" indent="-62865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Actual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Prob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05435" marR="100965" indent="-19685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Estimated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Prob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0922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5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90830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8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79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288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288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47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90830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78130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76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351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3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3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9083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462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462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6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73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7462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7462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74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69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90830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78130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79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351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3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26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90830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78130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41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351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3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28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90830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78130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21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351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3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5406390" y="2612135"/>
            <a:ext cx="487680" cy="114300"/>
          </a:xfrm>
          <a:custGeom>
            <a:avLst/>
            <a:gdLst/>
            <a:ahLst/>
            <a:cxnLst/>
            <a:rect l="l" t="t" r="r" b="b"/>
            <a:pathLst>
              <a:path w="487679" h="114300">
                <a:moveTo>
                  <a:pt x="373252" y="0"/>
                </a:moveTo>
                <a:lnTo>
                  <a:pt x="373252" y="114300"/>
                </a:lnTo>
                <a:lnTo>
                  <a:pt x="449452" y="76200"/>
                </a:lnTo>
                <a:lnTo>
                  <a:pt x="392302" y="76200"/>
                </a:lnTo>
                <a:lnTo>
                  <a:pt x="392302" y="38100"/>
                </a:lnTo>
                <a:lnTo>
                  <a:pt x="449452" y="38100"/>
                </a:lnTo>
                <a:lnTo>
                  <a:pt x="373252" y="0"/>
                </a:lnTo>
                <a:close/>
              </a:path>
              <a:path w="487679" h="114300">
                <a:moveTo>
                  <a:pt x="37325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73252" y="76200"/>
                </a:lnTo>
                <a:lnTo>
                  <a:pt x="373252" y="38100"/>
                </a:lnTo>
                <a:close/>
              </a:path>
              <a:path w="487679" h="114300">
                <a:moveTo>
                  <a:pt x="449452" y="38100"/>
                </a:moveTo>
                <a:lnTo>
                  <a:pt x="392302" y="38100"/>
                </a:lnTo>
                <a:lnTo>
                  <a:pt x="392302" y="76200"/>
                </a:lnTo>
                <a:lnTo>
                  <a:pt x="449452" y="76200"/>
                </a:lnTo>
                <a:lnTo>
                  <a:pt x="487552" y="57150"/>
                </a:lnTo>
                <a:lnTo>
                  <a:pt x="449452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06390" y="3262884"/>
            <a:ext cx="487680" cy="114300"/>
          </a:xfrm>
          <a:custGeom>
            <a:avLst/>
            <a:gdLst/>
            <a:ahLst/>
            <a:cxnLst/>
            <a:rect l="l" t="t" r="r" b="b"/>
            <a:pathLst>
              <a:path w="487679" h="114300">
                <a:moveTo>
                  <a:pt x="373252" y="0"/>
                </a:moveTo>
                <a:lnTo>
                  <a:pt x="373252" y="114300"/>
                </a:lnTo>
                <a:lnTo>
                  <a:pt x="449452" y="76200"/>
                </a:lnTo>
                <a:lnTo>
                  <a:pt x="392302" y="76200"/>
                </a:lnTo>
                <a:lnTo>
                  <a:pt x="392302" y="38100"/>
                </a:lnTo>
                <a:lnTo>
                  <a:pt x="449452" y="38100"/>
                </a:lnTo>
                <a:lnTo>
                  <a:pt x="373252" y="0"/>
                </a:lnTo>
                <a:close/>
              </a:path>
              <a:path w="487679" h="114300">
                <a:moveTo>
                  <a:pt x="37325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73252" y="76200"/>
                </a:lnTo>
                <a:lnTo>
                  <a:pt x="373252" y="38100"/>
                </a:lnTo>
                <a:close/>
              </a:path>
              <a:path w="487679" h="114300">
                <a:moveTo>
                  <a:pt x="449452" y="38100"/>
                </a:moveTo>
                <a:lnTo>
                  <a:pt x="392302" y="38100"/>
                </a:lnTo>
                <a:lnTo>
                  <a:pt x="392302" y="76200"/>
                </a:lnTo>
                <a:lnTo>
                  <a:pt x="449452" y="76200"/>
                </a:lnTo>
                <a:lnTo>
                  <a:pt x="487552" y="57150"/>
                </a:lnTo>
                <a:lnTo>
                  <a:pt x="449452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98770" y="3928871"/>
            <a:ext cx="487680" cy="114300"/>
          </a:xfrm>
          <a:custGeom>
            <a:avLst/>
            <a:gdLst/>
            <a:ahLst/>
            <a:cxnLst/>
            <a:rect l="l" t="t" r="r" b="b"/>
            <a:pathLst>
              <a:path w="487679" h="114300">
                <a:moveTo>
                  <a:pt x="373252" y="0"/>
                </a:moveTo>
                <a:lnTo>
                  <a:pt x="373252" y="114300"/>
                </a:lnTo>
                <a:lnTo>
                  <a:pt x="449452" y="76200"/>
                </a:lnTo>
                <a:lnTo>
                  <a:pt x="392302" y="76200"/>
                </a:lnTo>
                <a:lnTo>
                  <a:pt x="392302" y="38100"/>
                </a:lnTo>
                <a:lnTo>
                  <a:pt x="449452" y="38100"/>
                </a:lnTo>
                <a:lnTo>
                  <a:pt x="373252" y="0"/>
                </a:lnTo>
                <a:close/>
              </a:path>
              <a:path w="487679" h="114300">
                <a:moveTo>
                  <a:pt x="37325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73252" y="76200"/>
                </a:lnTo>
                <a:lnTo>
                  <a:pt x="373252" y="38100"/>
                </a:lnTo>
                <a:close/>
              </a:path>
              <a:path w="487679" h="114300">
                <a:moveTo>
                  <a:pt x="449452" y="38100"/>
                </a:moveTo>
                <a:lnTo>
                  <a:pt x="392302" y="38100"/>
                </a:lnTo>
                <a:lnTo>
                  <a:pt x="392302" y="76200"/>
                </a:lnTo>
                <a:lnTo>
                  <a:pt x="449452" y="76200"/>
                </a:lnTo>
                <a:lnTo>
                  <a:pt x="487552" y="57150"/>
                </a:lnTo>
                <a:lnTo>
                  <a:pt x="449452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98770" y="4570476"/>
            <a:ext cx="487680" cy="114300"/>
          </a:xfrm>
          <a:custGeom>
            <a:avLst/>
            <a:gdLst/>
            <a:ahLst/>
            <a:cxnLst/>
            <a:rect l="l" t="t" r="r" b="b"/>
            <a:pathLst>
              <a:path w="487679" h="114300">
                <a:moveTo>
                  <a:pt x="373252" y="0"/>
                </a:moveTo>
                <a:lnTo>
                  <a:pt x="373252" y="114300"/>
                </a:lnTo>
                <a:lnTo>
                  <a:pt x="449452" y="76200"/>
                </a:lnTo>
                <a:lnTo>
                  <a:pt x="392302" y="76200"/>
                </a:lnTo>
                <a:lnTo>
                  <a:pt x="392302" y="38100"/>
                </a:lnTo>
                <a:lnTo>
                  <a:pt x="449452" y="38100"/>
                </a:lnTo>
                <a:lnTo>
                  <a:pt x="373252" y="0"/>
                </a:lnTo>
                <a:close/>
              </a:path>
              <a:path w="487679" h="114300">
                <a:moveTo>
                  <a:pt x="37325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73252" y="76200"/>
                </a:lnTo>
                <a:lnTo>
                  <a:pt x="373252" y="38100"/>
                </a:lnTo>
                <a:close/>
              </a:path>
              <a:path w="487679" h="114300">
                <a:moveTo>
                  <a:pt x="449452" y="38100"/>
                </a:moveTo>
                <a:lnTo>
                  <a:pt x="392302" y="38100"/>
                </a:lnTo>
                <a:lnTo>
                  <a:pt x="392302" y="76200"/>
                </a:lnTo>
                <a:lnTo>
                  <a:pt x="449452" y="76200"/>
                </a:lnTo>
                <a:lnTo>
                  <a:pt x="487552" y="57150"/>
                </a:lnTo>
                <a:lnTo>
                  <a:pt x="449452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98770" y="5248655"/>
            <a:ext cx="487680" cy="114300"/>
          </a:xfrm>
          <a:custGeom>
            <a:avLst/>
            <a:gdLst/>
            <a:ahLst/>
            <a:cxnLst/>
            <a:rect l="l" t="t" r="r" b="b"/>
            <a:pathLst>
              <a:path w="487679" h="114300">
                <a:moveTo>
                  <a:pt x="373252" y="0"/>
                </a:moveTo>
                <a:lnTo>
                  <a:pt x="373252" y="114300"/>
                </a:lnTo>
                <a:lnTo>
                  <a:pt x="449452" y="76200"/>
                </a:lnTo>
                <a:lnTo>
                  <a:pt x="392302" y="76200"/>
                </a:lnTo>
                <a:lnTo>
                  <a:pt x="392302" y="38100"/>
                </a:lnTo>
                <a:lnTo>
                  <a:pt x="449452" y="38100"/>
                </a:lnTo>
                <a:lnTo>
                  <a:pt x="373252" y="0"/>
                </a:lnTo>
                <a:close/>
              </a:path>
              <a:path w="487679" h="114300">
                <a:moveTo>
                  <a:pt x="37325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73252" y="76200"/>
                </a:lnTo>
                <a:lnTo>
                  <a:pt x="373252" y="38100"/>
                </a:lnTo>
                <a:close/>
              </a:path>
              <a:path w="487679" h="114300">
                <a:moveTo>
                  <a:pt x="449452" y="38100"/>
                </a:moveTo>
                <a:lnTo>
                  <a:pt x="392302" y="38100"/>
                </a:lnTo>
                <a:lnTo>
                  <a:pt x="392302" y="76200"/>
                </a:lnTo>
                <a:lnTo>
                  <a:pt x="449452" y="76200"/>
                </a:lnTo>
                <a:lnTo>
                  <a:pt x="487552" y="57150"/>
                </a:lnTo>
                <a:lnTo>
                  <a:pt x="449452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06390" y="5926835"/>
            <a:ext cx="487680" cy="114300"/>
          </a:xfrm>
          <a:custGeom>
            <a:avLst/>
            <a:gdLst/>
            <a:ahLst/>
            <a:cxnLst/>
            <a:rect l="l" t="t" r="r" b="b"/>
            <a:pathLst>
              <a:path w="487679" h="114300">
                <a:moveTo>
                  <a:pt x="373252" y="0"/>
                </a:moveTo>
                <a:lnTo>
                  <a:pt x="373252" y="114300"/>
                </a:lnTo>
                <a:lnTo>
                  <a:pt x="449452" y="76200"/>
                </a:lnTo>
                <a:lnTo>
                  <a:pt x="392302" y="76200"/>
                </a:lnTo>
                <a:lnTo>
                  <a:pt x="392302" y="38100"/>
                </a:lnTo>
                <a:lnTo>
                  <a:pt x="449452" y="38100"/>
                </a:lnTo>
                <a:lnTo>
                  <a:pt x="373252" y="0"/>
                </a:lnTo>
                <a:close/>
              </a:path>
              <a:path w="487679" h="114300">
                <a:moveTo>
                  <a:pt x="37325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73252" y="76200"/>
                </a:lnTo>
                <a:lnTo>
                  <a:pt x="373252" y="38100"/>
                </a:lnTo>
                <a:close/>
              </a:path>
              <a:path w="487679" h="114300">
                <a:moveTo>
                  <a:pt x="449452" y="38100"/>
                </a:moveTo>
                <a:lnTo>
                  <a:pt x="392302" y="38100"/>
                </a:lnTo>
                <a:lnTo>
                  <a:pt x="392302" y="76200"/>
                </a:lnTo>
                <a:lnTo>
                  <a:pt x="449452" y="76200"/>
                </a:lnTo>
                <a:lnTo>
                  <a:pt x="487552" y="57150"/>
                </a:lnTo>
                <a:lnTo>
                  <a:pt x="449452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89813" y="1720342"/>
          <a:ext cx="4315458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5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155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D966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D966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6" name="object 6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440" y="1708404"/>
          <a:ext cx="4318634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47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804672" y="1206246"/>
            <a:ext cx="114300" cy="424180"/>
          </a:xfrm>
          <a:custGeom>
            <a:avLst/>
            <a:gdLst/>
            <a:ahLst/>
            <a:cxnLst/>
            <a:rect l="l" t="t" r="r" b="b"/>
            <a:pathLst>
              <a:path w="114300" h="424180">
                <a:moveTo>
                  <a:pt x="38100" y="309499"/>
                </a:moveTo>
                <a:lnTo>
                  <a:pt x="0" y="309499"/>
                </a:lnTo>
                <a:lnTo>
                  <a:pt x="57150" y="423799"/>
                </a:lnTo>
                <a:lnTo>
                  <a:pt x="104775" y="328549"/>
                </a:lnTo>
                <a:lnTo>
                  <a:pt x="38100" y="328549"/>
                </a:lnTo>
                <a:lnTo>
                  <a:pt x="38100" y="309499"/>
                </a:lnTo>
                <a:close/>
              </a:path>
              <a:path w="114300" h="424180">
                <a:moveTo>
                  <a:pt x="76200" y="0"/>
                </a:moveTo>
                <a:lnTo>
                  <a:pt x="38100" y="0"/>
                </a:lnTo>
                <a:lnTo>
                  <a:pt x="38100" y="328549"/>
                </a:lnTo>
                <a:lnTo>
                  <a:pt x="76200" y="328549"/>
                </a:lnTo>
                <a:lnTo>
                  <a:pt x="76200" y="0"/>
                </a:lnTo>
                <a:close/>
              </a:path>
              <a:path w="114300" h="424180">
                <a:moveTo>
                  <a:pt x="114300" y="309499"/>
                </a:moveTo>
                <a:lnTo>
                  <a:pt x="76200" y="309499"/>
                </a:lnTo>
                <a:lnTo>
                  <a:pt x="76200" y="328549"/>
                </a:lnTo>
                <a:lnTo>
                  <a:pt x="104775" y="328549"/>
                </a:lnTo>
                <a:lnTo>
                  <a:pt x="114300" y="30949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610867" y="524383"/>
            <a:ext cx="2693670" cy="1106170"/>
            <a:chOff x="1610867" y="524383"/>
            <a:chExt cx="2693670" cy="1106170"/>
          </a:xfrm>
        </p:grpSpPr>
        <p:sp>
          <p:nvSpPr>
            <p:cNvPr id="7" name="object 7"/>
            <p:cNvSpPr/>
            <p:nvPr/>
          </p:nvSpPr>
          <p:spPr>
            <a:xfrm>
              <a:off x="1610868" y="1206245"/>
              <a:ext cx="1033780" cy="424180"/>
            </a:xfrm>
            <a:custGeom>
              <a:avLst/>
              <a:gdLst/>
              <a:ahLst/>
              <a:cxnLst/>
              <a:rect l="l" t="t" r="r" b="b"/>
              <a:pathLst>
                <a:path w="1033780" h="424180">
                  <a:moveTo>
                    <a:pt x="114300" y="309499"/>
                  </a:moveTo>
                  <a:lnTo>
                    <a:pt x="76200" y="309499"/>
                  </a:lnTo>
                  <a:lnTo>
                    <a:pt x="76200" y="0"/>
                  </a:lnTo>
                  <a:lnTo>
                    <a:pt x="38100" y="0"/>
                  </a:lnTo>
                  <a:lnTo>
                    <a:pt x="38100" y="309499"/>
                  </a:lnTo>
                  <a:lnTo>
                    <a:pt x="0" y="309499"/>
                  </a:lnTo>
                  <a:lnTo>
                    <a:pt x="57150" y="423799"/>
                  </a:lnTo>
                  <a:lnTo>
                    <a:pt x="104775" y="328549"/>
                  </a:lnTo>
                  <a:lnTo>
                    <a:pt x="114300" y="309499"/>
                  </a:lnTo>
                  <a:close/>
                </a:path>
                <a:path w="1033780" h="424180">
                  <a:moveTo>
                    <a:pt x="1033272" y="309499"/>
                  </a:moveTo>
                  <a:lnTo>
                    <a:pt x="995172" y="309499"/>
                  </a:lnTo>
                  <a:lnTo>
                    <a:pt x="995172" y="0"/>
                  </a:lnTo>
                  <a:lnTo>
                    <a:pt x="957072" y="0"/>
                  </a:lnTo>
                  <a:lnTo>
                    <a:pt x="957072" y="309499"/>
                  </a:lnTo>
                  <a:lnTo>
                    <a:pt x="918972" y="309499"/>
                  </a:lnTo>
                  <a:lnTo>
                    <a:pt x="976122" y="423799"/>
                  </a:lnTo>
                  <a:lnTo>
                    <a:pt x="1023747" y="328549"/>
                  </a:lnTo>
                  <a:lnTo>
                    <a:pt x="1033272" y="309499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36775" y="524383"/>
              <a:ext cx="2668270" cy="1046480"/>
            </a:xfrm>
            <a:custGeom>
              <a:avLst/>
              <a:gdLst/>
              <a:ahLst/>
              <a:cxnLst/>
              <a:rect l="l" t="t" r="r" b="b"/>
              <a:pathLst>
                <a:path w="2668270" h="1046480">
                  <a:moveTo>
                    <a:pt x="2587076" y="990162"/>
                  </a:moveTo>
                  <a:lnTo>
                    <a:pt x="2514600" y="1000632"/>
                  </a:lnTo>
                  <a:lnTo>
                    <a:pt x="2667762" y="1046099"/>
                  </a:lnTo>
                  <a:lnTo>
                    <a:pt x="2649936" y="997965"/>
                  </a:lnTo>
                  <a:lnTo>
                    <a:pt x="2595372" y="997965"/>
                  </a:lnTo>
                  <a:lnTo>
                    <a:pt x="2587076" y="990162"/>
                  </a:lnTo>
                  <a:close/>
                </a:path>
                <a:path w="2668270" h="1046480">
                  <a:moveTo>
                    <a:pt x="2605151" y="987551"/>
                  </a:moveTo>
                  <a:lnTo>
                    <a:pt x="2587076" y="990162"/>
                  </a:lnTo>
                  <a:lnTo>
                    <a:pt x="2595372" y="997965"/>
                  </a:lnTo>
                  <a:lnTo>
                    <a:pt x="2605151" y="987551"/>
                  </a:lnTo>
                  <a:close/>
                </a:path>
                <a:path w="2668270" h="1046480">
                  <a:moveTo>
                    <a:pt x="2612263" y="896238"/>
                  </a:moveTo>
                  <a:lnTo>
                    <a:pt x="2606574" y="969276"/>
                  </a:lnTo>
                  <a:lnTo>
                    <a:pt x="2614929" y="977138"/>
                  </a:lnTo>
                  <a:lnTo>
                    <a:pt x="2595372" y="997965"/>
                  </a:lnTo>
                  <a:lnTo>
                    <a:pt x="2649936" y="997965"/>
                  </a:lnTo>
                  <a:lnTo>
                    <a:pt x="2612263" y="896238"/>
                  </a:lnTo>
                  <a:close/>
                </a:path>
                <a:path w="2668270" h="1046480">
                  <a:moveTo>
                    <a:pt x="2514779" y="883665"/>
                  </a:moveTo>
                  <a:lnTo>
                    <a:pt x="2472816" y="883665"/>
                  </a:lnTo>
                  <a:lnTo>
                    <a:pt x="2565400" y="969771"/>
                  </a:lnTo>
                  <a:lnTo>
                    <a:pt x="2587076" y="990162"/>
                  </a:lnTo>
                  <a:lnTo>
                    <a:pt x="2605151" y="987551"/>
                  </a:lnTo>
                  <a:lnTo>
                    <a:pt x="2606574" y="969276"/>
                  </a:lnTo>
                  <a:lnTo>
                    <a:pt x="2584831" y="948816"/>
                  </a:lnTo>
                  <a:lnTo>
                    <a:pt x="2514779" y="883665"/>
                  </a:lnTo>
                  <a:close/>
                </a:path>
                <a:path w="2668270" h="1046480">
                  <a:moveTo>
                    <a:pt x="2606574" y="969276"/>
                  </a:moveTo>
                  <a:lnTo>
                    <a:pt x="2605151" y="987551"/>
                  </a:lnTo>
                  <a:lnTo>
                    <a:pt x="2614929" y="977138"/>
                  </a:lnTo>
                  <a:lnTo>
                    <a:pt x="2606574" y="969276"/>
                  </a:lnTo>
                  <a:close/>
                </a:path>
                <a:path w="2668270" h="1046480">
                  <a:moveTo>
                    <a:pt x="2330990" y="715263"/>
                  </a:moveTo>
                  <a:lnTo>
                    <a:pt x="2288540" y="715263"/>
                  </a:lnTo>
                  <a:lnTo>
                    <a:pt x="2380615" y="798702"/>
                  </a:lnTo>
                  <a:lnTo>
                    <a:pt x="2472944" y="883792"/>
                  </a:lnTo>
                  <a:lnTo>
                    <a:pt x="2472816" y="883665"/>
                  </a:lnTo>
                  <a:lnTo>
                    <a:pt x="2514779" y="883665"/>
                  </a:lnTo>
                  <a:lnTo>
                    <a:pt x="2399791" y="777620"/>
                  </a:lnTo>
                  <a:lnTo>
                    <a:pt x="2330990" y="715263"/>
                  </a:lnTo>
                  <a:close/>
                </a:path>
                <a:path w="2668270" h="1046480">
                  <a:moveTo>
                    <a:pt x="2285602" y="674496"/>
                  </a:moveTo>
                  <a:lnTo>
                    <a:pt x="2242566" y="674496"/>
                  </a:lnTo>
                  <a:lnTo>
                    <a:pt x="2288666" y="715390"/>
                  </a:lnTo>
                  <a:lnTo>
                    <a:pt x="2330990" y="715263"/>
                  </a:lnTo>
                  <a:lnTo>
                    <a:pt x="2307590" y="694054"/>
                  </a:lnTo>
                  <a:lnTo>
                    <a:pt x="2285602" y="674496"/>
                  </a:lnTo>
                  <a:close/>
                </a:path>
                <a:path w="2668270" h="1046480">
                  <a:moveTo>
                    <a:pt x="2194648" y="594613"/>
                  </a:moveTo>
                  <a:lnTo>
                    <a:pt x="2150999" y="594613"/>
                  </a:lnTo>
                  <a:lnTo>
                    <a:pt x="2196846" y="634238"/>
                  </a:lnTo>
                  <a:lnTo>
                    <a:pt x="2242693" y="674624"/>
                  </a:lnTo>
                  <a:lnTo>
                    <a:pt x="2242566" y="674496"/>
                  </a:lnTo>
                  <a:lnTo>
                    <a:pt x="2285602" y="674496"/>
                  </a:lnTo>
                  <a:lnTo>
                    <a:pt x="2261616" y="653161"/>
                  </a:lnTo>
                  <a:lnTo>
                    <a:pt x="2215515" y="612647"/>
                  </a:lnTo>
                  <a:lnTo>
                    <a:pt x="2194648" y="594613"/>
                  </a:lnTo>
                  <a:close/>
                </a:path>
                <a:path w="2668270" h="1046480">
                  <a:moveTo>
                    <a:pt x="2149507" y="555878"/>
                  </a:moveTo>
                  <a:lnTo>
                    <a:pt x="2105406" y="555878"/>
                  </a:lnTo>
                  <a:lnTo>
                    <a:pt x="2151126" y="594740"/>
                  </a:lnTo>
                  <a:lnTo>
                    <a:pt x="2194648" y="594613"/>
                  </a:lnTo>
                  <a:lnTo>
                    <a:pt x="2169668" y="573024"/>
                  </a:lnTo>
                  <a:lnTo>
                    <a:pt x="2149507" y="555878"/>
                  </a:lnTo>
                  <a:close/>
                </a:path>
                <a:path w="2668270" h="1046480">
                  <a:moveTo>
                    <a:pt x="2104519" y="517905"/>
                  </a:moveTo>
                  <a:lnTo>
                    <a:pt x="2059939" y="517905"/>
                  </a:lnTo>
                  <a:lnTo>
                    <a:pt x="2105533" y="556005"/>
                  </a:lnTo>
                  <a:lnTo>
                    <a:pt x="2149507" y="555878"/>
                  </a:lnTo>
                  <a:lnTo>
                    <a:pt x="2123821" y="534034"/>
                  </a:lnTo>
                  <a:lnTo>
                    <a:pt x="2104519" y="517905"/>
                  </a:lnTo>
                  <a:close/>
                </a:path>
                <a:path w="2668270" h="1046480">
                  <a:moveTo>
                    <a:pt x="1072642" y="0"/>
                  </a:moveTo>
                  <a:lnTo>
                    <a:pt x="1031748" y="888"/>
                  </a:lnTo>
                  <a:lnTo>
                    <a:pt x="990981" y="3555"/>
                  </a:lnTo>
                  <a:lnTo>
                    <a:pt x="950468" y="8127"/>
                  </a:lnTo>
                  <a:lnTo>
                    <a:pt x="910336" y="14224"/>
                  </a:lnTo>
                  <a:lnTo>
                    <a:pt x="870457" y="22225"/>
                  </a:lnTo>
                  <a:lnTo>
                    <a:pt x="830834" y="31622"/>
                  </a:lnTo>
                  <a:lnTo>
                    <a:pt x="791337" y="42671"/>
                  </a:lnTo>
                  <a:lnTo>
                    <a:pt x="752094" y="55117"/>
                  </a:lnTo>
                  <a:lnTo>
                    <a:pt x="713105" y="68961"/>
                  </a:lnTo>
                  <a:lnTo>
                    <a:pt x="674369" y="84074"/>
                  </a:lnTo>
                  <a:lnTo>
                    <a:pt x="635762" y="100456"/>
                  </a:lnTo>
                  <a:lnTo>
                    <a:pt x="597281" y="117855"/>
                  </a:lnTo>
                  <a:lnTo>
                    <a:pt x="559054" y="136525"/>
                  </a:lnTo>
                  <a:lnTo>
                    <a:pt x="521081" y="156082"/>
                  </a:lnTo>
                  <a:lnTo>
                    <a:pt x="483235" y="176783"/>
                  </a:lnTo>
                  <a:lnTo>
                    <a:pt x="445516" y="198246"/>
                  </a:lnTo>
                  <a:lnTo>
                    <a:pt x="407797" y="220471"/>
                  </a:lnTo>
                  <a:lnTo>
                    <a:pt x="370331" y="243458"/>
                  </a:lnTo>
                  <a:lnTo>
                    <a:pt x="332994" y="267080"/>
                  </a:lnTo>
                  <a:lnTo>
                    <a:pt x="295656" y="291464"/>
                  </a:lnTo>
                  <a:lnTo>
                    <a:pt x="221361" y="341629"/>
                  </a:lnTo>
                  <a:lnTo>
                    <a:pt x="147447" y="393318"/>
                  </a:lnTo>
                  <a:lnTo>
                    <a:pt x="0" y="499363"/>
                  </a:lnTo>
                  <a:lnTo>
                    <a:pt x="16763" y="522477"/>
                  </a:lnTo>
                  <a:lnTo>
                    <a:pt x="90424" y="469264"/>
                  </a:lnTo>
                  <a:lnTo>
                    <a:pt x="163956" y="416559"/>
                  </a:lnTo>
                  <a:lnTo>
                    <a:pt x="237617" y="364997"/>
                  </a:lnTo>
                  <a:lnTo>
                    <a:pt x="237865" y="364997"/>
                  </a:lnTo>
                  <a:lnTo>
                    <a:pt x="311531" y="315213"/>
                  </a:lnTo>
                  <a:lnTo>
                    <a:pt x="348488" y="291083"/>
                  </a:lnTo>
                  <a:lnTo>
                    <a:pt x="385371" y="267715"/>
                  </a:lnTo>
                  <a:lnTo>
                    <a:pt x="422448" y="244982"/>
                  </a:lnTo>
                  <a:lnTo>
                    <a:pt x="459867" y="222884"/>
                  </a:lnTo>
                  <a:lnTo>
                    <a:pt x="496981" y="201802"/>
                  </a:lnTo>
                  <a:lnTo>
                    <a:pt x="534435" y="181482"/>
                  </a:lnTo>
                  <a:lnTo>
                    <a:pt x="534288" y="181482"/>
                  </a:lnTo>
                  <a:lnTo>
                    <a:pt x="571761" y="162178"/>
                  </a:lnTo>
                  <a:lnTo>
                    <a:pt x="609726" y="143637"/>
                  </a:lnTo>
                  <a:lnTo>
                    <a:pt x="609902" y="143637"/>
                  </a:lnTo>
                  <a:lnTo>
                    <a:pt x="647167" y="126618"/>
                  </a:lnTo>
                  <a:lnTo>
                    <a:pt x="684991" y="110616"/>
                  </a:lnTo>
                  <a:lnTo>
                    <a:pt x="722939" y="95757"/>
                  </a:lnTo>
                  <a:lnTo>
                    <a:pt x="761492" y="82041"/>
                  </a:lnTo>
                  <a:lnTo>
                    <a:pt x="761782" y="82041"/>
                  </a:lnTo>
                  <a:lnTo>
                    <a:pt x="799319" y="70103"/>
                  </a:lnTo>
                  <a:lnTo>
                    <a:pt x="837741" y="59436"/>
                  </a:lnTo>
                  <a:lnTo>
                    <a:pt x="876807" y="50037"/>
                  </a:lnTo>
                  <a:lnTo>
                    <a:pt x="876945" y="50037"/>
                  </a:lnTo>
                  <a:lnTo>
                    <a:pt x="915669" y="42417"/>
                  </a:lnTo>
                  <a:lnTo>
                    <a:pt x="915035" y="42417"/>
                  </a:lnTo>
                  <a:lnTo>
                    <a:pt x="954532" y="36321"/>
                  </a:lnTo>
                  <a:lnTo>
                    <a:pt x="955159" y="36321"/>
                  </a:lnTo>
                  <a:lnTo>
                    <a:pt x="993775" y="32003"/>
                  </a:lnTo>
                  <a:lnTo>
                    <a:pt x="993140" y="32003"/>
                  </a:lnTo>
                  <a:lnTo>
                    <a:pt x="1033272" y="29463"/>
                  </a:lnTo>
                  <a:lnTo>
                    <a:pt x="1032637" y="29463"/>
                  </a:lnTo>
                  <a:lnTo>
                    <a:pt x="1072539" y="28582"/>
                  </a:lnTo>
                  <a:lnTo>
                    <a:pt x="1072261" y="28575"/>
                  </a:lnTo>
                  <a:lnTo>
                    <a:pt x="1289025" y="28575"/>
                  </a:lnTo>
                  <a:lnTo>
                    <a:pt x="1239393" y="17017"/>
                  </a:lnTo>
                  <a:lnTo>
                    <a:pt x="1197229" y="9651"/>
                  </a:lnTo>
                  <a:lnTo>
                    <a:pt x="1155446" y="4317"/>
                  </a:lnTo>
                  <a:lnTo>
                    <a:pt x="1113917" y="1269"/>
                  </a:lnTo>
                  <a:lnTo>
                    <a:pt x="1072642" y="0"/>
                  </a:lnTo>
                  <a:close/>
                </a:path>
                <a:path w="2668270" h="1046480">
                  <a:moveTo>
                    <a:pt x="2015148" y="444753"/>
                  </a:moveTo>
                  <a:lnTo>
                    <a:pt x="1969389" y="444753"/>
                  </a:lnTo>
                  <a:lnTo>
                    <a:pt x="2014727" y="480949"/>
                  </a:lnTo>
                  <a:lnTo>
                    <a:pt x="2060066" y="518032"/>
                  </a:lnTo>
                  <a:lnTo>
                    <a:pt x="2104519" y="517905"/>
                  </a:lnTo>
                  <a:lnTo>
                    <a:pt x="2078227" y="495934"/>
                  </a:lnTo>
                  <a:lnTo>
                    <a:pt x="2032635" y="458724"/>
                  </a:lnTo>
                  <a:lnTo>
                    <a:pt x="2015148" y="444753"/>
                  </a:lnTo>
                  <a:close/>
                </a:path>
                <a:path w="2668270" h="1046480">
                  <a:moveTo>
                    <a:pt x="1970860" y="409701"/>
                  </a:moveTo>
                  <a:lnTo>
                    <a:pt x="1924303" y="409701"/>
                  </a:lnTo>
                  <a:lnTo>
                    <a:pt x="1969515" y="444880"/>
                  </a:lnTo>
                  <a:lnTo>
                    <a:pt x="2015148" y="444753"/>
                  </a:lnTo>
                  <a:lnTo>
                    <a:pt x="1987169" y="422401"/>
                  </a:lnTo>
                  <a:lnTo>
                    <a:pt x="1970860" y="409701"/>
                  </a:lnTo>
                  <a:close/>
                </a:path>
                <a:path w="2668270" h="1046480">
                  <a:moveTo>
                    <a:pt x="164011" y="416559"/>
                  </a:moveTo>
                  <a:lnTo>
                    <a:pt x="163830" y="416687"/>
                  </a:lnTo>
                  <a:lnTo>
                    <a:pt x="164011" y="416559"/>
                  </a:lnTo>
                  <a:close/>
                </a:path>
                <a:path w="2668270" h="1046480">
                  <a:moveTo>
                    <a:pt x="1926871" y="375792"/>
                  </a:moveTo>
                  <a:lnTo>
                    <a:pt x="1879473" y="375792"/>
                  </a:lnTo>
                  <a:lnTo>
                    <a:pt x="1924431" y="409828"/>
                  </a:lnTo>
                  <a:lnTo>
                    <a:pt x="1924303" y="409701"/>
                  </a:lnTo>
                  <a:lnTo>
                    <a:pt x="1970860" y="409701"/>
                  </a:lnTo>
                  <a:lnTo>
                    <a:pt x="1941829" y="387095"/>
                  </a:lnTo>
                  <a:lnTo>
                    <a:pt x="1926871" y="375792"/>
                  </a:lnTo>
                  <a:close/>
                </a:path>
                <a:path w="2668270" h="1046480">
                  <a:moveTo>
                    <a:pt x="1882919" y="342900"/>
                  </a:moveTo>
                  <a:lnTo>
                    <a:pt x="1834769" y="342900"/>
                  </a:lnTo>
                  <a:lnTo>
                    <a:pt x="1879600" y="375919"/>
                  </a:lnTo>
                  <a:lnTo>
                    <a:pt x="1926871" y="375792"/>
                  </a:lnTo>
                  <a:lnTo>
                    <a:pt x="1896618" y="352932"/>
                  </a:lnTo>
                  <a:lnTo>
                    <a:pt x="1882919" y="342900"/>
                  </a:lnTo>
                  <a:close/>
                </a:path>
                <a:path w="2668270" h="1046480">
                  <a:moveTo>
                    <a:pt x="237865" y="364997"/>
                  </a:moveTo>
                  <a:lnTo>
                    <a:pt x="237617" y="364997"/>
                  </a:lnTo>
                  <a:lnTo>
                    <a:pt x="237490" y="365251"/>
                  </a:lnTo>
                  <a:lnTo>
                    <a:pt x="237865" y="364997"/>
                  </a:lnTo>
                  <a:close/>
                </a:path>
                <a:path w="2668270" h="1046480">
                  <a:moveTo>
                    <a:pt x="1839532" y="311403"/>
                  </a:moveTo>
                  <a:lnTo>
                    <a:pt x="1790191" y="311403"/>
                  </a:lnTo>
                  <a:lnTo>
                    <a:pt x="1834896" y="343153"/>
                  </a:lnTo>
                  <a:lnTo>
                    <a:pt x="1834769" y="342900"/>
                  </a:lnTo>
                  <a:lnTo>
                    <a:pt x="1882919" y="342900"/>
                  </a:lnTo>
                  <a:lnTo>
                    <a:pt x="1851533" y="319913"/>
                  </a:lnTo>
                  <a:lnTo>
                    <a:pt x="1839532" y="311403"/>
                  </a:lnTo>
                  <a:close/>
                </a:path>
                <a:path w="2668270" h="1046480">
                  <a:moveTo>
                    <a:pt x="311598" y="315213"/>
                  </a:moveTo>
                  <a:lnTo>
                    <a:pt x="311404" y="315340"/>
                  </a:lnTo>
                  <a:lnTo>
                    <a:pt x="311598" y="315213"/>
                  </a:lnTo>
                  <a:close/>
                </a:path>
                <a:path w="2668270" h="1046480">
                  <a:moveTo>
                    <a:pt x="1754084" y="252349"/>
                  </a:moveTo>
                  <a:lnTo>
                    <a:pt x="1701800" y="252349"/>
                  </a:lnTo>
                  <a:lnTo>
                    <a:pt x="1746123" y="281304"/>
                  </a:lnTo>
                  <a:lnTo>
                    <a:pt x="1790319" y="311530"/>
                  </a:lnTo>
                  <a:lnTo>
                    <a:pt x="1790191" y="311403"/>
                  </a:lnTo>
                  <a:lnTo>
                    <a:pt x="1839532" y="311403"/>
                  </a:lnTo>
                  <a:lnTo>
                    <a:pt x="1806575" y="288036"/>
                  </a:lnTo>
                  <a:lnTo>
                    <a:pt x="1761871" y="257428"/>
                  </a:lnTo>
                  <a:lnTo>
                    <a:pt x="1754084" y="252349"/>
                  </a:lnTo>
                  <a:close/>
                </a:path>
                <a:path w="2668270" h="1046480">
                  <a:moveTo>
                    <a:pt x="348561" y="291083"/>
                  </a:moveTo>
                  <a:lnTo>
                    <a:pt x="348361" y="291211"/>
                  </a:lnTo>
                  <a:lnTo>
                    <a:pt x="348561" y="291083"/>
                  </a:lnTo>
                  <a:close/>
                </a:path>
                <a:path w="2668270" h="1046480">
                  <a:moveTo>
                    <a:pt x="1745869" y="281177"/>
                  </a:moveTo>
                  <a:lnTo>
                    <a:pt x="1746054" y="281304"/>
                  </a:lnTo>
                  <a:lnTo>
                    <a:pt x="1745869" y="281177"/>
                  </a:lnTo>
                  <a:close/>
                </a:path>
                <a:path w="2668270" h="1046480">
                  <a:moveTo>
                    <a:pt x="385572" y="267588"/>
                  </a:moveTo>
                  <a:lnTo>
                    <a:pt x="385318" y="267715"/>
                  </a:lnTo>
                  <a:lnTo>
                    <a:pt x="385572" y="267588"/>
                  </a:lnTo>
                  <a:close/>
                </a:path>
                <a:path w="2668270" h="1046480">
                  <a:moveTo>
                    <a:pt x="1657731" y="224916"/>
                  </a:moveTo>
                  <a:lnTo>
                    <a:pt x="1701927" y="252475"/>
                  </a:lnTo>
                  <a:lnTo>
                    <a:pt x="1754084" y="252349"/>
                  </a:lnTo>
                  <a:lnTo>
                    <a:pt x="1717294" y="228345"/>
                  </a:lnTo>
                  <a:lnTo>
                    <a:pt x="1712016" y="225043"/>
                  </a:lnTo>
                  <a:lnTo>
                    <a:pt x="1658112" y="225043"/>
                  </a:lnTo>
                  <a:lnTo>
                    <a:pt x="1657731" y="224916"/>
                  </a:lnTo>
                  <a:close/>
                </a:path>
                <a:path w="2668270" h="1046480">
                  <a:moveTo>
                    <a:pt x="422656" y="244855"/>
                  </a:moveTo>
                  <a:lnTo>
                    <a:pt x="422401" y="244982"/>
                  </a:lnTo>
                  <a:lnTo>
                    <a:pt x="422656" y="244855"/>
                  </a:lnTo>
                  <a:close/>
                </a:path>
                <a:path w="2668270" h="1046480">
                  <a:moveTo>
                    <a:pt x="1670060" y="198881"/>
                  </a:moveTo>
                  <a:lnTo>
                    <a:pt x="1614170" y="198881"/>
                  </a:lnTo>
                  <a:lnTo>
                    <a:pt x="1658112" y="225043"/>
                  </a:lnTo>
                  <a:lnTo>
                    <a:pt x="1712016" y="225043"/>
                  </a:lnTo>
                  <a:lnTo>
                    <a:pt x="1672844" y="200532"/>
                  </a:lnTo>
                  <a:lnTo>
                    <a:pt x="1670060" y="198881"/>
                  </a:lnTo>
                  <a:close/>
                </a:path>
                <a:path w="2668270" h="1046480">
                  <a:moveTo>
                    <a:pt x="459963" y="222884"/>
                  </a:moveTo>
                  <a:lnTo>
                    <a:pt x="459740" y="223012"/>
                  </a:lnTo>
                  <a:lnTo>
                    <a:pt x="459963" y="222884"/>
                  </a:lnTo>
                  <a:close/>
                </a:path>
                <a:path w="2668270" h="1046480">
                  <a:moveTo>
                    <a:pt x="497205" y="201675"/>
                  </a:moveTo>
                  <a:lnTo>
                    <a:pt x="496950" y="201802"/>
                  </a:lnTo>
                  <a:lnTo>
                    <a:pt x="497205" y="201675"/>
                  </a:lnTo>
                  <a:close/>
                </a:path>
                <a:path w="2668270" h="1046480">
                  <a:moveTo>
                    <a:pt x="1629163" y="174625"/>
                  </a:moveTo>
                  <a:lnTo>
                    <a:pt x="1570736" y="174625"/>
                  </a:lnTo>
                  <a:lnTo>
                    <a:pt x="1614424" y="199136"/>
                  </a:lnTo>
                  <a:lnTo>
                    <a:pt x="1614170" y="198881"/>
                  </a:lnTo>
                  <a:lnTo>
                    <a:pt x="1670060" y="198881"/>
                  </a:lnTo>
                  <a:lnTo>
                    <a:pt x="1629163" y="174625"/>
                  </a:lnTo>
                  <a:close/>
                </a:path>
                <a:path w="2668270" h="1046480">
                  <a:moveTo>
                    <a:pt x="534669" y="181355"/>
                  </a:moveTo>
                  <a:lnTo>
                    <a:pt x="534288" y="181482"/>
                  </a:lnTo>
                  <a:lnTo>
                    <a:pt x="534435" y="181482"/>
                  </a:lnTo>
                  <a:lnTo>
                    <a:pt x="534669" y="181355"/>
                  </a:lnTo>
                  <a:close/>
                </a:path>
                <a:path w="2668270" h="1046480">
                  <a:moveTo>
                    <a:pt x="1527556" y="152018"/>
                  </a:moveTo>
                  <a:lnTo>
                    <a:pt x="1571117" y="174878"/>
                  </a:lnTo>
                  <a:lnTo>
                    <a:pt x="1570736" y="174625"/>
                  </a:lnTo>
                  <a:lnTo>
                    <a:pt x="1629163" y="174625"/>
                  </a:lnTo>
                  <a:lnTo>
                    <a:pt x="1628521" y="174243"/>
                  </a:lnTo>
                  <a:lnTo>
                    <a:pt x="1589109" y="152145"/>
                  </a:lnTo>
                  <a:lnTo>
                    <a:pt x="1527937" y="152145"/>
                  </a:lnTo>
                  <a:lnTo>
                    <a:pt x="1527556" y="152018"/>
                  </a:lnTo>
                  <a:close/>
                </a:path>
                <a:path w="2668270" h="1046480">
                  <a:moveTo>
                    <a:pt x="1472905" y="94487"/>
                  </a:moveTo>
                  <a:lnTo>
                    <a:pt x="1399667" y="94487"/>
                  </a:lnTo>
                  <a:lnTo>
                    <a:pt x="1442339" y="112013"/>
                  </a:lnTo>
                  <a:lnTo>
                    <a:pt x="1485011" y="131190"/>
                  </a:lnTo>
                  <a:lnTo>
                    <a:pt x="1527937" y="152145"/>
                  </a:lnTo>
                  <a:lnTo>
                    <a:pt x="1589109" y="152145"/>
                  </a:lnTo>
                  <a:lnTo>
                    <a:pt x="1584579" y="149605"/>
                  </a:lnTo>
                  <a:lnTo>
                    <a:pt x="1540637" y="126618"/>
                  </a:lnTo>
                  <a:lnTo>
                    <a:pt x="1496949" y="105282"/>
                  </a:lnTo>
                  <a:lnTo>
                    <a:pt x="1472905" y="94487"/>
                  </a:lnTo>
                  <a:close/>
                </a:path>
                <a:path w="2668270" h="1046480">
                  <a:moveTo>
                    <a:pt x="609902" y="143637"/>
                  </a:moveTo>
                  <a:lnTo>
                    <a:pt x="609726" y="143637"/>
                  </a:lnTo>
                  <a:lnTo>
                    <a:pt x="609346" y="143890"/>
                  </a:lnTo>
                  <a:lnTo>
                    <a:pt x="609902" y="143637"/>
                  </a:lnTo>
                  <a:close/>
                </a:path>
                <a:path w="2668270" h="1046480">
                  <a:moveTo>
                    <a:pt x="1484630" y="131063"/>
                  </a:moveTo>
                  <a:lnTo>
                    <a:pt x="1484890" y="131190"/>
                  </a:lnTo>
                  <a:lnTo>
                    <a:pt x="1484630" y="131063"/>
                  </a:lnTo>
                  <a:close/>
                </a:path>
                <a:path w="2668270" h="1046480">
                  <a:moveTo>
                    <a:pt x="647446" y="126491"/>
                  </a:moveTo>
                  <a:lnTo>
                    <a:pt x="647065" y="126618"/>
                  </a:lnTo>
                  <a:lnTo>
                    <a:pt x="647446" y="126491"/>
                  </a:lnTo>
                  <a:close/>
                </a:path>
                <a:path w="2668270" h="1046480">
                  <a:moveTo>
                    <a:pt x="1441958" y="111887"/>
                  </a:moveTo>
                  <a:lnTo>
                    <a:pt x="1442241" y="112013"/>
                  </a:lnTo>
                  <a:lnTo>
                    <a:pt x="1441958" y="111887"/>
                  </a:lnTo>
                  <a:close/>
                </a:path>
                <a:path w="2668270" h="1046480">
                  <a:moveTo>
                    <a:pt x="685292" y="110489"/>
                  </a:moveTo>
                  <a:lnTo>
                    <a:pt x="684911" y="110616"/>
                  </a:lnTo>
                  <a:lnTo>
                    <a:pt x="685292" y="110489"/>
                  </a:lnTo>
                  <a:close/>
                </a:path>
                <a:path w="2668270" h="1046480">
                  <a:moveTo>
                    <a:pt x="723265" y="95630"/>
                  </a:moveTo>
                  <a:lnTo>
                    <a:pt x="722884" y="95757"/>
                  </a:lnTo>
                  <a:lnTo>
                    <a:pt x="723265" y="95630"/>
                  </a:lnTo>
                  <a:close/>
                </a:path>
                <a:path w="2668270" h="1046480">
                  <a:moveTo>
                    <a:pt x="1357503" y="79120"/>
                  </a:moveTo>
                  <a:lnTo>
                    <a:pt x="1400048" y="94741"/>
                  </a:lnTo>
                  <a:lnTo>
                    <a:pt x="1399667" y="94487"/>
                  </a:lnTo>
                  <a:lnTo>
                    <a:pt x="1472905" y="94487"/>
                  </a:lnTo>
                  <a:lnTo>
                    <a:pt x="1453388" y="85725"/>
                  </a:lnTo>
                  <a:lnTo>
                    <a:pt x="1437658" y="79247"/>
                  </a:lnTo>
                  <a:lnTo>
                    <a:pt x="1358011" y="79247"/>
                  </a:lnTo>
                  <a:lnTo>
                    <a:pt x="1357503" y="79120"/>
                  </a:lnTo>
                  <a:close/>
                </a:path>
                <a:path w="2668270" h="1046480">
                  <a:moveTo>
                    <a:pt x="761782" y="82041"/>
                  </a:moveTo>
                  <a:lnTo>
                    <a:pt x="761492" y="82041"/>
                  </a:lnTo>
                  <a:lnTo>
                    <a:pt x="760984" y="82295"/>
                  </a:lnTo>
                  <a:lnTo>
                    <a:pt x="761782" y="82041"/>
                  </a:lnTo>
                  <a:close/>
                </a:path>
                <a:path w="2668270" h="1046480">
                  <a:moveTo>
                    <a:pt x="1315847" y="65658"/>
                  </a:moveTo>
                  <a:lnTo>
                    <a:pt x="1358011" y="79247"/>
                  </a:lnTo>
                  <a:lnTo>
                    <a:pt x="1437658" y="79247"/>
                  </a:lnTo>
                  <a:lnTo>
                    <a:pt x="1410208" y="67944"/>
                  </a:lnTo>
                  <a:lnTo>
                    <a:pt x="1404305" y="65786"/>
                  </a:lnTo>
                  <a:lnTo>
                    <a:pt x="1316482" y="65786"/>
                  </a:lnTo>
                  <a:lnTo>
                    <a:pt x="1315847" y="65658"/>
                  </a:lnTo>
                  <a:close/>
                </a:path>
                <a:path w="2668270" h="1046480">
                  <a:moveTo>
                    <a:pt x="799719" y="69976"/>
                  </a:moveTo>
                  <a:lnTo>
                    <a:pt x="799211" y="70103"/>
                  </a:lnTo>
                  <a:lnTo>
                    <a:pt x="799719" y="69976"/>
                  </a:lnTo>
                  <a:close/>
                </a:path>
                <a:path w="2668270" h="1046480">
                  <a:moveTo>
                    <a:pt x="1274445" y="54228"/>
                  </a:moveTo>
                  <a:lnTo>
                    <a:pt x="1316482" y="65786"/>
                  </a:lnTo>
                  <a:lnTo>
                    <a:pt x="1404305" y="65786"/>
                  </a:lnTo>
                  <a:lnTo>
                    <a:pt x="1373057" y="54355"/>
                  </a:lnTo>
                  <a:lnTo>
                    <a:pt x="1275080" y="54355"/>
                  </a:lnTo>
                  <a:lnTo>
                    <a:pt x="1274445" y="54228"/>
                  </a:lnTo>
                  <a:close/>
                </a:path>
                <a:path w="2668270" h="1046480">
                  <a:moveTo>
                    <a:pt x="1344773" y="44957"/>
                  </a:moveTo>
                  <a:lnTo>
                    <a:pt x="1233424" y="44957"/>
                  </a:lnTo>
                  <a:lnTo>
                    <a:pt x="1234059" y="45084"/>
                  </a:lnTo>
                  <a:lnTo>
                    <a:pt x="1275080" y="54355"/>
                  </a:lnTo>
                  <a:lnTo>
                    <a:pt x="1373057" y="54355"/>
                  </a:lnTo>
                  <a:lnTo>
                    <a:pt x="1367155" y="52196"/>
                  </a:lnTo>
                  <a:lnTo>
                    <a:pt x="1344773" y="44957"/>
                  </a:lnTo>
                  <a:close/>
                </a:path>
                <a:path w="2668270" h="1046480">
                  <a:moveTo>
                    <a:pt x="876945" y="50037"/>
                  </a:moveTo>
                  <a:lnTo>
                    <a:pt x="876807" y="50037"/>
                  </a:lnTo>
                  <a:lnTo>
                    <a:pt x="876300" y="50164"/>
                  </a:lnTo>
                  <a:lnTo>
                    <a:pt x="876945" y="50037"/>
                  </a:lnTo>
                  <a:close/>
                </a:path>
                <a:path w="2668270" h="1046480">
                  <a:moveTo>
                    <a:pt x="1233738" y="45028"/>
                  </a:moveTo>
                  <a:lnTo>
                    <a:pt x="1233986" y="45084"/>
                  </a:lnTo>
                  <a:lnTo>
                    <a:pt x="1233738" y="45028"/>
                  </a:lnTo>
                  <a:close/>
                </a:path>
                <a:path w="2668270" h="1046480">
                  <a:moveTo>
                    <a:pt x="1322520" y="37845"/>
                  </a:moveTo>
                  <a:lnTo>
                    <a:pt x="1192657" y="37845"/>
                  </a:lnTo>
                  <a:lnTo>
                    <a:pt x="1233738" y="45028"/>
                  </a:lnTo>
                  <a:lnTo>
                    <a:pt x="1233424" y="44957"/>
                  </a:lnTo>
                  <a:lnTo>
                    <a:pt x="1344773" y="44957"/>
                  </a:lnTo>
                  <a:lnTo>
                    <a:pt x="1324356" y="38353"/>
                  </a:lnTo>
                  <a:lnTo>
                    <a:pt x="1322520" y="37845"/>
                  </a:lnTo>
                  <a:close/>
                </a:path>
                <a:path w="2668270" h="1046480">
                  <a:moveTo>
                    <a:pt x="1289025" y="28575"/>
                  </a:moveTo>
                  <a:lnTo>
                    <a:pt x="1072539" y="28582"/>
                  </a:lnTo>
                  <a:lnTo>
                    <a:pt x="1112774" y="29717"/>
                  </a:lnTo>
                  <a:lnTo>
                    <a:pt x="1112139" y="29717"/>
                  </a:lnTo>
                  <a:lnTo>
                    <a:pt x="1153033" y="32765"/>
                  </a:lnTo>
                  <a:lnTo>
                    <a:pt x="1152271" y="32765"/>
                  </a:lnTo>
                  <a:lnTo>
                    <a:pt x="1193292" y="37972"/>
                  </a:lnTo>
                  <a:lnTo>
                    <a:pt x="1192657" y="37845"/>
                  </a:lnTo>
                  <a:lnTo>
                    <a:pt x="1322520" y="37845"/>
                  </a:lnTo>
                  <a:lnTo>
                    <a:pt x="1289025" y="28575"/>
                  </a:lnTo>
                  <a:close/>
                </a:path>
                <a:path w="2668270" h="1046480">
                  <a:moveTo>
                    <a:pt x="955159" y="36321"/>
                  </a:moveTo>
                  <a:lnTo>
                    <a:pt x="954532" y="36321"/>
                  </a:lnTo>
                  <a:lnTo>
                    <a:pt x="954024" y="36449"/>
                  </a:lnTo>
                  <a:lnTo>
                    <a:pt x="955159" y="3632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440" y="1708404"/>
          <a:ext cx="4314824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1888998" y="586105"/>
            <a:ext cx="5632450" cy="979805"/>
            <a:chOff x="1888998" y="586105"/>
            <a:chExt cx="5632450" cy="979805"/>
          </a:xfrm>
        </p:grpSpPr>
        <p:sp>
          <p:nvSpPr>
            <p:cNvPr id="6" name="object 6"/>
            <p:cNvSpPr/>
            <p:nvPr/>
          </p:nvSpPr>
          <p:spPr>
            <a:xfrm>
              <a:off x="1888998" y="586105"/>
              <a:ext cx="4836160" cy="979805"/>
            </a:xfrm>
            <a:custGeom>
              <a:avLst/>
              <a:gdLst/>
              <a:ahLst/>
              <a:cxnLst/>
              <a:rect l="l" t="t" r="r" b="b"/>
              <a:pathLst>
                <a:path w="4836159" h="979805">
                  <a:moveTo>
                    <a:pt x="4738382" y="56739"/>
                  </a:moveTo>
                  <a:lnTo>
                    <a:pt x="4644771" y="58166"/>
                  </a:lnTo>
                  <a:lnTo>
                    <a:pt x="4177578" y="70866"/>
                  </a:lnTo>
                  <a:lnTo>
                    <a:pt x="3810254" y="86868"/>
                  </a:lnTo>
                  <a:lnTo>
                    <a:pt x="3431921" y="110236"/>
                  </a:lnTo>
                  <a:lnTo>
                    <a:pt x="3241293" y="125222"/>
                  </a:lnTo>
                  <a:lnTo>
                    <a:pt x="3053715" y="142875"/>
                  </a:lnTo>
                  <a:lnTo>
                    <a:pt x="2872740" y="163195"/>
                  </a:lnTo>
                  <a:lnTo>
                    <a:pt x="2785617" y="174498"/>
                  </a:lnTo>
                  <a:lnTo>
                    <a:pt x="2701163" y="186562"/>
                  </a:lnTo>
                  <a:lnTo>
                    <a:pt x="2620010" y="199390"/>
                  </a:lnTo>
                  <a:lnTo>
                    <a:pt x="2542286" y="212979"/>
                  </a:lnTo>
                  <a:lnTo>
                    <a:pt x="2390266" y="242824"/>
                  </a:lnTo>
                  <a:lnTo>
                    <a:pt x="2236978" y="275717"/>
                  </a:lnTo>
                  <a:lnTo>
                    <a:pt x="2082418" y="311531"/>
                  </a:lnTo>
                  <a:lnTo>
                    <a:pt x="1926716" y="350266"/>
                  </a:lnTo>
                  <a:lnTo>
                    <a:pt x="1769872" y="391414"/>
                  </a:lnTo>
                  <a:lnTo>
                    <a:pt x="1612138" y="434975"/>
                  </a:lnTo>
                  <a:lnTo>
                    <a:pt x="1453388" y="480695"/>
                  </a:lnTo>
                  <a:lnTo>
                    <a:pt x="1133728" y="577596"/>
                  </a:lnTo>
                  <a:lnTo>
                    <a:pt x="649732" y="733679"/>
                  </a:lnTo>
                  <a:lnTo>
                    <a:pt x="0" y="952500"/>
                  </a:lnTo>
                  <a:lnTo>
                    <a:pt x="9143" y="979678"/>
                  </a:lnTo>
                  <a:lnTo>
                    <a:pt x="334390" y="869315"/>
                  </a:lnTo>
                  <a:lnTo>
                    <a:pt x="981709" y="655574"/>
                  </a:lnTo>
                  <a:lnTo>
                    <a:pt x="981984" y="655574"/>
                  </a:lnTo>
                  <a:lnTo>
                    <a:pt x="1142238" y="604901"/>
                  </a:lnTo>
                  <a:lnTo>
                    <a:pt x="1142110" y="604901"/>
                  </a:lnTo>
                  <a:lnTo>
                    <a:pt x="1302258" y="555752"/>
                  </a:lnTo>
                  <a:lnTo>
                    <a:pt x="1461515" y="508127"/>
                  </a:lnTo>
                  <a:lnTo>
                    <a:pt x="1620012" y="462534"/>
                  </a:lnTo>
                  <a:lnTo>
                    <a:pt x="1619757" y="462534"/>
                  </a:lnTo>
                  <a:lnTo>
                    <a:pt x="1777491" y="418973"/>
                  </a:lnTo>
                  <a:lnTo>
                    <a:pt x="1777721" y="418973"/>
                  </a:lnTo>
                  <a:lnTo>
                    <a:pt x="1933828" y="377952"/>
                  </a:lnTo>
                  <a:lnTo>
                    <a:pt x="2089277" y="339344"/>
                  </a:lnTo>
                  <a:lnTo>
                    <a:pt x="2089023" y="339344"/>
                  </a:lnTo>
                  <a:lnTo>
                    <a:pt x="2243328" y="303530"/>
                  </a:lnTo>
                  <a:lnTo>
                    <a:pt x="2243074" y="303530"/>
                  </a:lnTo>
                  <a:lnTo>
                    <a:pt x="2396109" y="270764"/>
                  </a:lnTo>
                  <a:lnTo>
                    <a:pt x="2395854" y="270764"/>
                  </a:lnTo>
                  <a:lnTo>
                    <a:pt x="2547619" y="241046"/>
                  </a:lnTo>
                  <a:lnTo>
                    <a:pt x="2548083" y="241046"/>
                  </a:lnTo>
                  <a:lnTo>
                    <a:pt x="2624836" y="227457"/>
                  </a:lnTo>
                  <a:lnTo>
                    <a:pt x="2625382" y="227457"/>
                  </a:lnTo>
                  <a:lnTo>
                    <a:pt x="2705480" y="214757"/>
                  </a:lnTo>
                  <a:lnTo>
                    <a:pt x="2789554" y="202819"/>
                  </a:lnTo>
                  <a:lnTo>
                    <a:pt x="2789301" y="202819"/>
                  </a:lnTo>
                  <a:lnTo>
                    <a:pt x="2876296" y="191643"/>
                  </a:lnTo>
                  <a:lnTo>
                    <a:pt x="2876168" y="191643"/>
                  </a:lnTo>
                  <a:lnTo>
                    <a:pt x="2965577" y="181102"/>
                  </a:lnTo>
                  <a:lnTo>
                    <a:pt x="3056763" y="171323"/>
                  </a:lnTo>
                  <a:lnTo>
                    <a:pt x="3149727" y="162179"/>
                  </a:lnTo>
                  <a:lnTo>
                    <a:pt x="3243834" y="153797"/>
                  </a:lnTo>
                  <a:lnTo>
                    <a:pt x="3243579" y="153797"/>
                  </a:lnTo>
                  <a:lnTo>
                    <a:pt x="3434079" y="138684"/>
                  </a:lnTo>
                  <a:lnTo>
                    <a:pt x="3624453" y="125984"/>
                  </a:lnTo>
                  <a:lnTo>
                    <a:pt x="3718687" y="120396"/>
                  </a:lnTo>
                  <a:lnTo>
                    <a:pt x="3811778" y="115443"/>
                  </a:lnTo>
                  <a:lnTo>
                    <a:pt x="3903344" y="110871"/>
                  </a:lnTo>
                  <a:lnTo>
                    <a:pt x="4080129" y="103124"/>
                  </a:lnTo>
                  <a:lnTo>
                    <a:pt x="4323588" y="94487"/>
                  </a:lnTo>
                  <a:lnTo>
                    <a:pt x="4715256" y="85598"/>
                  </a:lnTo>
                  <a:lnTo>
                    <a:pt x="4735322" y="85344"/>
                  </a:lnTo>
                  <a:lnTo>
                    <a:pt x="4738612" y="85314"/>
                  </a:lnTo>
                  <a:lnTo>
                    <a:pt x="4749926" y="70865"/>
                  </a:lnTo>
                  <a:lnTo>
                    <a:pt x="4738382" y="56739"/>
                  </a:lnTo>
                  <a:close/>
                </a:path>
                <a:path w="4836159" h="979805">
                  <a:moveTo>
                    <a:pt x="981984" y="655574"/>
                  </a:moveTo>
                  <a:lnTo>
                    <a:pt x="981709" y="655574"/>
                  </a:lnTo>
                  <a:lnTo>
                    <a:pt x="981984" y="655574"/>
                  </a:lnTo>
                  <a:close/>
                </a:path>
                <a:path w="4836159" h="979805">
                  <a:moveTo>
                    <a:pt x="1777721" y="418973"/>
                  </a:moveTo>
                  <a:lnTo>
                    <a:pt x="1777491" y="418973"/>
                  </a:lnTo>
                  <a:lnTo>
                    <a:pt x="1777238" y="419100"/>
                  </a:lnTo>
                  <a:lnTo>
                    <a:pt x="1777721" y="418973"/>
                  </a:lnTo>
                  <a:close/>
                </a:path>
                <a:path w="4836159" h="979805">
                  <a:moveTo>
                    <a:pt x="2548083" y="241046"/>
                  </a:moveTo>
                  <a:lnTo>
                    <a:pt x="2547619" y="241046"/>
                  </a:lnTo>
                  <a:lnTo>
                    <a:pt x="2547366" y="241173"/>
                  </a:lnTo>
                  <a:lnTo>
                    <a:pt x="2548083" y="241046"/>
                  </a:lnTo>
                  <a:close/>
                </a:path>
                <a:path w="4836159" h="979805">
                  <a:moveTo>
                    <a:pt x="2625382" y="227457"/>
                  </a:moveTo>
                  <a:lnTo>
                    <a:pt x="2624836" y="227457"/>
                  </a:lnTo>
                  <a:lnTo>
                    <a:pt x="2624581" y="227584"/>
                  </a:lnTo>
                  <a:lnTo>
                    <a:pt x="2625382" y="227457"/>
                  </a:lnTo>
                  <a:close/>
                </a:path>
                <a:path w="4836159" h="979805">
                  <a:moveTo>
                    <a:pt x="4808280" y="56642"/>
                  </a:moveTo>
                  <a:lnTo>
                    <a:pt x="4749800" y="56642"/>
                  </a:lnTo>
                  <a:lnTo>
                    <a:pt x="4750054" y="85217"/>
                  </a:lnTo>
                  <a:lnTo>
                    <a:pt x="4738612" y="85314"/>
                  </a:lnTo>
                  <a:lnTo>
                    <a:pt x="4693538" y="142875"/>
                  </a:lnTo>
                  <a:lnTo>
                    <a:pt x="4835652" y="69977"/>
                  </a:lnTo>
                  <a:lnTo>
                    <a:pt x="4808280" y="56642"/>
                  </a:lnTo>
                  <a:close/>
                </a:path>
                <a:path w="4836159" h="979805">
                  <a:moveTo>
                    <a:pt x="4749926" y="70866"/>
                  </a:moveTo>
                  <a:lnTo>
                    <a:pt x="4738612" y="85314"/>
                  </a:lnTo>
                  <a:lnTo>
                    <a:pt x="4750054" y="85217"/>
                  </a:lnTo>
                  <a:lnTo>
                    <a:pt x="4749926" y="70866"/>
                  </a:lnTo>
                  <a:close/>
                </a:path>
                <a:path w="4836159" h="979805">
                  <a:moveTo>
                    <a:pt x="4749800" y="56642"/>
                  </a:moveTo>
                  <a:lnTo>
                    <a:pt x="4738382" y="56739"/>
                  </a:lnTo>
                  <a:lnTo>
                    <a:pt x="4749926" y="70865"/>
                  </a:lnTo>
                  <a:lnTo>
                    <a:pt x="4749800" y="56642"/>
                  </a:lnTo>
                  <a:close/>
                </a:path>
                <a:path w="4836159" h="979805">
                  <a:moveTo>
                    <a:pt x="4692015" y="0"/>
                  </a:moveTo>
                  <a:lnTo>
                    <a:pt x="4738382" y="56739"/>
                  </a:lnTo>
                  <a:lnTo>
                    <a:pt x="4808280" y="56642"/>
                  </a:lnTo>
                  <a:lnTo>
                    <a:pt x="469201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4348" y="1060704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94348" y="1060704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897116" y="1082802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11" name="object 11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5" name="object 15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768842" y="1929129"/>
            <a:ext cx="1003300" cy="384810"/>
            <a:chOff x="8768842" y="1929129"/>
            <a:chExt cx="1003300" cy="384810"/>
          </a:xfrm>
        </p:grpSpPr>
        <p:sp>
          <p:nvSpPr>
            <p:cNvPr id="19" name="object 19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914003" y="1956638"/>
            <a:ext cx="713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027666" y="1929129"/>
            <a:ext cx="1508125" cy="384810"/>
            <a:chOff x="10027666" y="1929129"/>
            <a:chExt cx="1508125" cy="384810"/>
          </a:xfrm>
        </p:grpSpPr>
        <p:sp>
          <p:nvSpPr>
            <p:cNvPr id="23" name="object 23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68620" cy="6858000"/>
          </a:xfrm>
          <a:custGeom>
            <a:avLst/>
            <a:gdLst/>
            <a:ahLst/>
            <a:cxnLst/>
            <a:rect l="l" t="t" r="r" b="b"/>
            <a:pathLst>
              <a:path w="5468620" h="6858000">
                <a:moveTo>
                  <a:pt x="5468112" y="0"/>
                </a:moveTo>
                <a:lnTo>
                  <a:pt x="0" y="0"/>
                </a:lnTo>
                <a:lnTo>
                  <a:pt x="0" y="6858000"/>
                </a:lnTo>
                <a:lnTo>
                  <a:pt x="5468112" y="6858000"/>
                </a:lnTo>
                <a:lnTo>
                  <a:pt x="546811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2588" y="2172970"/>
            <a:ext cx="3766185" cy="158940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 indent="1337945">
              <a:lnSpc>
                <a:spcPts val="5830"/>
              </a:lnSpc>
              <a:spcBef>
                <a:spcPts val="835"/>
              </a:spcBef>
            </a:pPr>
            <a:r>
              <a:rPr sz="5400" b="0" spc="-25" dirty="0">
                <a:solidFill>
                  <a:srgbClr val="FFFFFF"/>
                </a:solidFill>
                <a:latin typeface="Calibri Light"/>
                <a:cs typeface="Calibri Light"/>
              </a:rPr>
              <a:t>Gradient </a:t>
            </a:r>
            <a:r>
              <a:rPr sz="5400" b="0" dirty="0">
                <a:solidFill>
                  <a:srgbClr val="FFFFFF"/>
                </a:solidFill>
                <a:latin typeface="Calibri Light"/>
                <a:cs typeface="Calibri Light"/>
              </a:rPr>
              <a:t>Boosting</a:t>
            </a:r>
            <a:r>
              <a:rPr sz="5400" b="0" spc="-8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5400" b="0" spc="-120" dirty="0">
                <a:solidFill>
                  <a:srgbClr val="FFFFFF"/>
                </a:solidFill>
                <a:latin typeface="Calibri Light"/>
                <a:cs typeface="Calibri Light"/>
              </a:rPr>
              <a:t>Tree</a:t>
            </a:r>
            <a:endParaRPr sz="5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7145" y="3929634"/>
            <a:ext cx="393192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19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858615" y="828148"/>
            <a:ext cx="3886835" cy="5203825"/>
            <a:chOff x="6858615" y="828148"/>
            <a:chExt cx="3886835" cy="52038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615" y="828148"/>
              <a:ext cx="3886720" cy="52032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400" y="1812036"/>
              <a:ext cx="2107692" cy="34122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440" y="1708404"/>
          <a:ext cx="4314824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1888998" y="586105"/>
            <a:ext cx="5632450" cy="979805"/>
            <a:chOff x="1888998" y="586105"/>
            <a:chExt cx="5632450" cy="979805"/>
          </a:xfrm>
        </p:grpSpPr>
        <p:sp>
          <p:nvSpPr>
            <p:cNvPr id="6" name="object 6"/>
            <p:cNvSpPr/>
            <p:nvPr/>
          </p:nvSpPr>
          <p:spPr>
            <a:xfrm>
              <a:off x="1888998" y="586105"/>
              <a:ext cx="4836160" cy="979805"/>
            </a:xfrm>
            <a:custGeom>
              <a:avLst/>
              <a:gdLst/>
              <a:ahLst/>
              <a:cxnLst/>
              <a:rect l="l" t="t" r="r" b="b"/>
              <a:pathLst>
                <a:path w="4836159" h="979805">
                  <a:moveTo>
                    <a:pt x="4738382" y="56739"/>
                  </a:moveTo>
                  <a:lnTo>
                    <a:pt x="4644771" y="58166"/>
                  </a:lnTo>
                  <a:lnTo>
                    <a:pt x="4177578" y="70866"/>
                  </a:lnTo>
                  <a:lnTo>
                    <a:pt x="3810254" y="86868"/>
                  </a:lnTo>
                  <a:lnTo>
                    <a:pt x="3431921" y="110236"/>
                  </a:lnTo>
                  <a:lnTo>
                    <a:pt x="3241293" y="125222"/>
                  </a:lnTo>
                  <a:lnTo>
                    <a:pt x="3053715" y="142875"/>
                  </a:lnTo>
                  <a:lnTo>
                    <a:pt x="2872740" y="163195"/>
                  </a:lnTo>
                  <a:lnTo>
                    <a:pt x="2785617" y="174498"/>
                  </a:lnTo>
                  <a:lnTo>
                    <a:pt x="2701163" y="186562"/>
                  </a:lnTo>
                  <a:lnTo>
                    <a:pt x="2620010" y="199390"/>
                  </a:lnTo>
                  <a:lnTo>
                    <a:pt x="2542286" y="212979"/>
                  </a:lnTo>
                  <a:lnTo>
                    <a:pt x="2390266" y="242824"/>
                  </a:lnTo>
                  <a:lnTo>
                    <a:pt x="2236978" y="275717"/>
                  </a:lnTo>
                  <a:lnTo>
                    <a:pt x="2082418" y="311531"/>
                  </a:lnTo>
                  <a:lnTo>
                    <a:pt x="1926716" y="350266"/>
                  </a:lnTo>
                  <a:lnTo>
                    <a:pt x="1769872" y="391414"/>
                  </a:lnTo>
                  <a:lnTo>
                    <a:pt x="1612138" y="434975"/>
                  </a:lnTo>
                  <a:lnTo>
                    <a:pt x="1453388" y="480695"/>
                  </a:lnTo>
                  <a:lnTo>
                    <a:pt x="1133728" y="577596"/>
                  </a:lnTo>
                  <a:lnTo>
                    <a:pt x="649732" y="733679"/>
                  </a:lnTo>
                  <a:lnTo>
                    <a:pt x="0" y="952500"/>
                  </a:lnTo>
                  <a:lnTo>
                    <a:pt x="9143" y="979678"/>
                  </a:lnTo>
                  <a:lnTo>
                    <a:pt x="334390" y="869315"/>
                  </a:lnTo>
                  <a:lnTo>
                    <a:pt x="981709" y="655574"/>
                  </a:lnTo>
                  <a:lnTo>
                    <a:pt x="981984" y="655574"/>
                  </a:lnTo>
                  <a:lnTo>
                    <a:pt x="1142238" y="604901"/>
                  </a:lnTo>
                  <a:lnTo>
                    <a:pt x="1142110" y="604901"/>
                  </a:lnTo>
                  <a:lnTo>
                    <a:pt x="1302258" y="555752"/>
                  </a:lnTo>
                  <a:lnTo>
                    <a:pt x="1461515" y="508127"/>
                  </a:lnTo>
                  <a:lnTo>
                    <a:pt x="1620012" y="462534"/>
                  </a:lnTo>
                  <a:lnTo>
                    <a:pt x="1619757" y="462534"/>
                  </a:lnTo>
                  <a:lnTo>
                    <a:pt x="1777491" y="418973"/>
                  </a:lnTo>
                  <a:lnTo>
                    <a:pt x="1777721" y="418973"/>
                  </a:lnTo>
                  <a:lnTo>
                    <a:pt x="1933828" y="377952"/>
                  </a:lnTo>
                  <a:lnTo>
                    <a:pt x="2089277" y="339344"/>
                  </a:lnTo>
                  <a:lnTo>
                    <a:pt x="2089023" y="339344"/>
                  </a:lnTo>
                  <a:lnTo>
                    <a:pt x="2243328" y="303530"/>
                  </a:lnTo>
                  <a:lnTo>
                    <a:pt x="2243074" y="303530"/>
                  </a:lnTo>
                  <a:lnTo>
                    <a:pt x="2396109" y="270764"/>
                  </a:lnTo>
                  <a:lnTo>
                    <a:pt x="2395854" y="270764"/>
                  </a:lnTo>
                  <a:lnTo>
                    <a:pt x="2547619" y="241046"/>
                  </a:lnTo>
                  <a:lnTo>
                    <a:pt x="2548083" y="241046"/>
                  </a:lnTo>
                  <a:lnTo>
                    <a:pt x="2624836" y="227457"/>
                  </a:lnTo>
                  <a:lnTo>
                    <a:pt x="2625382" y="227457"/>
                  </a:lnTo>
                  <a:lnTo>
                    <a:pt x="2705480" y="214757"/>
                  </a:lnTo>
                  <a:lnTo>
                    <a:pt x="2789554" y="202819"/>
                  </a:lnTo>
                  <a:lnTo>
                    <a:pt x="2789301" y="202819"/>
                  </a:lnTo>
                  <a:lnTo>
                    <a:pt x="2876296" y="191643"/>
                  </a:lnTo>
                  <a:lnTo>
                    <a:pt x="2876168" y="191643"/>
                  </a:lnTo>
                  <a:lnTo>
                    <a:pt x="2965577" y="181102"/>
                  </a:lnTo>
                  <a:lnTo>
                    <a:pt x="3056763" y="171323"/>
                  </a:lnTo>
                  <a:lnTo>
                    <a:pt x="3149727" y="162179"/>
                  </a:lnTo>
                  <a:lnTo>
                    <a:pt x="3243834" y="153797"/>
                  </a:lnTo>
                  <a:lnTo>
                    <a:pt x="3243579" y="153797"/>
                  </a:lnTo>
                  <a:lnTo>
                    <a:pt x="3434079" y="138684"/>
                  </a:lnTo>
                  <a:lnTo>
                    <a:pt x="3624453" y="125984"/>
                  </a:lnTo>
                  <a:lnTo>
                    <a:pt x="3718687" y="120396"/>
                  </a:lnTo>
                  <a:lnTo>
                    <a:pt x="3811778" y="115443"/>
                  </a:lnTo>
                  <a:lnTo>
                    <a:pt x="3903344" y="110871"/>
                  </a:lnTo>
                  <a:lnTo>
                    <a:pt x="4080129" y="103124"/>
                  </a:lnTo>
                  <a:lnTo>
                    <a:pt x="4323588" y="94487"/>
                  </a:lnTo>
                  <a:lnTo>
                    <a:pt x="4715256" y="85598"/>
                  </a:lnTo>
                  <a:lnTo>
                    <a:pt x="4735322" y="85344"/>
                  </a:lnTo>
                  <a:lnTo>
                    <a:pt x="4738612" y="85314"/>
                  </a:lnTo>
                  <a:lnTo>
                    <a:pt x="4749926" y="70865"/>
                  </a:lnTo>
                  <a:lnTo>
                    <a:pt x="4738382" y="56739"/>
                  </a:lnTo>
                  <a:close/>
                </a:path>
                <a:path w="4836159" h="979805">
                  <a:moveTo>
                    <a:pt x="981984" y="655574"/>
                  </a:moveTo>
                  <a:lnTo>
                    <a:pt x="981709" y="655574"/>
                  </a:lnTo>
                  <a:lnTo>
                    <a:pt x="981984" y="655574"/>
                  </a:lnTo>
                  <a:close/>
                </a:path>
                <a:path w="4836159" h="979805">
                  <a:moveTo>
                    <a:pt x="1777721" y="418973"/>
                  </a:moveTo>
                  <a:lnTo>
                    <a:pt x="1777491" y="418973"/>
                  </a:lnTo>
                  <a:lnTo>
                    <a:pt x="1777238" y="419100"/>
                  </a:lnTo>
                  <a:lnTo>
                    <a:pt x="1777721" y="418973"/>
                  </a:lnTo>
                  <a:close/>
                </a:path>
                <a:path w="4836159" h="979805">
                  <a:moveTo>
                    <a:pt x="2548083" y="241046"/>
                  </a:moveTo>
                  <a:lnTo>
                    <a:pt x="2547619" y="241046"/>
                  </a:lnTo>
                  <a:lnTo>
                    <a:pt x="2547366" y="241173"/>
                  </a:lnTo>
                  <a:lnTo>
                    <a:pt x="2548083" y="241046"/>
                  </a:lnTo>
                  <a:close/>
                </a:path>
                <a:path w="4836159" h="979805">
                  <a:moveTo>
                    <a:pt x="2625382" y="227457"/>
                  </a:moveTo>
                  <a:lnTo>
                    <a:pt x="2624836" y="227457"/>
                  </a:lnTo>
                  <a:lnTo>
                    <a:pt x="2624581" y="227584"/>
                  </a:lnTo>
                  <a:lnTo>
                    <a:pt x="2625382" y="227457"/>
                  </a:lnTo>
                  <a:close/>
                </a:path>
                <a:path w="4836159" h="979805">
                  <a:moveTo>
                    <a:pt x="4808280" y="56642"/>
                  </a:moveTo>
                  <a:lnTo>
                    <a:pt x="4749800" y="56642"/>
                  </a:lnTo>
                  <a:lnTo>
                    <a:pt x="4750054" y="85217"/>
                  </a:lnTo>
                  <a:lnTo>
                    <a:pt x="4738612" y="85314"/>
                  </a:lnTo>
                  <a:lnTo>
                    <a:pt x="4693538" y="142875"/>
                  </a:lnTo>
                  <a:lnTo>
                    <a:pt x="4835652" y="69977"/>
                  </a:lnTo>
                  <a:lnTo>
                    <a:pt x="4808280" y="56642"/>
                  </a:lnTo>
                  <a:close/>
                </a:path>
                <a:path w="4836159" h="979805">
                  <a:moveTo>
                    <a:pt x="4749926" y="70866"/>
                  </a:moveTo>
                  <a:lnTo>
                    <a:pt x="4738612" y="85314"/>
                  </a:lnTo>
                  <a:lnTo>
                    <a:pt x="4750054" y="85217"/>
                  </a:lnTo>
                  <a:lnTo>
                    <a:pt x="4749926" y="70866"/>
                  </a:lnTo>
                  <a:close/>
                </a:path>
                <a:path w="4836159" h="979805">
                  <a:moveTo>
                    <a:pt x="4749800" y="56642"/>
                  </a:moveTo>
                  <a:lnTo>
                    <a:pt x="4738382" y="56739"/>
                  </a:lnTo>
                  <a:lnTo>
                    <a:pt x="4749926" y="70865"/>
                  </a:lnTo>
                  <a:lnTo>
                    <a:pt x="4749800" y="56642"/>
                  </a:lnTo>
                  <a:close/>
                </a:path>
                <a:path w="4836159" h="979805">
                  <a:moveTo>
                    <a:pt x="4692015" y="0"/>
                  </a:moveTo>
                  <a:lnTo>
                    <a:pt x="4738382" y="56739"/>
                  </a:lnTo>
                  <a:lnTo>
                    <a:pt x="4808280" y="56642"/>
                  </a:lnTo>
                  <a:lnTo>
                    <a:pt x="469201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4348" y="1060704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94348" y="1060704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897116" y="1082802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11" name="object 11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5" name="object 15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768842" y="1929129"/>
            <a:ext cx="1003300" cy="384810"/>
            <a:chOff x="8768842" y="1929129"/>
            <a:chExt cx="1003300" cy="384810"/>
          </a:xfrm>
        </p:grpSpPr>
        <p:sp>
          <p:nvSpPr>
            <p:cNvPr id="19" name="object 19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914003" y="1956638"/>
            <a:ext cx="713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027666" y="1929129"/>
            <a:ext cx="1508125" cy="384810"/>
            <a:chOff x="10027666" y="1929129"/>
            <a:chExt cx="1508125" cy="384810"/>
          </a:xfrm>
        </p:grpSpPr>
        <p:sp>
          <p:nvSpPr>
            <p:cNvPr id="23" name="object 23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768085" y="2664714"/>
            <a:ext cx="55810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635" marR="5080" indent="-75057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Here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limiting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tree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leaves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only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light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small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dataset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440" y="1708404"/>
          <a:ext cx="4314824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587997" y="1054353"/>
            <a:ext cx="933450" cy="386080"/>
            <a:chOff x="6587997" y="1054353"/>
            <a:chExt cx="933450" cy="386080"/>
          </a:xfrm>
        </p:grpSpPr>
        <p:sp>
          <p:nvSpPr>
            <p:cNvPr id="6" name="object 6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97116" y="1082802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10" name="object 10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4" name="object 14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515606" y="729487"/>
            <a:ext cx="4020185" cy="1584325"/>
            <a:chOff x="7515606" y="729487"/>
            <a:chExt cx="4020185" cy="1584325"/>
          </a:xfrm>
        </p:grpSpPr>
        <p:sp>
          <p:nvSpPr>
            <p:cNvPr id="18" name="object 18"/>
            <p:cNvSpPr/>
            <p:nvPr/>
          </p:nvSpPr>
          <p:spPr>
            <a:xfrm>
              <a:off x="7515606" y="729487"/>
              <a:ext cx="1628139" cy="518795"/>
            </a:xfrm>
            <a:custGeom>
              <a:avLst/>
              <a:gdLst/>
              <a:ahLst/>
              <a:cxnLst/>
              <a:rect l="l" t="t" r="r" b="b"/>
              <a:pathLst>
                <a:path w="1628140" h="518794">
                  <a:moveTo>
                    <a:pt x="1628140" y="518287"/>
                  </a:moveTo>
                  <a:lnTo>
                    <a:pt x="1607045" y="481076"/>
                  </a:lnTo>
                  <a:lnTo>
                    <a:pt x="1565148" y="407162"/>
                  </a:lnTo>
                  <a:lnTo>
                    <a:pt x="1543913" y="438746"/>
                  </a:lnTo>
                  <a:lnTo>
                    <a:pt x="891540" y="635"/>
                  </a:lnTo>
                  <a:lnTo>
                    <a:pt x="880592" y="16929"/>
                  </a:lnTo>
                  <a:lnTo>
                    <a:pt x="870966" y="0"/>
                  </a:lnTo>
                  <a:lnTo>
                    <a:pt x="89827" y="445109"/>
                  </a:lnTo>
                  <a:lnTo>
                    <a:pt x="70993" y="412115"/>
                  </a:lnTo>
                  <a:lnTo>
                    <a:pt x="0" y="518287"/>
                  </a:lnTo>
                  <a:lnTo>
                    <a:pt x="127635" y="511302"/>
                  </a:lnTo>
                  <a:lnTo>
                    <a:pt x="114134" y="487680"/>
                  </a:lnTo>
                  <a:lnTo>
                    <a:pt x="108750" y="478243"/>
                  </a:lnTo>
                  <a:lnTo>
                    <a:pt x="879690" y="38760"/>
                  </a:lnTo>
                  <a:lnTo>
                    <a:pt x="1522615" y="470446"/>
                  </a:lnTo>
                  <a:lnTo>
                    <a:pt x="1501394" y="502031"/>
                  </a:lnTo>
                  <a:lnTo>
                    <a:pt x="1628140" y="5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71254" y="1419986"/>
              <a:ext cx="631825" cy="516255"/>
            </a:xfrm>
            <a:custGeom>
              <a:avLst/>
              <a:gdLst/>
              <a:ahLst/>
              <a:cxnLst/>
              <a:rect l="l" t="t" r="r" b="b"/>
              <a:pathLst>
                <a:path w="631825" h="516255">
                  <a:moveTo>
                    <a:pt x="52959" y="399923"/>
                  </a:moveTo>
                  <a:lnTo>
                    <a:pt x="0" y="516127"/>
                  </a:lnTo>
                  <a:lnTo>
                    <a:pt x="124841" y="488696"/>
                  </a:lnTo>
                  <a:lnTo>
                    <a:pt x="110546" y="471042"/>
                  </a:lnTo>
                  <a:lnTo>
                    <a:pt x="85978" y="471042"/>
                  </a:lnTo>
                  <a:lnTo>
                    <a:pt x="62102" y="441451"/>
                  </a:lnTo>
                  <a:lnTo>
                    <a:pt x="76896" y="429485"/>
                  </a:lnTo>
                  <a:lnTo>
                    <a:pt x="52959" y="399923"/>
                  </a:lnTo>
                  <a:close/>
                </a:path>
                <a:path w="631825" h="516255">
                  <a:moveTo>
                    <a:pt x="76896" y="429485"/>
                  </a:moveTo>
                  <a:lnTo>
                    <a:pt x="62102" y="441451"/>
                  </a:lnTo>
                  <a:lnTo>
                    <a:pt x="85978" y="471042"/>
                  </a:lnTo>
                  <a:lnTo>
                    <a:pt x="100826" y="459038"/>
                  </a:lnTo>
                  <a:lnTo>
                    <a:pt x="76896" y="429485"/>
                  </a:lnTo>
                  <a:close/>
                </a:path>
                <a:path w="631825" h="516255">
                  <a:moveTo>
                    <a:pt x="100826" y="459038"/>
                  </a:moveTo>
                  <a:lnTo>
                    <a:pt x="85978" y="471042"/>
                  </a:lnTo>
                  <a:lnTo>
                    <a:pt x="110546" y="471042"/>
                  </a:lnTo>
                  <a:lnTo>
                    <a:pt x="100826" y="459038"/>
                  </a:lnTo>
                  <a:close/>
                </a:path>
                <a:path w="631825" h="516255">
                  <a:moveTo>
                    <a:pt x="607822" y="0"/>
                  </a:moveTo>
                  <a:lnTo>
                    <a:pt x="76896" y="429485"/>
                  </a:lnTo>
                  <a:lnTo>
                    <a:pt x="100826" y="459038"/>
                  </a:lnTo>
                  <a:lnTo>
                    <a:pt x="631825" y="29717"/>
                  </a:lnTo>
                  <a:lnTo>
                    <a:pt x="60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80854" y="1431797"/>
              <a:ext cx="901065" cy="504190"/>
            </a:xfrm>
            <a:custGeom>
              <a:avLst/>
              <a:gdLst/>
              <a:ahLst/>
              <a:cxnLst/>
              <a:rect l="l" t="t" r="r" b="b"/>
              <a:pathLst>
                <a:path w="901065" h="504189">
                  <a:moveTo>
                    <a:pt x="791443" y="465880"/>
                  </a:moveTo>
                  <a:lnTo>
                    <a:pt x="773176" y="499363"/>
                  </a:lnTo>
                  <a:lnTo>
                    <a:pt x="900811" y="503936"/>
                  </a:lnTo>
                  <a:lnTo>
                    <a:pt x="880689" y="474979"/>
                  </a:lnTo>
                  <a:lnTo>
                    <a:pt x="808101" y="474979"/>
                  </a:lnTo>
                  <a:lnTo>
                    <a:pt x="791443" y="465880"/>
                  </a:lnTo>
                  <a:close/>
                </a:path>
                <a:path w="901065" h="504189">
                  <a:moveTo>
                    <a:pt x="809682" y="432449"/>
                  </a:moveTo>
                  <a:lnTo>
                    <a:pt x="791443" y="465880"/>
                  </a:lnTo>
                  <a:lnTo>
                    <a:pt x="808101" y="474979"/>
                  </a:lnTo>
                  <a:lnTo>
                    <a:pt x="826389" y="441578"/>
                  </a:lnTo>
                  <a:lnTo>
                    <a:pt x="809682" y="432449"/>
                  </a:lnTo>
                  <a:close/>
                </a:path>
                <a:path w="901065" h="504189">
                  <a:moveTo>
                    <a:pt x="827913" y="399034"/>
                  </a:moveTo>
                  <a:lnTo>
                    <a:pt x="809682" y="432449"/>
                  </a:lnTo>
                  <a:lnTo>
                    <a:pt x="826389" y="441578"/>
                  </a:lnTo>
                  <a:lnTo>
                    <a:pt x="808101" y="474979"/>
                  </a:lnTo>
                  <a:lnTo>
                    <a:pt x="880689" y="474979"/>
                  </a:lnTo>
                  <a:lnTo>
                    <a:pt x="827913" y="399034"/>
                  </a:lnTo>
                  <a:close/>
                </a:path>
                <a:path w="901065" h="504189">
                  <a:moveTo>
                    <a:pt x="18288" y="0"/>
                  </a:moveTo>
                  <a:lnTo>
                    <a:pt x="0" y="33527"/>
                  </a:lnTo>
                  <a:lnTo>
                    <a:pt x="791443" y="465880"/>
                  </a:lnTo>
                  <a:lnTo>
                    <a:pt x="809682" y="432449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213350" y="1956638"/>
            <a:ext cx="6195060" cy="1027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2845">
              <a:lnSpc>
                <a:spcPct val="100000"/>
              </a:lnSpc>
              <a:spcBef>
                <a:spcPts val="100"/>
              </a:spcBef>
              <a:tabLst>
                <a:tab pos="495490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Let’s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estimate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iteration…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7" name="object 27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440" y="1708404"/>
          <a:ext cx="4314824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587997" y="1054353"/>
            <a:ext cx="933450" cy="386080"/>
            <a:chOff x="6587997" y="1054353"/>
            <a:chExt cx="933450" cy="386080"/>
          </a:xfrm>
        </p:grpSpPr>
        <p:sp>
          <p:nvSpPr>
            <p:cNvPr id="6" name="object 6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97116" y="1082802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10" name="object 10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4" name="object 14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515606" y="729487"/>
            <a:ext cx="4020185" cy="1584325"/>
            <a:chOff x="7515606" y="729487"/>
            <a:chExt cx="4020185" cy="1584325"/>
          </a:xfrm>
        </p:grpSpPr>
        <p:sp>
          <p:nvSpPr>
            <p:cNvPr id="18" name="object 18"/>
            <p:cNvSpPr/>
            <p:nvPr/>
          </p:nvSpPr>
          <p:spPr>
            <a:xfrm>
              <a:off x="7515606" y="729487"/>
              <a:ext cx="1628139" cy="518795"/>
            </a:xfrm>
            <a:custGeom>
              <a:avLst/>
              <a:gdLst/>
              <a:ahLst/>
              <a:cxnLst/>
              <a:rect l="l" t="t" r="r" b="b"/>
              <a:pathLst>
                <a:path w="1628140" h="518794">
                  <a:moveTo>
                    <a:pt x="1628140" y="518287"/>
                  </a:moveTo>
                  <a:lnTo>
                    <a:pt x="1607045" y="481076"/>
                  </a:lnTo>
                  <a:lnTo>
                    <a:pt x="1565148" y="407162"/>
                  </a:lnTo>
                  <a:lnTo>
                    <a:pt x="1543913" y="438746"/>
                  </a:lnTo>
                  <a:lnTo>
                    <a:pt x="891540" y="635"/>
                  </a:lnTo>
                  <a:lnTo>
                    <a:pt x="880592" y="16929"/>
                  </a:lnTo>
                  <a:lnTo>
                    <a:pt x="870966" y="0"/>
                  </a:lnTo>
                  <a:lnTo>
                    <a:pt x="89827" y="445109"/>
                  </a:lnTo>
                  <a:lnTo>
                    <a:pt x="70993" y="412115"/>
                  </a:lnTo>
                  <a:lnTo>
                    <a:pt x="0" y="518287"/>
                  </a:lnTo>
                  <a:lnTo>
                    <a:pt x="127635" y="511302"/>
                  </a:lnTo>
                  <a:lnTo>
                    <a:pt x="114134" y="487680"/>
                  </a:lnTo>
                  <a:lnTo>
                    <a:pt x="108750" y="478243"/>
                  </a:lnTo>
                  <a:lnTo>
                    <a:pt x="879690" y="38760"/>
                  </a:lnTo>
                  <a:lnTo>
                    <a:pt x="1522615" y="470446"/>
                  </a:lnTo>
                  <a:lnTo>
                    <a:pt x="1501394" y="502031"/>
                  </a:lnTo>
                  <a:lnTo>
                    <a:pt x="1628140" y="5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71254" y="1419986"/>
              <a:ext cx="631825" cy="516255"/>
            </a:xfrm>
            <a:custGeom>
              <a:avLst/>
              <a:gdLst/>
              <a:ahLst/>
              <a:cxnLst/>
              <a:rect l="l" t="t" r="r" b="b"/>
              <a:pathLst>
                <a:path w="631825" h="516255">
                  <a:moveTo>
                    <a:pt x="52959" y="399923"/>
                  </a:moveTo>
                  <a:lnTo>
                    <a:pt x="0" y="516127"/>
                  </a:lnTo>
                  <a:lnTo>
                    <a:pt x="124841" y="488696"/>
                  </a:lnTo>
                  <a:lnTo>
                    <a:pt x="110546" y="471042"/>
                  </a:lnTo>
                  <a:lnTo>
                    <a:pt x="85978" y="471042"/>
                  </a:lnTo>
                  <a:lnTo>
                    <a:pt x="62102" y="441451"/>
                  </a:lnTo>
                  <a:lnTo>
                    <a:pt x="76896" y="429485"/>
                  </a:lnTo>
                  <a:lnTo>
                    <a:pt x="52959" y="399923"/>
                  </a:lnTo>
                  <a:close/>
                </a:path>
                <a:path w="631825" h="516255">
                  <a:moveTo>
                    <a:pt x="76896" y="429485"/>
                  </a:moveTo>
                  <a:lnTo>
                    <a:pt x="62102" y="441451"/>
                  </a:lnTo>
                  <a:lnTo>
                    <a:pt x="85978" y="471042"/>
                  </a:lnTo>
                  <a:lnTo>
                    <a:pt x="100826" y="459038"/>
                  </a:lnTo>
                  <a:lnTo>
                    <a:pt x="76896" y="429485"/>
                  </a:lnTo>
                  <a:close/>
                </a:path>
                <a:path w="631825" h="516255">
                  <a:moveTo>
                    <a:pt x="100826" y="459038"/>
                  </a:moveTo>
                  <a:lnTo>
                    <a:pt x="85978" y="471042"/>
                  </a:lnTo>
                  <a:lnTo>
                    <a:pt x="110546" y="471042"/>
                  </a:lnTo>
                  <a:lnTo>
                    <a:pt x="100826" y="459038"/>
                  </a:lnTo>
                  <a:close/>
                </a:path>
                <a:path w="631825" h="516255">
                  <a:moveTo>
                    <a:pt x="607822" y="0"/>
                  </a:moveTo>
                  <a:lnTo>
                    <a:pt x="76896" y="429485"/>
                  </a:lnTo>
                  <a:lnTo>
                    <a:pt x="100826" y="459038"/>
                  </a:lnTo>
                  <a:lnTo>
                    <a:pt x="631825" y="29717"/>
                  </a:lnTo>
                  <a:lnTo>
                    <a:pt x="60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80854" y="1431797"/>
              <a:ext cx="901065" cy="504190"/>
            </a:xfrm>
            <a:custGeom>
              <a:avLst/>
              <a:gdLst/>
              <a:ahLst/>
              <a:cxnLst/>
              <a:rect l="l" t="t" r="r" b="b"/>
              <a:pathLst>
                <a:path w="901065" h="504189">
                  <a:moveTo>
                    <a:pt x="791443" y="465880"/>
                  </a:moveTo>
                  <a:lnTo>
                    <a:pt x="773176" y="499363"/>
                  </a:lnTo>
                  <a:lnTo>
                    <a:pt x="900811" y="503936"/>
                  </a:lnTo>
                  <a:lnTo>
                    <a:pt x="880689" y="474979"/>
                  </a:lnTo>
                  <a:lnTo>
                    <a:pt x="808101" y="474979"/>
                  </a:lnTo>
                  <a:lnTo>
                    <a:pt x="791443" y="465880"/>
                  </a:lnTo>
                  <a:close/>
                </a:path>
                <a:path w="901065" h="504189">
                  <a:moveTo>
                    <a:pt x="809682" y="432449"/>
                  </a:moveTo>
                  <a:lnTo>
                    <a:pt x="791443" y="465880"/>
                  </a:lnTo>
                  <a:lnTo>
                    <a:pt x="808101" y="474979"/>
                  </a:lnTo>
                  <a:lnTo>
                    <a:pt x="826389" y="441578"/>
                  </a:lnTo>
                  <a:lnTo>
                    <a:pt x="809682" y="432449"/>
                  </a:lnTo>
                  <a:close/>
                </a:path>
                <a:path w="901065" h="504189">
                  <a:moveTo>
                    <a:pt x="827913" y="399034"/>
                  </a:moveTo>
                  <a:lnTo>
                    <a:pt x="809682" y="432449"/>
                  </a:lnTo>
                  <a:lnTo>
                    <a:pt x="826389" y="441578"/>
                  </a:lnTo>
                  <a:lnTo>
                    <a:pt x="808101" y="474979"/>
                  </a:lnTo>
                  <a:lnTo>
                    <a:pt x="880689" y="474979"/>
                  </a:lnTo>
                  <a:lnTo>
                    <a:pt x="827913" y="399034"/>
                  </a:lnTo>
                  <a:close/>
                </a:path>
                <a:path w="901065" h="504189">
                  <a:moveTo>
                    <a:pt x="18288" y="0"/>
                  </a:moveTo>
                  <a:lnTo>
                    <a:pt x="0" y="33527"/>
                  </a:lnTo>
                  <a:lnTo>
                    <a:pt x="791443" y="465880"/>
                  </a:lnTo>
                  <a:lnTo>
                    <a:pt x="809682" y="432449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213350" y="1956638"/>
            <a:ext cx="6195060" cy="1027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2845">
              <a:lnSpc>
                <a:spcPct val="100000"/>
              </a:lnSpc>
              <a:spcBef>
                <a:spcPts val="100"/>
              </a:spcBef>
              <a:tabLst>
                <a:tab pos="495490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Let’s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estimate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iteration…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7" name="object 27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09846" y="42494"/>
            <a:ext cx="58229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spc="-5" dirty="0">
                <a:latin typeface="Calibri"/>
                <a:cs typeface="Calibri"/>
              </a:rPr>
              <a:t>+</a:t>
            </a:r>
            <a:endParaRPr sz="8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440" y="1708404"/>
          <a:ext cx="4314824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587997" y="1054353"/>
            <a:ext cx="933450" cy="386080"/>
            <a:chOff x="6587997" y="1054353"/>
            <a:chExt cx="933450" cy="386080"/>
          </a:xfrm>
        </p:grpSpPr>
        <p:sp>
          <p:nvSpPr>
            <p:cNvPr id="6" name="object 6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97116" y="1082802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10" name="object 10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4" name="object 14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515606" y="729487"/>
            <a:ext cx="4020185" cy="1584325"/>
            <a:chOff x="7515606" y="729487"/>
            <a:chExt cx="4020185" cy="1584325"/>
          </a:xfrm>
        </p:grpSpPr>
        <p:sp>
          <p:nvSpPr>
            <p:cNvPr id="18" name="object 18"/>
            <p:cNvSpPr/>
            <p:nvPr/>
          </p:nvSpPr>
          <p:spPr>
            <a:xfrm>
              <a:off x="7515606" y="729487"/>
              <a:ext cx="1628139" cy="518795"/>
            </a:xfrm>
            <a:custGeom>
              <a:avLst/>
              <a:gdLst/>
              <a:ahLst/>
              <a:cxnLst/>
              <a:rect l="l" t="t" r="r" b="b"/>
              <a:pathLst>
                <a:path w="1628140" h="518794">
                  <a:moveTo>
                    <a:pt x="1628140" y="518287"/>
                  </a:moveTo>
                  <a:lnTo>
                    <a:pt x="1607045" y="481076"/>
                  </a:lnTo>
                  <a:lnTo>
                    <a:pt x="1565148" y="407162"/>
                  </a:lnTo>
                  <a:lnTo>
                    <a:pt x="1543913" y="438746"/>
                  </a:lnTo>
                  <a:lnTo>
                    <a:pt x="891540" y="635"/>
                  </a:lnTo>
                  <a:lnTo>
                    <a:pt x="880592" y="16929"/>
                  </a:lnTo>
                  <a:lnTo>
                    <a:pt x="870966" y="0"/>
                  </a:lnTo>
                  <a:lnTo>
                    <a:pt x="89827" y="445109"/>
                  </a:lnTo>
                  <a:lnTo>
                    <a:pt x="70993" y="412115"/>
                  </a:lnTo>
                  <a:lnTo>
                    <a:pt x="0" y="518287"/>
                  </a:lnTo>
                  <a:lnTo>
                    <a:pt x="127635" y="511302"/>
                  </a:lnTo>
                  <a:lnTo>
                    <a:pt x="114134" y="487680"/>
                  </a:lnTo>
                  <a:lnTo>
                    <a:pt x="108750" y="478243"/>
                  </a:lnTo>
                  <a:lnTo>
                    <a:pt x="879690" y="38760"/>
                  </a:lnTo>
                  <a:lnTo>
                    <a:pt x="1522615" y="470446"/>
                  </a:lnTo>
                  <a:lnTo>
                    <a:pt x="1501394" y="502031"/>
                  </a:lnTo>
                  <a:lnTo>
                    <a:pt x="1628140" y="5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71254" y="1419986"/>
              <a:ext cx="631825" cy="516255"/>
            </a:xfrm>
            <a:custGeom>
              <a:avLst/>
              <a:gdLst/>
              <a:ahLst/>
              <a:cxnLst/>
              <a:rect l="l" t="t" r="r" b="b"/>
              <a:pathLst>
                <a:path w="631825" h="516255">
                  <a:moveTo>
                    <a:pt x="52959" y="399923"/>
                  </a:moveTo>
                  <a:lnTo>
                    <a:pt x="0" y="516127"/>
                  </a:lnTo>
                  <a:lnTo>
                    <a:pt x="124841" y="488696"/>
                  </a:lnTo>
                  <a:lnTo>
                    <a:pt x="110546" y="471042"/>
                  </a:lnTo>
                  <a:lnTo>
                    <a:pt x="85978" y="471042"/>
                  </a:lnTo>
                  <a:lnTo>
                    <a:pt x="62102" y="441451"/>
                  </a:lnTo>
                  <a:lnTo>
                    <a:pt x="76896" y="429485"/>
                  </a:lnTo>
                  <a:lnTo>
                    <a:pt x="52959" y="399923"/>
                  </a:lnTo>
                  <a:close/>
                </a:path>
                <a:path w="631825" h="516255">
                  <a:moveTo>
                    <a:pt x="76896" y="429485"/>
                  </a:moveTo>
                  <a:lnTo>
                    <a:pt x="62102" y="441451"/>
                  </a:lnTo>
                  <a:lnTo>
                    <a:pt x="85978" y="471042"/>
                  </a:lnTo>
                  <a:lnTo>
                    <a:pt x="100826" y="459038"/>
                  </a:lnTo>
                  <a:lnTo>
                    <a:pt x="76896" y="429485"/>
                  </a:lnTo>
                  <a:close/>
                </a:path>
                <a:path w="631825" h="516255">
                  <a:moveTo>
                    <a:pt x="100826" y="459038"/>
                  </a:moveTo>
                  <a:lnTo>
                    <a:pt x="85978" y="471042"/>
                  </a:lnTo>
                  <a:lnTo>
                    <a:pt x="110546" y="471042"/>
                  </a:lnTo>
                  <a:lnTo>
                    <a:pt x="100826" y="459038"/>
                  </a:lnTo>
                  <a:close/>
                </a:path>
                <a:path w="631825" h="516255">
                  <a:moveTo>
                    <a:pt x="607822" y="0"/>
                  </a:moveTo>
                  <a:lnTo>
                    <a:pt x="76896" y="429485"/>
                  </a:lnTo>
                  <a:lnTo>
                    <a:pt x="100826" y="459038"/>
                  </a:lnTo>
                  <a:lnTo>
                    <a:pt x="631825" y="29717"/>
                  </a:lnTo>
                  <a:lnTo>
                    <a:pt x="60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80854" y="1431797"/>
              <a:ext cx="901065" cy="504190"/>
            </a:xfrm>
            <a:custGeom>
              <a:avLst/>
              <a:gdLst/>
              <a:ahLst/>
              <a:cxnLst/>
              <a:rect l="l" t="t" r="r" b="b"/>
              <a:pathLst>
                <a:path w="901065" h="504189">
                  <a:moveTo>
                    <a:pt x="791443" y="465880"/>
                  </a:moveTo>
                  <a:lnTo>
                    <a:pt x="773176" y="499363"/>
                  </a:lnTo>
                  <a:lnTo>
                    <a:pt x="900811" y="503936"/>
                  </a:lnTo>
                  <a:lnTo>
                    <a:pt x="880689" y="474979"/>
                  </a:lnTo>
                  <a:lnTo>
                    <a:pt x="808101" y="474979"/>
                  </a:lnTo>
                  <a:lnTo>
                    <a:pt x="791443" y="465880"/>
                  </a:lnTo>
                  <a:close/>
                </a:path>
                <a:path w="901065" h="504189">
                  <a:moveTo>
                    <a:pt x="809682" y="432449"/>
                  </a:moveTo>
                  <a:lnTo>
                    <a:pt x="791443" y="465880"/>
                  </a:lnTo>
                  <a:lnTo>
                    <a:pt x="808101" y="474979"/>
                  </a:lnTo>
                  <a:lnTo>
                    <a:pt x="826389" y="441578"/>
                  </a:lnTo>
                  <a:lnTo>
                    <a:pt x="809682" y="432449"/>
                  </a:lnTo>
                  <a:close/>
                </a:path>
                <a:path w="901065" h="504189">
                  <a:moveTo>
                    <a:pt x="827913" y="399034"/>
                  </a:moveTo>
                  <a:lnTo>
                    <a:pt x="809682" y="432449"/>
                  </a:lnTo>
                  <a:lnTo>
                    <a:pt x="826389" y="441578"/>
                  </a:lnTo>
                  <a:lnTo>
                    <a:pt x="808101" y="474979"/>
                  </a:lnTo>
                  <a:lnTo>
                    <a:pt x="880689" y="474979"/>
                  </a:lnTo>
                  <a:lnTo>
                    <a:pt x="827913" y="399034"/>
                  </a:lnTo>
                  <a:close/>
                </a:path>
                <a:path w="901065" h="504189">
                  <a:moveTo>
                    <a:pt x="18288" y="0"/>
                  </a:moveTo>
                  <a:lnTo>
                    <a:pt x="0" y="33527"/>
                  </a:lnTo>
                  <a:lnTo>
                    <a:pt x="791443" y="465880"/>
                  </a:lnTo>
                  <a:lnTo>
                    <a:pt x="809682" y="432449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213350" y="1956638"/>
            <a:ext cx="6195060" cy="1027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2845">
              <a:lnSpc>
                <a:spcPct val="100000"/>
              </a:lnSpc>
              <a:spcBef>
                <a:spcPts val="100"/>
              </a:spcBef>
              <a:tabLst>
                <a:tab pos="495490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Let’s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estimate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iteration…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7" name="object 27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09846" y="42494"/>
            <a:ext cx="58229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spc="-5" dirty="0">
                <a:latin typeface="Calibri"/>
                <a:cs typeface="Calibri"/>
              </a:rPr>
              <a:t>+</a:t>
            </a:r>
            <a:endParaRPr sz="8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562253" y="493296"/>
            <a:ext cx="677545" cy="678180"/>
            <a:chOff x="4562253" y="493296"/>
            <a:chExt cx="677545" cy="678180"/>
          </a:xfrm>
        </p:grpSpPr>
        <p:sp>
          <p:nvSpPr>
            <p:cNvPr id="32" name="object 32"/>
            <p:cNvSpPr/>
            <p:nvPr/>
          </p:nvSpPr>
          <p:spPr>
            <a:xfrm>
              <a:off x="4567746" y="498789"/>
              <a:ext cx="666750" cy="667385"/>
            </a:xfrm>
            <a:custGeom>
              <a:avLst/>
              <a:gdLst/>
              <a:ahLst/>
              <a:cxnLst/>
              <a:rect l="l" t="t" r="r" b="b"/>
              <a:pathLst>
                <a:path w="666750" h="667385">
                  <a:moveTo>
                    <a:pt x="586504" y="0"/>
                  </a:moveTo>
                  <a:lnTo>
                    <a:pt x="333262" y="253362"/>
                  </a:lnTo>
                  <a:lnTo>
                    <a:pt x="80020" y="0"/>
                  </a:lnTo>
                  <a:lnTo>
                    <a:pt x="0" y="80037"/>
                  </a:lnTo>
                  <a:lnTo>
                    <a:pt x="253242" y="333431"/>
                  </a:lnTo>
                  <a:lnTo>
                    <a:pt x="0" y="586824"/>
                  </a:lnTo>
                  <a:lnTo>
                    <a:pt x="80020" y="666893"/>
                  </a:lnTo>
                  <a:lnTo>
                    <a:pt x="333262" y="413499"/>
                  </a:lnTo>
                  <a:lnTo>
                    <a:pt x="586505" y="666893"/>
                  </a:lnTo>
                  <a:lnTo>
                    <a:pt x="666525" y="586825"/>
                  </a:lnTo>
                  <a:lnTo>
                    <a:pt x="413283" y="333431"/>
                  </a:lnTo>
                  <a:lnTo>
                    <a:pt x="666525" y="80037"/>
                  </a:lnTo>
                  <a:lnTo>
                    <a:pt x="58650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67746" y="498789"/>
              <a:ext cx="666750" cy="667385"/>
            </a:xfrm>
            <a:custGeom>
              <a:avLst/>
              <a:gdLst/>
              <a:ahLst/>
              <a:cxnLst/>
              <a:rect l="l" t="t" r="r" b="b"/>
              <a:pathLst>
                <a:path w="666750" h="667385">
                  <a:moveTo>
                    <a:pt x="666525" y="80037"/>
                  </a:moveTo>
                  <a:lnTo>
                    <a:pt x="586504" y="0"/>
                  </a:lnTo>
                  <a:lnTo>
                    <a:pt x="333262" y="253362"/>
                  </a:lnTo>
                  <a:lnTo>
                    <a:pt x="80020" y="0"/>
                  </a:lnTo>
                  <a:lnTo>
                    <a:pt x="0" y="80037"/>
                  </a:lnTo>
                  <a:lnTo>
                    <a:pt x="253242" y="333431"/>
                  </a:lnTo>
                  <a:lnTo>
                    <a:pt x="0" y="586824"/>
                  </a:lnTo>
                  <a:lnTo>
                    <a:pt x="80020" y="666893"/>
                  </a:lnTo>
                  <a:lnTo>
                    <a:pt x="333262" y="413499"/>
                  </a:lnTo>
                  <a:lnTo>
                    <a:pt x="586505" y="666893"/>
                  </a:lnTo>
                  <a:lnTo>
                    <a:pt x="666525" y="586825"/>
                  </a:lnTo>
                  <a:lnTo>
                    <a:pt x="413283" y="333431"/>
                  </a:lnTo>
                  <a:lnTo>
                    <a:pt x="666525" y="80037"/>
                  </a:lnTo>
                  <a:close/>
                </a:path>
              </a:pathLst>
            </a:custGeom>
            <a:ln w="1098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440" y="1708404"/>
          <a:ext cx="4314824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587997" y="1054353"/>
            <a:ext cx="933450" cy="386080"/>
            <a:chOff x="6587997" y="1054353"/>
            <a:chExt cx="933450" cy="386080"/>
          </a:xfrm>
        </p:grpSpPr>
        <p:sp>
          <p:nvSpPr>
            <p:cNvPr id="6" name="object 6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97116" y="1082802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10" name="object 10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4" name="object 14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515606" y="729487"/>
            <a:ext cx="4020185" cy="1584325"/>
            <a:chOff x="7515606" y="729487"/>
            <a:chExt cx="4020185" cy="1584325"/>
          </a:xfrm>
        </p:grpSpPr>
        <p:sp>
          <p:nvSpPr>
            <p:cNvPr id="18" name="object 18"/>
            <p:cNvSpPr/>
            <p:nvPr/>
          </p:nvSpPr>
          <p:spPr>
            <a:xfrm>
              <a:off x="7515606" y="729487"/>
              <a:ext cx="1628139" cy="518795"/>
            </a:xfrm>
            <a:custGeom>
              <a:avLst/>
              <a:gdLst/>
              <a:ahLst/>
              <a:cxnLst/>
              <a:rect l="l" t="t" r="r" b="b"/>
              <a:pathLst>
                <a:path w="1628140" h="518794">
                  <a:moveTo>
                    <a:pt x="1628140" y="518287"/>
                  </a:moveTo>
                  <a:lnTo>
                    <a:pt x="1607045" y="481076"/>
                  </a:lnTo>
                  <a:lnTo>
                    <a:pt x="1565148" y="407162"/>
                  </a:lnTo>
                  <a:lnTo>
                    <a:pt x="1543913" y="438746"/>
                  </a:lnTo>
                  <a:lnTo>
                    <a:pt x="891540" y="635"/>
                  </a:lnTo>
                  <a:lnTo>
                    <a:pt x="880592" y="16929"/>
                  </a:lnTo>
                  <a:lnTo>
                    <a:pt x="870966" y="0"/>
                  </a:lnTo>
                  <a:lnTo>
                    <a:pt x="89827" y="445109"/>
                  </a:lnTo>
                  <a:lnTo>
                    <a:pt x="70993" y="412115"/>
                  </a:lnTo>
                  <a:lnTo>
                    <a:pt x="0" y="518287"/>
                  </a:lnTo>
                  <a:lnTo>
                    <a:pt x="127635" y="511302"/>
                  </a:lnTo>
                  <a:lnTo>
                    <a:pt x="114134" y="487680"/>
                  </a:lnTo>
                  <a:lnTo>
                    <a:pt x="108750" y="478243"/>
                  </a:lnTo>
                  <a:lnTo>
                    <a:pt x="879690" y="38760"/>
                  </a:lnTo>
                  <a:lnTo>
                    <a:pt x="1522615" y="470446"/>
                  </a:lnTo>
                  <a:lnTo>
                    <a:pt x="1501394" y="502031"/>
                  </a:lnTo>
                  <a:lnTo>
                    <a:pt x="1628140" y="5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71254" y="1419986"/>
              <a:ext cx="631825" cy="516255"/>
            </a:xfrm>
            <a:custGeom>
              <a:avLst/>
              <a:gdLst/>
              <a:ahLst/>
              <a:cxnLst/>
              <a:rect l="l" t="t" r="r" b="b"/>
              <a:pathLst>
                <a:path w="631825" h="516255">
                  <a:moveTo>
                    <a:pt x="52959" y="399923"/>
                  </a:moveTo>
                  <a:lnTo>
                    <a:pt x="0" y="516127"/>
                  </a:lnTo>
                  <a:lnTo>
                    <a:pt x="124841" y="488696"/>
                  </a:lnTo>
                  <a:lnTo>
                    <a:pt x="110546" y="471042"/>
                  </a:lnTo>
                  <a:lnTo>
                    <a:pt x="85978" y="471042"/>
                  </a:lnTo>
                  <a:lnTo>
                    <a:pt x="62102" y="441451"/>
                  </a:lnTo>
                  <a:lnTo>
                    <a:pt x="76896" y="429485"/>
                  </a:lnTo>
                  <a:lnTo>
                    <a:pt x="52959" y="399923"/>
                  </a:lnTo>
                  <a:close/>
                </a:path>
                <a:path w="631825" h="516255">
                  <a:moveTo>
                    <a:pt x="76896" y="429485"/>
                  </a:moveTo>
                  <a:lnTo>
                    <a:pt x="62102" y="441451"/>
                  </a:lnTo>
                  <a:lnTo>
                    <a:pt x="85978" y="471042"/>
                  </a:lnTo>
                  <a:lnTo>
                    <a:pt x="100826" y="459038"/>
                  </a:lnTo>
                  <a:lnTo>
                    <a:pt x="76896" y="429485"/>
                  </a:lnTo>
                  <a:close/>
                </a:path>
                <a:path w="631825" h="516255">
                  <a:moveTo>
                    <a:pt x="100826" y="459038"/>
                  </a:moveTo>
                  <a:lnTo>
                    <a:pt x="85978" y="471042"/>
                  </a:lnTo>
                  <a:lnTo>
                    <a:pt x="110546" y="471042"/>
                  </a:lnTo>
                  <a:lnTo>
                    <a:pt x="100826" y="459038"/>
                  </a:lnTo>
                  <a:close/>
                </a:path>
                <a:path w="631825" h="516255">
                  <a:moveTo>
                    <a:pt x="607822" y="0"/>
                  </a:moveTo>
                  <a:lnTo>
                    <a:pt x="76896" y="429485"/>
                  </a:lnTo>
                  <a:lnTo>
                    <a:pt x="100826" y="459038"/>
                  </a:lnTo>
                  <a:lnTo>
                    <a:pt x="631825" y="29717"/>
                  </a:lnTo>
                  <a:lnTo>
                    <a:pt x="60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80854" y="1431797"/>
              <a:ext cx="901065" cy="504190"/>
            </a:xfrm>
            <a:custGeom>
              <a:avLst/>
              <a:gdLst/>
              <a:ahLst/>
              <a:cxnLst/>
              <a:rect l="l" t="t" r="r" b="b"/>
              <a:pathLst>
                <a:path w="901065" h="504189">
                  <a:moveTo>
                    <a:pt x="791443" y="465880"/>
                  </a:moveTo>
                  <a:lnTo>
                    <a:pt x="773176" y="499363"/>
                  </a:lnTo>
                  <a:lnTo>
                    <a:pt x="900811" y="503936"/>
                  </a:lnTo>
                  <a:lnTo>
                    <a:pt x="880689" y="474979"/>
                  </a:lnTo>
                  <a:lnTo>
                    <a:pt x="808101" y="474979"/>
                  </a:lnTo>
                  <a:lnTo>
                    <a:pt x="791443" y="465880"/>
                  </a:lnTo>
                  <a:close/>
                </a:path>
                <a:path w="901065" h="504189">
                  <a:moveTo>
                    <a:pt x="809682" y="432449"/>
                  </a:moveTo>
                  <a:lnTo>
                    <a:pt x="791443" y="465880"/>
                  </a:lnTo>
                  <a:lnTo>
                    <a:pt x="808101" y="474979"/>
                  </a:lnTo>
                  <a:lnTo>
                    <a:pt x="826389" y="441578"/>
                  </a:lnTo>
                  <a:lnTo>
                    <a:pt x="809682" y="432449"/>
                  </a:lnTo>
                  <a:close/>
                </a:path>
                <a:path w="901065" h="504189">
                  <a:moveTo>
                    <a:pt x="827913" y="399034"/>
                  </a:moveTo>
                  <a:lnTo>
                    <a:pt x="809682" y="432449"/>
                  </a:lnTo>
                  <a:lnTo>
                    <a:pt x="826389" y="441578"/>
                  </a:lnTo>
                  <a:lnTo>
                    <a:pt x="808101" y="474979"/>
                  </a:lnTo>
                  <a:lnTo>
                    <a:pt x="880689" y="474979"/>
                  </a:lnTo>
                  <a:lnTo>
                    <a:pt x="827913" y="399034"/>
                  </a:lnTo>
                  <a:close/>
                </a:path>
                <a:path w="901065" h="504189">
                  <a:moveTo>
                    <a:pt x="18288" y="0"/>
                  </a:moveTo>
                  <a:lnTo>
                    <a:pt x="0" y="33527"/>
                  </a:lnTo>
                  <a:lnTo>
                    <a:pt x="791443" y="465880"/>
                  </a:lnTo>
                  <a:lnTo>
                    <a:pt x="809682" y="432449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207000" y="1956638"/>
            <a:ext cx="6201410" cy="1856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9195">
              <a:lnSpc>
                <a:spcPct val="100000"/>
              </a:lnSpc>
              <a:spcBef>
                <a:spcPts val="100"/>
              </a:spcBef>
              <a:tabLst>
                <a:tab pos="496125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libri"/>
              <a:cs typeface="Calibri"/>
            </a:endParaRPr>
          </a:p>
          <a:p>
            <a:pPr marL="1905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Let’s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estimate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iteration…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convert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tree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outcomes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log(odds)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7" name="object 27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440" y="1708404"/>
          <a:ext cx="4314824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587997" y="1054353"/>
            <a:ext cx="933450" cy="386080"/>
            <a:chOff x="6587997" y="1054353"/>
            <a:chExt cx="933450" cy="386080"/>
          </a:xfrm>
        </p:grpSpPr>
        <p:sp>
          <p:nvSpPr>
            <p:cNvPr id="6" name="object 6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97116" y="1082802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10" name="object 10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4" name="object 14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515606" y="729487"/>
            <a:ext cx="4020185" cy="1584325"/>
            <a:chOff x="7515606" y="729487"/>
            <a:chExt cx="4020185" cy="1584325"/>
          </a:xfrm>
        </p:grpSpPr>
        <p:sp>
          <p:nvSpPr>
            <p:cNvPr id="18" name="object 18"/>
            <p:cNvSpPr/>
            <p:nvPr/>
          </p:nvSpPr>
          <p:spPr>
            <a:xfrm>
              <a:off x="7515606" y="729487"/>
              <a:ext cx="1628139" cy="518795"/>
            </a:xfrm>
            <a:custGeom>
              <a:avLst/>
              <a:gdLst/>
              <a:ahLst/>
              <a:cxnLst/>
              <a:rect l="l" t="t" r="r" b="b"/>
              <a:pathLst>
                <a:path w="1628140" h="518794">
                  <a:moveTo>
                    <a:pt x="1628140" y="518287"/>
                  </a:moveTo>
                  <a:lnTo>
                    <a:pt x="1607045" y="481076"/>
                  </a:lnTo>
                  <a:lnTo>
                    <a:pt x="1565148" y="407162"/>
                  </a:lnTo>
                  <a:lnTo>
                    <a:pt x="1543913" y="438746"/>
                  </a:lnTo>
                  <a:lnTo>
                    <a:pt x="891540" y="635"/>
                  </a:lnTo>
                  <a:lnTo>
                    <a:pt x="880592" y="16929"/>
                  </a:lnTo>
                  <a:lnTo>
                    <a:pt x="870966" y="0"/>
                  </a:lnTo>
                  <a:lnTo>
                    <a:pt x="89827" y="445109"/>
                  </a:lnTo>
                  <a:lnTo>
                    <a:pt x="70993" y="412115"/>
                  </a:lnTo>
                  <a:lnTo>
                    <a:pt x="0" y="518287"/>
                  </a:lnTo>
                  <a:lnTo>
                    <a:pt x="127635" y="511302"/>
                  </a:lnTo>
                  <a:lnTo>
                    <a:pt x="114134" y="487680"/>
                  </a:lnTo>
                  <a:lnTo>
                    <a:pt x="108750" y="478243"/>
                  </a:lnTo>
                  <a:lnTo>
                    <a:pt x="879690" y="38760"/>
                  </a:lnTo>
                  <a:lnTo>
                    <a:pt x="1522615" y="470446"/>
                  </a:lnTo>
                  <a:lnTo>
                    <a:pt x="1501394" y="502031"/>
                  </a:lnTo>
                  <a:lnTo>
                    <a:pt x="1628140" y="5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71254" y="1419986"/>
              <a:ext cx="631825" cy="516255"/>
            </a:xfrm>
            <a:custGeom>
              <a:avLst/>
              <a:gdLst/>
              <a:ahLst/>
              <a:cxnLst/>
              <a:rect l="l" t="t" r="r" b="b"/>
              <a:pathLst>
                <a:path w="631825" h="516255">
                  <a:moveTo>
                    <a:pt x="52959" y="399923"/>
                  </a:moveTo>
                  <a:lnTo>
                    <a:pt x="0" y="516127"/>
                  </a:lnTo>
                  <a:lnTo>
                    <a:pt x="124841" y="488696"/>
                  </a:lnTo>
                  <a:lnTo>
                    <a:pt x="110546" y="471042"/>
                  </a:lnTo>
                  <a:lnTo>
                    <a:pt x="85978" y="471042"/>
                  </a:lnTo>
                  <a:lnTo>
                    <a:pt x="62102" y="441451"/>
                  </a:lnTo>
                  <a:lnTo>
                    <a:pt x="76896" y="429485"/>
                  </a:lnTo>
                  <a:lnTo>
                    <a:pt x="52959" y="399923"/>
                  </a:lnTo>
                  <a:close/>
                </a:path>
                <a:path w="631825" h="516255">
                  <a:moveTo>
                    <a:pt x="76896" y="429485"/>
                  </a:moveTo>
                  <a:lnTo>
                    <a:pt x="62102" y="441451"/>
                  </a:lnTo>
                  <a:lnTo>
                    <a:pt x="85978" y="471042"/>
                  </a:lnTo>
                  <a:lnTo>
                    <a:pt x="100826" y="459038"/>
                  </a:lnTo>
                  <a:lnTo>
                    <a:pt x="76896" y="429485"/>
                  </a:lnTo>
                  <a:close/>
                </a:path>
                <a:path w="631825" h="516255">
                  <a:moveTo>
                    <a:pt x="100826" y="459038"/>
                  </a:moveTo>
                  <a:lnTo>
                    <a:pt x="85978" y="471042"/>
                  </a:lnTo>
                  <a:lnTo>
                    <a:pt x="110546" y="471042"/>
                  </a:lnTo>
                  <a:lnTo>
                    <a:pt x="100826" y="459038"/>
                  </a:lnTo>
                  <a:close/>
                </a:path>
                <a:path w="631825" h="516255">
                  <a:moveTo>
                    <a:pt x="607822" y="0"/>
                  </a:moveTo>
                  <a:lnTo>
                    <a:pt x="76896" y="429485"/>
                  </a:lnTo>
                  <a:lnTo>
                    <a:pt x="100826" y="459038"/>
                  </a:lnTo>
                  <a:lnTo>
                    <a:pt x="631825" y="29717"/>
                  </a:lnTo>
                  <a:lnTo>
                    <a:pt x="60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80854" y="1431797"/>
              <a:ext cx="901065" cy="504190"/>
            </a:xfrm>
            <a:custGeom>
              <a:avLst/>
              <a:gdLst/>
              <a:ahLst/>
              <a:cxnLst/>
              <a:rect l="l" t="t" r="r" b="b"/>
              <a:pathLst>
                <a:path w="901065" h="504189">
                  <a:moveTo>
                    <a:pt x="791443" y="465880"/>
                  </a:moveTo>
                  <a:lnTo>
                    <a:pt x="773176" y="499363"/>
                  </a:lnTo>
                  <a:lnTo>
                    <a:pt x="900811" y="503936"/>
                  </a:lnTo>
                  <a:lnTo>
                    <a:pt x="880689" y="474979"/>
                  </a:lnTo>
                  <a:lnTo>
                    <a:pt x="808101" y="474979"/>
                  </a:lnTo>
                  <a:lnTo>
                    <a:pt x="791443" y="465880"/>
                  </a:lnTo>
                  <a:close/>
                </a:path>
                <a:path w="901065" h="504189">
                  <a:moveTo>
                    <a:pt x="809682" y="432449"/>
                  </a:moveTo>
                  <a:lnTo>
                    <a:pt x="791443" y="465880"/>
                  </a:lnTo>
                  <a:lnTo>
                    <a:pt x="808101" y="474979"/>
                  </a:lnTo>
                  <a:lnTo>
                    <a:pt x="826389" y="441578"/>
                  </a:lnTo>
                  <a:lnTo>
                    <a:pt x="809682" y="432449"/>
                  </a:lnTo>
                  <a:close/>
                </a:path>
                <a:path w="901065" h="504189">
                  <a:moveTo>
                    <a:pt x="827913" y="399034"/>
                  </a:moveTo>
                  <a:lnTo>
                    <a:pt x="809682" y="432449"/>
                  </a:lnTo>
                  <a:lnTo>
                    <a:pt x="826389" y="441578"/>
                  </a:lnTo>
                  <a:lnTo>
                    <a:pt x="808101" y="474979"/>
                  </a:lnTo>
                  <a:lnTo>
                    <a:pt x="880689" y="474979"/>
                  </a:lnTo>
                  <a:lnTo>
                    <a:pt x="827913" y="399034"/>
                  </a:lnTo>
                  <a:close/>
                </a:path>
                <a:path w="901065" h="504189">
                  <a:moveTo>
                    <a:pt x="18288" y="0"/>
                  </a:moveTo>
                  <a:lnTo>
                    <a:pt x="0" y="33527"/>
                  </a:lnTo>
                  <a:lnTo>
                    <a:pt x="791443" y="465880"/>
                  </a:lnTo>
                  <a:lnTo>
                    <a:pt x="809682" y="432449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6" name="object 26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08167" y="4837810"/>
            <a:ext cx="5975985" cy="20320"/>
          </a:xfrm>
          <a:custGeom>
            <a:avLst/>
            <a:gdLst/>
            <a:ahLst/>
            <a:cxnLst/>
            <a:rect l="l" t="t" r="r" b="b"/>
            <a:pathLst>
              <a:path w="5975984" h="20320">
                <a:moveTo>
                  <a:pt x="5975604" y="0"/>
                </a:moveTo>
                <a:lnTo>
                  <a:pt x="0" y="0"/>
                </a:lnTo>
                <a:lnTo>
                  <a:pt x="0" y="19812"/>
                </a:lnTo>
                <a:lnTo>
                  <a:pt x="5975604" y="19812"/>
                </a:lnTo>
                <a:lnTo>
                  <a:pt x="5975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194300" y="1956638"/>
            <a:ext cx="6267450" cy="3256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31895">
              <a:lnSpc>
                <a:spcPct val="100000"/>
              </a:lnSpc>
              <a:spcBef>
                <a:spcPts val="100"/>
              </a:spcBef>
              <a:tabLst>
                <a:tab pos="497395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libri"/>
              <a:cs typeface="Calibri"/>
            </a:endParaRPr>
          </a:p>
          <a:p>
            <a:pPr marL="3175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Let’s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estimate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iteration…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convert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tree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outcomes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log(odds)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114935" algn="ctr">
              <a:lnSpc>
                <a:spcPct val="100000"/>
              </a:lnSpc>
              <a:spcBef>
                <a:spcPts val="1800"/>
              </a:spcBef>
            </a:pPr>
            <a:r>
              <a:rPr sz="3600" spc="472" baseline="2314" dirty="0">
                <a:latin typeface="Cambria Math"/>
                <a:cs typeface="Cambria Math"/>
              </a:rPr>
              <a:t>σ</a:t>
            </a:r>
            <a:r>
              <a:rPr sz="3600" spc="-195" baseline="2314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𝑅𝑒𝑠𝑖𝑑𝑢𝑎𝑙</a:t>
            </a:r>
            <a:r>
              <a:rPr sz="2625" spc="-15" baseline="-15873" dirty="0">
                <a:latin typeface="Cambria Math"/>
                <a:cs typeface="Cambria Math"/>
              </a:rPr>
              <a:t>𝑖</a:t>
            </a:r>
            <a:endParaRPr sz="2625" baseline="-15873">
              <a:latin typeface="Cambria Math"/>
              <a:cs typeface="Cambria Math"/>
            </a:endParaRPr>
          </a:p>
          <a:p>
            <a:pPr marL="137795" algn="ctr">
              <a:lnSpc>
                <a:spcPct val="100000"/>
              </a:lnSpc>
              <a:spcBef>
                <a:spcPts val="540"/>
              </a:spcBef>
              <a:tabLst>
                <a:tab pos="2757805" algn="l"/>
                <a:tab pos="3472815" algn="l"/>
                <a:tab pos="3834129" algn="l"/>
              </a:tabLst>
            </a:pPr>
            <a:r>
              <a:rPr sz="3600" spc="472" baseline="2314" dirty="0">
                <a:latin typeface="Cambria Math"/>
                <a:cs typeface="Cambria Math"/>
              </a:rPr>
              <a:t>σ</a:t>
            </a:r>
            <a:r>
              <a:rPr sz="3600" spc="562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[𝑃𝑟𝑒𝑣𝑖𝑜𝑢𝑠</a:t>
            </a:r>
            <a:r>
              <a:rPr sz="2400" spc="25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𝑃𝑟𝑜𝑏</a:t>
            </a:r>
            <a:r>
              <a:rPr sz="2625" spc="-30" baseline="-15873" dirty="0">
                <a:latin typeface="Cambria Math"/>
                <a:cs typeface="Cambria Math"/>
              </a:rPr>
              <a:t>𝑖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dirty="0">
                <a:latin typeface="Cambria Math"/>
                <a:cs typeface="Cambria Math"/>
              </a:rPr>
              <a:t>× </a:t>
            </a:r>
            <a:r>
              <a:rPr sz="2400" spc="-25" dirty="0">
                <a:latin typeface="Cambria Math"/>
                <a:cs typeface="Cambria Math"/>
              </a:rPr>
              <a:t>(1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−</a:t>
            </a:r>
            <a:r>
              <a:rPr sz="2400" dirty="0">
                <a:latin typeface="Cambria Math"/>
                <a:cs typeface="Cambria Math"/>
              </a:rPr>
              <a:t>	𝑃𝑟𝑒𝑣𝑖𝑜𝑢𝑠 </a:t>
            </a:r>
            <a:r>
              <a:rPr sz="2400" spc="-10" dirty="0">
                <a:latin typeface="Cambria Math"/>
                <a:cs typeface="Cambria Math"/>
              </a:rPr>
              <a:t>𝑃𝑟𝑜𝑏</a:t>
            </a:r>
            <a:r>
              <a:rPr sz="2625" spc="-15" baseline="-15873" dirty="0">
                <a:latin typeface="Cambria Math"/>
                <a:cs typeface="Cambria Math"/>
              </a:rPr>
              <a:t>𝑖</a:t>
            </a:r>
            <a:r>
              <a:rPr sz="2400" spc="-10" dirty="0">
                <a:latin typeface="Cambria Math"/>
                <a:cs typeface="Cambria Math"/>
              </a:rPr>
              <a:t>)]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440" y="1708404"/>
          <a:ext cx="4314824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587997" y="1054353"/>
            <a:ext cx="933450" cy="386080"/>
            <a:chOff x="6587997" y="1054353"/>
            <a:chExt cx="933450" cy="386080"/>
          </a:xfrm>
        </p:grpSpPr>
        <p:sp>
          <p:nvSpPr>
            <p:cNvPr id="6" name="object 6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97116" y="1082802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10" name="object 10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4" name="object 14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515606" y="729487"/>
            <a:ext cx="4020185" cy="1584325"/>
            <a:chOff x="7515606" y="729487"/>
            <a:chExt cx="4020185" cy="1584325"/>
          </a:xfrm>
        </p:grpSpPr>
        <p:sp>
          <p:nvSpPr>
            <p:cNvPr id="18" name="object 18"/>
            <p:cNvSpPr/>
            <p:nvPr/>
          </p:nvSpPr>
          <p:spPr>
            <a:xfrm>
              <a:off x="7515606" y="729487"/>
              <a:ext cx="1628139" cy="518795"/>
            </a:xfrm>
            <a:custGeom>
              <a:avLst/>
              <a:gdLst/>
              <a:ahLst/>
              <a:cxnLst/>
              <a:rect l="l" t="t" r="r" b="b"/>
              <a:pathLst>
                <a:path w="1628140" h="518794">
                  <a:moveTo>
                    <a:pt x="1628140" y="518287"/>
                  </a:moveTo>
                  <a:lnTo>
                    <a:pt x="1607045" y="481076"/>
                  </a:lnTo>
                  <a:lnTo>
                    <a:pt x="1565148" y="407162"/>
                  </a:lnTo>
                  <a:lnTo>
                    <a:pt x="1543913" y="438746"/>
                  </a:lnTo>
                  <a:lnTo>
                    <a:pt x="891540" y="635"/>
                  </a:lnTo>
                  <a:lnTo>
                    <a:pt x="880592" y="16929"/>
                  </a:lnTo>
                  <a:lnTo>
                    <a:pt x="870966" y="0"/>
                  </a:lnTo>
                  <a:lnTo>
                    <a:pt x="89827" y="445109"/>
                  </a:lnTo>
                  <a:lnTo>
                    <a:pt x="70993" y="412115"/>
                  </a:lnTo>
                  <a:lnTo>
                    <a:pt x="0" y="518287"/>
                  </a:lnTo>
                  <a:lnTo>
                    <a:pt x="127635" y="511302"/>
                  </a:lnTo>
                  <a:lnTo>
                    <a:pt x="114134" y="487680"/>
                  </a:lnTo>
                  <a:lnTo>
                    <a:pt x="108750" y="478243"/>
                  </a:lnTo>
                  <a:lnTo>
                    <a:pt x="879690" y="38760"/>
                  </a:lnTo>
                  <a:lnTo>
                    <a:pt x="1522615" y="470446"/>
                  </a:lnTo>
                  <a:lnTo>
                    <a:pt x="1501394" y="502031"/>
                  </a:lnTo>
                  <a:lnTo>
                    <a:pt x="1628140" y="5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71254" y="1419986"/>
              <a:ext cx="631825" cy="516255"/>
            </a:xfrm>
            <a:custGeom>
              <a:avLst/>
              <a:gdLst/>
              <a:ahLst/>
              <a:cxnLst/>
              <a:rect l="l" t="t" r="r" b="b"/>
              <a:pathLst>
                <a:path w="631825" h="516255">
                  <a:moveTo>
                    <a:pt x="52959" y="399923"/>
                  </a:moveTo>
                  <a:lnTo>
                    <a:pt x="0" y="516127"/>
                  </a:lnTo>
                  <a:lnTo>
                    <a:pt x="124841" y="488696"/>
                  </a:lnTo>
                  <a:lnTo>
                    <a:pt x="110546" y="471042"/>
                  </a:lnTo>
                  <a:lnTo>
                    <a:pt x="85978" y="471042"/>
                  </a:lnTo>
                  <a:lnTo>
                    <a:pt x="62102" y="441451"/>
                  </a:lnTo>
                  <a:lnTo>
                    <a:pt x="76896" y="429485"/>
                  </a:lnTo>
                  <a:lnTo>
                    <a:pt x="52959" y="399923"/>
                  </a:lnTo>
                  <a:close/>
                </a:path>
                <a:path w="631825" h="516255">
                  <a:moveTo>
                    <a:pt x="76896" y="429485"/>
                  </a:moveTo>
                  <a:lnTo>
                    <a:pt x="62102" y="441451"/>
                  </a:lnTo>
                  <a:lnTo>
                    <a:pt x="85978" y="471042"/>
                  </a:lnTo>
                  <a:lnTo>
                    <a:pt x="100826" y="459038"/>
                  </a:lnTo>
                  <a:lnTo>
                    <a:pt x="76896" y="429485"/>
                  </a:lnTo>
                  <a:close/>
                </a:path>
                <a:path w="631825" h="516255">
                  <a:moveTo>
                    <a:pt x="100826" y="459038"/>
                  </a:moveTo>
                  <a:lnTo>
                    <a:pt x="85978" y="471042"/>
                  </a:lnTo>
                  <a:lnTo>
                    <a:pt x="110546" y="471042"/>
                  </a:lnTo>
                  <a:lnTo>
                    <a:pt x="100826" y="459038"/>
                  </a:lnTo>
                  <a:close/>
                </a:path>
                <a:path w="631825" h="516255">
                  <a:moveTo>
                    <a:pt x="607822" y="0"/>
                  </a:moveTo>
                  <a:lnTo>
                    <a:pt x="76896" y="429485"/>
                  </a:lnTo>
                  <a:lnTo>
                    <a:pt x="100826" y="459038"/>
                  </a:lnTo>
                  <a:lnTo>
                    <a:pt x="631825" y="29717"/>
                  </a:lnTo>
                  <a:lnTo>
                    <a:pt x="60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80854" y="1431797"/>
              <a:ext cx="901065" cy="504190"/>
            </a:xfrm>
            <a:custGeom>
              <a:avLst/>
              <a:gdLst/>
              <a:ahLst/>
              <a:cxnLst/>
              <a:rect l="l" t="t" r="r" b="b"/>
              <a:pathLst>
                <a:path w="901065" h="504189">
                  <a:moveTo>
                    <a:pt x="791443" y="465880"/>
                  </a:moveTo>
                  <a:lnTo>
                    <a:pt x="773176" y="499363"/>
                  </a:lnTo>
                  <a:lnTo>
                    <a:pt x="900811" y="503936"/>
                  </a:lnTo>
                  <a:lnTo>
                    <a:pt x="880689" y="474979"/>
                  </a:lnTo>
                  <a:lnTo>
                    <a:pt x="808101" y="474979"/>
                  </a:lnTo>
                  <a:lnTo>
                    <a:pt x="791443" y="465880"/>
                  </a:lnTo>
                  <a:close/>
                </a:path>
                <a:path w="901065" h="504189">
                  <a:moveTo>
                    <a:pt x="809682" y="432449"/>
                  </a:moveTo>
                  <a:lnTo>
                    <a:pt x="791443" y="465880"/>
                  </a:lnTo>
                  <a:lnTo>
                    <a:pt x="808101" y="474979"/>
                  </a:lnTo>
                  <a:lnTo>
                    <a:pt x="826389" y="441578"/>
                  </a:lnTo>
                  <a:lnTo>
                    <a:pt x="809682" y="432449"/>
                  </a:lnTo>
                  <a:close/>
                </a:path>
                <a:path w="901065" h="504189">
                  <a:moveTo>
                    <a:pt x="827913" y="399034"/>
                  </a:moveTo>
                  <a:lnTo>
                    <a:pt x="809682" y="432449"/>
                  </a:lnTo>
                  <a:lnTo>
                    <a:pt x="826389" y="441578"/>
                  </a:lnTo>
                  <a:lnTo>
                    <a:pt x="808101" y="474979"/>
                  </a:lnTo>
                  <a:lnTo>
                    <a:pt x="880689" y="474979"/>
                  </a:lnTo>
                  <a:lnTo>
                    <a:pt x="827913" y="399034"/>
                  </a:lnTo>
                  <a:close/>
                </a:path>
                <a:path w="901065" h="504189">
                  <a:moveTo>
                    <a:pt x="18288" y="0"/>
                  </a:moveTo>
                  <a:lnTo>
                    <a:pt x="0" y="33527"/>
                  </a:lnTo>
                  <a:lnTo>
                    <a:pt x="791443" y="465880"/>
                  </a:lnTo>
                  <a:lnTo>
                    <a:pt x="809682" y="432449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6" name="object 26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08167" y="4837810"/>
            <a:ext cx="5975985" cy="20320"/>
          </a:xfrm>
          <a:custGeom>
            <a:avLst/>
            <a:gdLst/>
            <a:ahLst/>
            <a:cxnLst/>
            <a:rect l="l" t="t" r="r" b="b"/>
            <a:pathLst>
              <a:path w="5975984" h="20320">
                <a:moveTo>
                  <a:pt x="5975604" y="0"/>
                </a:moveTo>
                <a:lnTo>
                  <a:pt x="0" y="0"/>
                </a:lnTo>
                <a:lnTo>
                  <a:pt x="0" y="19812"/>
                </a:lnTo>
                <a:lnTo>
                  <a:pt x="5975604" y="19812"/>
                </a:lnTo>
                <a:lnTo>
                  <a:pt x="5975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194300" y="1956638"/>
            <a:ext cx="6267450" cy="3256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31895">
              <a:lnSpc>
                <a:spcPct val="100000"/>
              </a:lnSpc>
              <a:spcBef>
                <a:spcPts val="100"/>
              </a:spcBef>
              <a:tabLst>
                <a:tab pos="497395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libri"/>
              <a:cs typeface="Calibri"/>
            </a:endParaRPr>
          </a:p>
          <a:p>
            <a:pPr marL="3175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Let’s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estimate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output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iteration…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convert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tree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outcomes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log(odds)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114935" algn="ctr">
              <a:lnSpc>
                <a:spcPct val="100000"/>
              </a:lnSpc>
              <a:spcBef>
                <a:spcPts val="1800"/>
              </a:spcBef>
            </a:pPr>
            <a:r>
              <a:rPr sz="3600" spc="472" baseline="2314" dirty="0">
                <a:latin typeface="Cambria Math"/>
                <a:cs typeface="Cambria Math"/>
              </a:rPr>
              <a:t>σ</a:t>
            </a:r>
            <a:r>
              <a:rPr sz="3600" spc="-195" baseline="2314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𝑅𝑒𝑠𝑖𝑑𝑢𝑎𝑙</a:t>
            </a:r>
            <a:r>
              <a:rPr sz="2625" spc="-15" baseline="-15873" dirty="0">
                <a:latin typeface="Cambria Math"/>
                <a:cs typeface="Cambria Math"/>
              </a:rPr>
              <a:t>𝑖</a:t>
            </a:r>
            <a:endParaRPr sz="2625" baseline="-15873">
              <a:latin typeface="Cambria Math"/>
              <a:cs typeface="Cambria Math"/>
            </a:endParaRPr>
          </a:p>
          <a:p>
            <a:pPr marL="137795" algn="ctr">
              <a:lnSpc>
                <a:spcPct val="100000"/>
              </a:lnSpc>
              <a:spcBef>
                <a:spcPts val="540"/>
              </a:spcBef>
              <a:tabLst>
                <a:tab pos="2757805" algn="l"/>
                <a:tab pos="3472815" algn="l"/>
                <a:tab pos="3834129" algn="l"/>
              </a:tabLst>
            </a:pPr>
            <a:r>
              <a:rPr sz="3600" spc="472" baseline="2314" dirty="0">
                <a:latin typeface="Cambria Math"/>
                <a:cs typeface="Cambria Math"/>
              </a:rPr>
              <a:t>σ</a:t>
            </a:r>
            <a:r>
              <a:rPr sz="3600" spc="562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[𝑃𝑟𝑒𝑣𝑖𝑜𝑢𝑠</a:t>
            </a:r>
            <a:r>
              <a:rPr sz="2400" spc="25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𝑃𝑟𝑜𝑏</a:t>
            </a:r>
            <a:r>
              <a:rPr sz="2625" spc="-30" baseline="-15873" dirty="0">
                <a:latin typeface="Cambria Math"/>
                <a:cs typeface="Cambria Math"/>
              </a:rPr>
              <a:t>𝑖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dirty="0">
                <a:latin typeface="Cambria Math"/>
                <a:cs typeface="Cambria Math"/>
              </a:rPr>
              <a:t>× </a:t>
            </a:r>
            <a:r>
              <a:rPr sz="2400" spc="-25" dirty="0">
                <a:latin typeface="Cambria Math"/>
                <a:cs typeface="Cambria Math"/>
              </a:rPr>
              <a:t>(1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−</a:t>
            </a:r>
            <a:r>
              <a:rPr sz="2400" dirty="0">
                <a:latin typeface="Cambria Math"/>
                <a:cs typeface="Cambria Math"/>
              </a:rPr>
              <a:t>	𝑃𝑟𝑒𝑣𝑖𝑜𝑢𝑠 </a:t>
            </a:r>
            <a:r>
              <a:rPr sz="2400" spc="-10" dirty="0">
                <a:latin typeface="Cambria Math"/>
                <a:cs typeface="Cambria Math"/>
              </a:rPr>
              <a:t>𝑃𝑟𝑜𝑏</a:t>
            </a:r>
            <a:r>
              <a:rPr sz="2625" spc="-15" baseline="-15873" dirty="0">
                <a:latin typeface="Cambria Math"/>
                <a:cs typeface="Cambria Math"/>
              </a:rPr>
              <a:t>𝑖</a:t>
            </a:r>
            <a:r>
              <a:rPr sz="2400" spc="-10" dirty="0">
                <a:latin typeface="Cambria Math"/>
                <a:cs typeface="Cambria Math"/>
              </a:rPr>
              <a:t>)]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64793" y="1189735"/>
            <a:ext cx="181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Previous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5" dirty="0">
                <a:latin typeface="Calibri"/>
                <a:cs typeface="Calibri"/>
              </a:rPr>
              <a:t> 0.7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2590" y="1720342"/>
            <a:ext cx="0" cy="4744085"/>
          </a:xfrm>
          <a:custGeom>
            <a:avLst/>
            <a:gdLst/>
            <a:ahLst/>
            <a:cxnLst/>
            <a:rect l="l" t="t" r="r" b="b"/>
            <a:pathLst>
              <a:path h="4744085">
                <a:moveTo>
                  <a:pt x="0" y="0"/>
                </a:moveTo>
                <a:lnTo>
                  <a:pt x="0" y="4743627"/>
                </a:lnTo>
              </a:path>
            </a:pathLst>
          </a:custGeom>
          <a:ln w="6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12007" y="1718945"/>
            <a:ext cx="859155" cy="4749800"/>
            <a:chOff x="3112007" y="1718945"/>
            <a:chExt cx="859155" cy="4749800"/>
          </a:xfrm>
        </p:grpSpPr>
        <p:sp>
          <p:nvSpPr>
            <p:cNvPr id="5" name="object 5"/>
            <p:cNvSpPr/>
            <p:nvPr/>
          </p:nvSpPr>
          <p:spPr>
            <a:xfrm>
              <a:off x="3112007" y="1726692"/>
              <a:ext cx="847725" cy="4730750"/>
            </a:xfrm>
            <a:custGeom>
              <a:avLst/>
              <a:gdLst/>
              <a:ahLst/>
              <a:cxnLst/>
              <a:rect l="l" t="t" r="r" b="b"/>
              <a:pathLst>
                <a:path w="847725" h="4730750">
                  <a:moveTo>
                    <a:pt x="847344" y="0"/>
                  </a:moveTo>
                  <a:lnTo>
                    <a:pt x="0" y="0"/>
                  </a:lnTo>
                  <a:lnTo>
                    <a:pt x="0" y="4730496"/>
                  </a:lnTo>
                  <a:lnTo>
                    <a:pt x="847344" y="4730496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64431" y="1718945"/>
              <a:ext cx="0" cy="4749800"/>
            </a:xfrm>
            <a:custGeom>
              <a:avLst/>
              <a:gdLst/>
              <a:ahLst/>
              <a:cxnLst/>
              <a:rect l="l" t="t" r="r" b="b"/>
              <a:pathLst>
                <a:path h="4749800">
                  <a:moveTo>
                    <a:pt x="0" y="0"/>
                  </a:moveTo>
                  <a:lnTo>
                    <a:pt x="0" y="474919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4811395" y="1718945"/>
            <a:ext cx="0" cy="4749800"/>
          </a:xfrm>
          <a:custGeom>
            <a:avLst/>
            <a:gdLst/>
            <a:ahLst/>
            <a:cxnLst/>
            <a:rect l="l" t="t" r="r" b="b"/>
            <a:pathLst>
              <a:path h="4749800">
                <a:moveTo>
                  <a:pt x="0" y="0"/>
                </a:moveTo>
                <a:lnTo>
                  <a:pt x="0" y="474919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72440" y="1708404"/>
          <a:ext cx="4354195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6587997" y="1054353"/>
            <a:ext cx="933450" cy="386080"/>
            <a:chOff x="6587997" y="1054353"/>
            <a:chExt cx="933450" cy="386080"/>
          </a:xfrm>
        </p:grpSpPr>
        <p:sp>
          <p:nvSpPr>
            <p:cNvPr id="10" name="object 10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897116" y="1082802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14" name="object 14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8" name="object 18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768842" y="1929129"/>
            <a:ext cx="1003300" cy="384810"/>
            <a:chOff x="8768842" y="1929129"/>
            <a:chExt cx="1003300" cy="384810"/>
          </a:xfrm>
        </p:grpSpPr>
        <p:sp>
          <p:nvSpPr>
            <p:cNvPr id="22" name="object 22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914003" y="1956638"/>
            <a:ext cx="713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027666" y="1929129"/>
            <a:ext cx="1508125" cy="384810"/>
            <a:chOff x="10027666" y="1929129"/>
            <a:chExt cx="1508125" cy="384810"/>
          </a:xfrm>
        </p:grpSpPr>
        <p:sp>
          <p:nvSpPr>
            <p:cNvPr id="26" name="object 26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31" name="object 31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08167" y="4837810"/>
            <a:ext cx="5975985" cy="20320"/>
          </a:xfrm>
          <a:custGeom>
            <a:avLst/>
            <a:gdLst/>
            <a:ahLst/>
            <a:cxnLst/>
            <a:rect l="l" t="t" r="r" b="b"/>
            <a:pathLst>
              <a:path w="5975984" h="20320">
                <a:moveTo>
                  <a:pt x="5975604" y="0"/>
                </a:moveTo>
                <a:lnTo>
                  <a:pt x="0" y="0"/>
                </a:lnTo>
                <a:lnTo>
                  <a:pt x="0" y="19812"/>
                </a:lnTo>
                <a:lnTo>
                  <a:pt x="5975604" y="19812"/>
                </a:lnTo>
                <a:lnTo>
                  <a:pt x="5975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345176" y="4318761"/>
            <a:ext cx="6103620" cy="89408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R="14604" algn="ctr">
              <a:lnSpc>
                <a:spcPct val="100000"/>
              </a:lnSpc>
              <a:spcBef>
                <a:spcPts val="640"/>
              </a:spcBef>
            </a:pPr>
            <a:r>
              <a:rPr sz="3600" spc="472" baseline="2314" dirty="0">
                <a:latin typeface="Cambria Math"/>
                <a:cs typeface="Cambria Math"/>
              </a:rPr>
              <a:t>σ</a:t>
            </a:r>
            <a:r>
              <a:rPr sz="3600" spc="-195" baseline="2314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𝑅𝑒𝑠𝑖𝑑𝑢𝑎𝑙</a:t>
            </a:r>
            <a:r>
              <a:rPr sz="2625" spc="-15" baseline="-15873" dirty="0">
                <a:latin typeface="Cambria Math"/>
                <a:cs typeface="Cambria Math"/>
              </a:rPr>
              <a:t>𝑖</a:t>
            </a:r>
            <a:endParaRPr sz="2625" baseline="-15873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  <a:tabLst>
                <a:tab pos="2619375" algn="l"/>
                <a:tab pos="3335020" algn="l"/>
                <a:tab pos="3695700" algn="l"/>
              </a:tabLst>
            </a:pPr>
            <a:r>
              <a:rPr sz="3600" spc="472" baseline="2314" dirty="0">
                <a:latin typeface="Cambria Math"/>
                <a:cs typeface="Cambria Math"/>
              </a:rPr>
              <a:t>σ</a:t>
            </a:r>
            <a:r>
              <a:rPr sz="3600" spc="562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[𝑃𝑟𝑒𝑣𝑖𝑜𝑢𝑠</a:t>
            </a:r>
            <a:r>
              <a:rPr sz="2400" spc="25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𝑃𝑟𝑜𝑏</a:t>
            </a:r>
            <a:r>
              <a:rPr sz="2625" spc="-30" baseline="-15873" dirty="0">
                <a:latin typeface="Cambria Math"/>
                <a:cs typeface="Cambria Math"/>
              </a:rPr>
              <a:t>𝑖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dirty="0">
                <a:latin typeface="Cambria Math"/>
                <a:cs typeface="Cambria Math"/>
              </a:rPr>
              <a:t>× </a:t>
            </a:r>
            <a:r>
              <a:rPr sz="2400" spc="-25" dirty="0">
                <a:latin typeface="Cambria Math"/>
                <a:cs typeface="Cambria Math"/>
              </a:rPr>
              <a:t>(1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−</a:t>
            </a:r>
            <a:r>
              <a:rPr sz="2400" dirty="0">
                <a:latin typeface="Cambria Math"/>
                <a:cs typeface="Cambria Math"/>
              </a:rPr>
              <a:t>	𝑃𝑟𝑒𝑣𝑖𝑜𝑢𝑠 </a:t>
            </a:r>
            <a:r>
              <a:rPr sz="2400" spc="-10" dirty="0">
                <a:latin typeface="Cambria Math"/>
                <a:cs typeface="Cambria Math"/>
              </a:rPr>
              <a:t>𝑃𝑟𝑜𝑏</a:t>
            </a:r>
            <a:r>
              <a:rPr sz="2625" spc="-15" baseline="-15873" dirty="0">
                <a:latin typeface="Cambria Math"/>
                <a:cs typeface="Cambria Math"/>
              </a:rPr>
              <a:t>𝑖</a:t>
            </a:r>
            <a:r>
              <a:rPr sz="2400" spc="-10" dirty="0">
                <a:latin typeface="Cambria Math"/>
                <a:cs typeface="Cambria Math"/>
              </a:rPr>
              <a:t>)]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66280" y="1597405"/>
            <a:ext cx="1318895" cy="2781935"/>
          </a:xfrm>
          <a:custGeom>
            <a:avLst/>
            <a:gdLst/>
            <a:ahLst/>
            <a:cxnLst/>
            <a:rect l="l" t="t" r="r" b="b"/>
            <a:pathLst>
              <a:path w="1318895" h="2781935">
                <a:moveTo>
                  <a:pt x="1161542" y="2629535"/>
                </a:moveTo>
                <a:lnTo>
                  <a:pt x="1209675" y="2781808"/>
                </a:lnTo>
                <a:lnTo>
                  <a:pt x="1268652" y="2699385"/>
                </a:lnTo>
                <a:lnTo>
                  <a:pt x="1237234" y="2699385"/>
                </a:lnTo>
                <a:lnTo>
                  <a:pt x="1209040" y="2694940"/>
                </a:lnTo>
                <a:lnTo>
                  <a:pt x="1210853" y="2683625"/>
                </a:lnTo>
                <a:lnTo>
                  <a:pt x="1161542" y="2629535"/>
                </a:lnTo>
                <a:close/>
              </a:path>
              <a:path w="1318895" h="2781935">
                <a:moveTo>
                  <a:pt x="1210853" y="2683625"/>
                </a:moveTo>
                <a:lnTo>
                  <a:pt x="1209040" y="2694940"/>
                </a:lnTo>
                <a:lnTo>
                  <a:pt x="1237234" y="2699385"/>
                </a:lnTo>
                <a:lnTo>
                  <a:pt x="1237600" y="2697099"/>
                </a:lnTo>
                <a:lnTo>
                  <a:pt x="1223137" y="2697099"/>
                </a:lnTo>
                <a:lnTo>
                  <a:pt x="1210853" y="2683625"/>
                </a:lnTo>
                <a:close/>
              </a:path>
              <a:path w="1318895" h="2781935">
                <a:moveTo>
                  <a:pt x="1302639" y="2651887"/>
                </a:moveTo>
                <a:lnTo>
                  <a:pt x="1239051" y="2688048"/>
                </a:lnTo>
                <a:lnTo>
                  <a:pt x="1237234" y="2699385"/>
                </a:lnTo>
                <a:lnTo>
                  <a:pt x="1268652" y="2699385"/>
                </a:lnTo>
                <a:lnTo>
                  <a:pt x="1302639" y="2651887"/>
                </a:lnTo>
                <a:close/>
              </a:path>
              <a:path w="1318895" h="2781935">
                <a:moveTo>
                  <a:pt x="1256278" y="2577211"/>
                </a:moveTo>
                <a:lnTo>
                  <a:pt x="1227454" y="2577211"/>
                </a:lnTo>
                <a:lnTo>
                  <a:pt x="1211706" y="2678303"/>
                </a:lnTo>
                <a:lnTo>
                  <a:pt x="1210853" y="2683625"/>
                </a:lnTo>
                <a:lnTo>
                  <a:pt x="1223137" y="2697099"/>
                </a:lnTo>
                <a:lnTo>
                  <a:pt x="1239051" y="2688048"/>
                </a:lnTo>
                <a:lnTo>
                  <a:pt x="1239901" y="2682748"/>
                </a:lnTo>
                <a:lnTo>
                  <a:pt x="1255649" y="2581529"/>
                </a:lnTo>
                <a:lnTo>
                  <a:pt x="1256278" y="2577211"/>
                </a:lnTo>
                <a:close/>
              </a:path>
              <a:path w="1318895" h="2781935">
                <a:moveTo>
                  <a:pt x="1239051" y="2688048"/>
                </a:moveTo>
                <a:lnTo>
                  <a:pt x="1223137" y="2697099"/>
                </a:lnTo>
                <a:lnTo>
                  <a:pt x="1237600" y="2697099"/>
                </a:lnTo>
                <a:lnTo>
                  <a:pt x="1239051" y="2688048"/>
                </a:lnTo>
                <a:close/>
              </a:path>
              <a:path w="1318895" h="2781935">
                <a:moveTo>
                  <a:pt x="1301390" y="2226310"/>
                </a:moveTo>
                <a:lnTo>
                  <a:pt x="1272794" y="2226310"/>
                </a:lnTo>
                <a:lnTo>
                  <a:pt x="1267587" y="2276221"/>
                </a:lnTo>
                <a:lnTo>
                  <a:pt x="1255776" y="2376170"/>
                </a:lnTo>
                <a:lnTo>
                  <a:pt x="1242187" y="2476500"/>
                </a:lnTo>
                <a:lnTo>
                  <a:pt x="1227327" y="2577338"/>
                </a:lnTo>
                <a:lnTo>
                  <a:pt x="1256278" y="2577211"/>
                </a:lnTo>
                <a:lnTo>
                  <a:pt x="1270380" y="2480437"/>
                </a:lnTo>
                <a:lnTo>
                  <a:pt x="1284097" y="2379599"/>
                </a:lnTo>
                <a:lnTo>
                  <a:pt x="1296035" y="2279269"/>
                </a:lnTo>
                <a:lnTo>
                  <a:pt x="1301115" y="2229231"/>
                </a:lnTo>
                <a:lnTo>
                  <a:pt x="1301390" y="2226310"/>
                </a:lnTo>
                <a:close/>
              </a:path>
              <a:path w="1318895" h="2781935">
                <a:moveTo>
                  <a:pt x="1242187" y="2476373"/>
                </a:moveTo>
                <a:close/>
              </a:path>
              <a:path w="1318895" h="2781935">
                <a:moveTo>
                  <a:pt x="1255776" y="2375916"/>
                </a:moveTo>
                <a:lnTo>
                  <a:pt x="1255741" y="2376170"/>
                </a:lnTo>
                <a:lnTo>
                  <a:pt x="1255776" y="2375916"/>
                </a:lnTo>
                <a:close/>
              </a:path>
              <a:path w="1318895" h="2781935">
                <a:moveTo>
                  <a:pt x="1267587" y="2276094"/>
                </a:moveTo>
                <a:close/>
              </a:path>
              <a:path w="1318895" h="2781935">
                <a:moveTo>
                  <a:pt x="1318514" y="1884045"/>
                </a:moveTo>
                <a:lnTo>
                  <a:pt x="1289939" y="1884045"/>
                </a:lnTo>
                <a:lnTo>
                  <a:pt x="1289931" y="1932686"/>
                </a:lnTo>
                <a:lnTo>
                  <a:pt x="1288923" y="1980946"/>
                </a:lnTo>
                <a:lnTo>
                  <a:pt x="1287145" y="2029714"/>
                </a:lnTo>
                <a:lnTo>
                  <a:pt x="1287072" y="2030857"/>
                </a:lnTo>
                <a:lnTo>
                  <a:pt x="1284604" y="2078482"/>
                </a:lnTo>
                <a:lnTo>
                  <a:pt x="1281302" y="2127631"/>
                </a:lnTo>
                <a:lnTo>
                  <a:pt x="1277366" y="2177034"/>
                </a:lnTo>
                <a:lnTo>
                  <a:pt x="1272667" y="2226437"/>
                </a:lnTo>
                <a:lnTo>
                  <a:pt x="1301390" y="2226310"/>
                </a:lnTo>
                <a:lnTo>
                  <a:pt x="1305814" y="2179320"/>
                </a:lnTo>
                <a:lnTo>
                  <a:pt x="1309751" y="2129663"/>
                </a:lnTo>
                <a:lnTo>
                  <a:pt x="1313179" y="2080133"/>
                </a:lnTo>
                <a:lnTo>
                  <a:pt x="1315720" y="2030857"/>
                </a:lnTo>
                <a:lnTo>
                  <a:pt x="1317498" y="1981581"/>
                </a:lnTo>
                <a:lnTo>
                  <a:pt x="1318514" y="1932686"/>
                </a:lnTo>
                <a:lnTo>
                  <a:pt x="1318514" y="1884045"/>
                </a:lnTo>
                <a:close/>
              </a:path>
              <a:path w="1318895" h="2781935">
                <a:moveTo>
                  <a:pt x="1277366" y="2176780"/>
                </a:moveTo>
                <a:lnTo>
                  <a:pt x="1277341" y="2177034"/>
                </a:lnTo>
                <a:lnTo>
                  <a:pt x="1277366" y="2176780"/>
                </a:lnTo>
                <a:close/>
              </a:path>
              <a:path w="1318895" h="2781935">
                <a:moveTo>
                  <a:pt x="1281302" y="2127504"/>
                </a:moveTo>
                <a:close/>
              </a:path>
              <a:path w="1318895" h="2781935">
                <a:moveTo>
                  <a:pt x="1284604" y="2078228"/>
                </a:moveTo>
                <a:lnTo>
                  <a:pt x="1284588" y="2078482"/>
                </a:lnTo>
                <a:lnTo>
                  <a:pt x="1284604" y="2078228"/>
                </a:lnTo>
                <a:close/>
              </a:path>
              <a:path w="1318895" h="2781935">
                <a:moveTo>
                  <a:pt x="1287145" y="2029460"/>
                </a:moveTo>
                <a:lnTo>
                  <a:pt x="1287131" y="2029714"/>
                </a:lnTo>
                <a:lnTo>
                  <a:pt x="1287145" y="2029460"/>
                </a:lnTo>
                <a:close/>
              </a:path>
              <a:path w="1318895" h="2781935">
                <a:moveTo>
                  <a:pt x="1288923" y="1980692"/>
                </a:moveTo>
                <a:lnTo>
                  <a:pt x="1288913" y="1980946"/>
                </a:lnTo>
                <a:lnTo>
                  <a:pt x="1288923" y="1980692"/>
                </a:lnTo>
                <a:close/>
              </a:path>
              <a:path w="1318895" h="2781935">
                <a:moveTo>
                  <a:pt x="1289939" y="1932305"/>
                </a:moveTo>
                <a:lnTo>
                  <a:pt x="1289933" y="1932559"/>
                </a:lnTo>
                <a:lnTo>
                  <a:pt x="1289939" y="1932305"/>
                </a:lnTo>
                <a:close/>
              </a:path>
              <a:path w="1318895" h="2781935">
                <a:moveTo>
                  <a:pt x="1317636" y="1836166"/>
                </a:moveTo>
                <a:lnTo>
                  <a:pt x="1289050" y="1836166"/>
                </a:lnTo>
                <a:lnTo>
                  <a:pt x="1289939" y="1884299"/>
                </a:lnTo>
                <a:lnTo>
                  <a:pt x="1289939" y="1884045"/>
                </a:lnTo>
                <a:lnTo>
                  <a:pt x="1318514" y="1884045"/>
                </a:lnTo>
                <a:lnTo>
                  <a:pt x="1317636" y="1836166"/>
                </a:lnTo>
                <a:close/>
              </a:path>
              <a:path w="1318895" h="2781935">
                <a:moveTo>
                  <a:pt x="1315770" y="1788541"/>
                </a:moveTo>
                <a:lnTo>
                  <a:pt x="1287145" y="1788541"/>
                </a:lnTo>
                <a:lnTo>
                  <a:pt x="1289050" y="1836420"/>
                </a:lnTo>
                <a:lnTo>
                  <a:pt x="1289050" y="1836166"/>
                </a:lnTo>
                <a:lnTo>
                  <a:pt x="1317636" y="1836166"/>
                </a:lnTo>
                <a:lnTo>
                  <a:pt x="1317625" y="1835531"/>
                </a:lnTo>
                <a:lnTo>
                  <a:pt x="1315770" y="1788541"/>
                </a:lnTo>
                <a:close/>
              </a:path>
              <a:path w="1318895" h="2781935">
                <a:moveTo>
                  <a:pt x="1312792" y="1741170"/>
                </a:moveTo>
                <a:lnTo>
                  <a:pt x="1284224" y="1741170"/>
                </a:lnTo>
                <a:lnTo>
                  <a:pt x="1287145" y="1788795"/>
                </a:lnTo>
                <a:lnTo>
                  <a:pt x="1287145" y="1788541"/>
                </a:lnTo>
                <a:lnTo>
                  <a:pt x="1315770" y="1788541"/>
                </a:lnTo>
                <a:lnTo>
                  <a:pt x="1315720" y="1787271"/>
                </a:lnTo>
                <a:lnTo>
                  <a:pt x="1312792" y="1741170"/>
                </a:lnTo>
                <a:close/>
              </a:path>
              <a:path w="1318895" h="2781935">
                <a:moveTo>
                  <a:pt x="1308944" y="1694180"/>
                </a:moveTo>
                <a:lnTo>
                  <a:pt x="1280287" y="1694180"/>
                </a:lnTo>
                <a:lnTo>
                  <a:pt x="1284224" y="1741551"/>
                </a:lnTo>
                <a:lnTo>
                  <a:pt x="1284224" y="1741170"/>
                </a:lnTo>
                <a:lnTo>
                  <a:pt x="1312792" y="1741170"/>
                </a:lnTo>
                <a:lnTo>
                  <a:pt x="1312672" y="1739265"/>
                </a:lnTo>
                <a:lnTo>
                  <a:pt x="1308944" y="1694180"/>
                </a:lnTo>
                <a:close/>
              </a:path>
              <a:path w="1318895" h="2781935">
                <a:moveTo>
                  <a:pt x="1303772" y="1647571"/>
                </a:moveTo>
                <a:lnTo>
                  <a:pt x="1275079" y="1647571"/>
                </a:lnTo>
                <a:lnTo>
                  <a:pt x="1280287" y="1694561"/>
                </a:lnTo>
                <a:lnTo>
                  <a:pt x="1280287" y="1694180"/>
                </a:lnTo>
                <a:lnTo>
                  <a:pt x="1308944" y="1694180"/>
                </a:lnTo>
                <a:lnTo>
                  <a:pt x="1308735" y="1691640"/>
                </a:lnTo>
                <a:lnTo>
                  <a:pt x="1303772" y="1647571"/>
                </a:lnTo>
                <a:close/>
              </a:path>
              <a:path w="1318895" h="2781935">
                <a:moveTo>
                  <a:pt x="1297484" y="1601343"/>
                </a:moveTo>
                <a:lnTo>
                  <a:pt x="1268729" y="1601343"/>
                </a:lnTo>
                <a:lnTo>
                  <a:pt x="1275079" y="1647952"/>
                </a:lnTo>
                <a:lnTo>
                  <a:pt x="1275079" y="1647571"/>
                </a:lnTo>
                <a:lnTo>
                  <a:pt x="1303772" y="1647571"/>
                </a:lnTo>
                <a:lnTo>
                  <a:pt x="1303401" y="1644269"/>
                </a:lnTo>
                <a:lnTo>
                  <a:pt x="1297484" y="1601343"/>
                </a:lnTo>
                <a:close/>
              </a:path>
              <a:path w="1318895" h="2781935">
                <a:moveTo>
                  <a:pt x="1259837" y="1419733"/>
                </a:moveTo>
                <a:lnTo>
                  <a:pt x="1230376" y="1419733"/>
                </a:lnTo>
                <a:lnTo>
                  <a:pt x="1242060" y="1465072"/>
                </a:lnTo>
                <a:lnTo>
                  <a:pt x="1252347" y="1510157"/>
                </a:lnTo>
                <a:lnTo>
                  <a:pt x="1261237" y="1555750"/>
                </a:lnTo>
                <a:lnTo>
                  <a:pt x="1268729" y="1601724"/>
                </a:lnTo>
                <a:lnTo>
                  <a:pt x="1268729" y="1601343"/>
                </a:lnTo>
                <a:lnTo>
                  <a:pt x="1297484" y="1601343"/>
                </a:lnTo>
                <a:lnTo>
                  <a:pt x="1296924" y="1597279"/>
                </a:lnTo>
                <a:lnTo>
                  <a:pt x="1289303" y="1550416"/>
                </a:lnTo>
                <a:lnTo>
                  <a:pt x="1280287" y="1504061"/>
                </a:lnTo>
                <a:lnTo>
                  <a:pt x="1269746" y="1458087"/>
                </a:lnTo>
                <a:lnTo>
                  <a:pt x="1259837" y="1419733"/>
                </a:lnTo>
                <a:close/>
              </a:path>
              <a:path w="1318895" h="2781935">
                <a:moveTo>
                  <a:pt x="1261110" y="1555242"/>
                </a:moveTo>
                <a:lnTo>
                  <a:pt x="1261193" y="1555750"/>
                </a:lnTo>
                <a:lnTo>
                  <a:pt x="1261110" y="1555242"/>
                </a:lnTo>
                <a:close/>
              </a:path>
              <a:path w="1318895" h="2781935">
                <a:moveTo>
                  <a:pt x="1252220" y="1509649"/>
                </a:moveTo>
                <a:lnTo>
                  <a:pt x="1252319" y="1510157"/>
                </a:lnTo>
                <a:lnTo>
                  <a:pt x="1252220" y="1509649"/>
                </a:lnTo>
                <a:close/>
              </a:path>
              <a:path w="1318895" h="2781935">
                <a:moveTo>
                  <a:pt x="1241933" y="1464691"/>
                </a:moveTo>
                <a:lnTo>
                  <a:pt x="1242020" y="1465072"/>
                </a:lnTo>
                <a:lnTo>
                  <a:pt x="1241933" y="1464691"/>
                </a:lnTo>
                <a:close/>
              </a:path>
              <a:path w="1318895" h="2781935">
                <a:moveTo>
                  <a:pt x="1247072" y="1375537"/>
                </a:moveTo>
                <a:lnTo>
                  <a:pt x="1217295" y="1375537"/>
                </a:lnTo>
                <a:lnTo>
                  <a:pt x="1217422" y="1375918"/>
                </a:lnTo>
                <a:lnTo>
                  <a:pt x="1230502" y="1420241"/>
                </a:lnTo>
                <a:lnTo>
                  <a:pt x="1230376" y="1419733"/>
                </a:lnTo>
                <a:lnTo>
                  <a:pt x="1259837" y="1419733"/>
                </a:lnTo>
                <a:lnTo>
                  <a:pt x="1257935" y="1412367"/>
                </a:lnTo>
                <a:lnTo>
                  <a:pt x="1247072" y="1375537"/>
                </a:lnTo>
                <a:close/>
              </a:path>
              <a:path w="1318895" h="2781935">
                <a:moveTo>
                  <a:pt x="1217297" y="1375546"/>
                </a:moveTo>
                <a:lnTo>
                  <a:pt x="1217407" y="1375918"/>
                </a:lnTo>
                <a:lnTo>
                  <a:pt x="1217297" y="1375546"/>
                </a:lnTo>
                <a:close/>
              </a:path>
              <a:path w="1318895" h="2781935">
                <a:moveTo>
                  <a:pt x="1216986" y="1288034"/>
                </a:moveTo>
                <a:lnTo>
                  <a:pt x="1186561" y="1288034"/>
                </a:lnTo>
                <a:lnTo>
                  <a:pt x="1202817" y="1331976"/>
                </a:lnTo>
                <a:lnTo>
                  <a:pt x="1217297" y="1375546"/>
                </a:lnTo>
                <a:lnTo>
                  <a:pt x="1247072" y="1375537"/>
                </a:lnTo>
                <a:lnTo>
                  <a:pt x="1244600" y="1367155"/>
                </a:lnTo>
                <a:lnTo>
                  <a:pt x="1229614" y="1322197"/>
                </a:lnTo>
                <a:lnTo>
                  <a:pt x="1216986" y="1288034"/>
                </a:lnTo>
                <a:close/>
              </a:path>
              <a:path w="1318895" h="2781935">
                <a:moveTo>
                  <a:pt x="1202563" y="1331468"/>
                </a:moveTo>
                <a:lnTo>
                  <a:pt x="1202732" y="1331976"/>
                </a:lnTo>
                <a:lnTo>
                  <a:pt x="1202563" y="1331468"/>
                </a:lnTo>
                <a:close/>
              </a:path>
              <a:path w="1318895" h="2781935">
                <a:moveTo>
                  <a:pt x="1160233" y="1160145"/>
                </a:moveTo>
                <a:lnTo>
                  <a:pt x="1128395" y="1160145"/>
                </a:lnTo>
                <a:lnTo>
                  <a:pt x="1149603" y="1202817"/>
                </a:lnTo>
                <a:lnTo>
                  <a:pt x="1169035" y="1245489"/>
                </a:lnTo>
                <a:lnTo>
                  <a:pt x="1186688" y="1288542"/>
                </a:lnTo>
                <a:lnTo>
                  <a:pt x="1186561" y="1288034"/>
                </a:lnTo>
                <a:lnTo>
                  <a:pt x="1216986" y="1288034"/>
                </a:lnTo>
                <a:lnTo>
                  <a:pt x="1213230" y="1277874"/>
                </a:lnTo>
                <a:lnTo>
                  <a:pt x="1195070" y="1233805"/>
                </a:lnTo>
                <a:lnTo>
                  <a:pt x="1175258" y="1190371"/>
                </a:lnTo>
                <a:lnTo>
                  <a:pt x="1160233" y="1160145"/>
                </a:lnTo>
                <a:close/>
              </a:path>
              <a:path w="1318895" h="2781935">
                <a:moveTo>
                  <a:pt x="1168780" y="1244981"/>
                </a:moveTo>
                <a:lnTo>
                  <a:pt x="1168989" y="1245489"/>
                </a:lnTo>
                <a:lnTo>
                  <a:pt x="1168780" y="1244981"/>
                </a:lnTo>
                <a:close/>
              </a:path>
              <a:path w="1318895" h="2781935">
                <a:moveTo>
                  <a:pt x="1149350" y="1202436"/>
                </a:moveTo>
                <a:lnTo>
                  <a:pt x="1149524" y="1202817"/>
                </a:lnTo>
                <a:lnTo>
                  <a:pt x="1149350" y="1202436"/>
                </a:lnTo>
                <a:close/>
              </a:path>
              <a:path w="1318895" h="2781935">
                <a:moveTo>
                  <a:pt x="1035856" y="955167"/>
                </a:moveTo>
                <a:lnTo>
                  <a:pt x="1000887" y="955167"/>
                </a:lnTo>
                <a:lnTo>
                  <a:pt x="1029462" y="995680"/>
                </a:lnTo>
                <a:lnTo>
                  <a:pt x="1056386" y="1036447"/>
                </a:lnTo>
                <a:lnTo>
                  <a:pt x="1081913" y="1077468"/>
                </a:lnTo>
                <a:lnTo>
                  <a:pt x="1106043" y="1118870"/>
                </a:lnTo>
                <a:lnTo>
                  <a:pt x="1128522" y="1160653"/>
                </a:lnTo>
                <a:lnTo>
                  <a:pt x="1128395" y="1160145"/>
                </a:lnTo>
                <a:lnTo>
                  <a:pt x="1160233" y="1160145"/>
                </a:lnTo>
                <a:lnTo>
                  <a:pt x="1130808" y="1104646"/>
                </a:lnTo>
                <a:lnTo>
                  <a:pt x="1106297" y="1062482"/>
                </a:lnTo>
                <a:lnTo>
                  <a:pt x="1080262" y="1020826"/>
                </a:lnTo>
                <a:lnTo>
                  <a:pt x="1052956" y="979424"/>
                </a:lnTo>
                <a:lnTo>
                  <a:pt x="1035856" y="955167"/>
                </a:lnTo>
                <a:close/>
              </a:path>
              <a:path w="1318895" h="2781935">
                <a:moveTo>
                  <a:pt x="1105789" y="1118489"/>
                </a:moveTo>
                <a:lnTo>
                  <a:pt x="1105994" y="1118870"/>
                </a:lnTo>
                <a:lnTo>
                  <a:pt x="1105789" y="1118489"/>
                </a:lnTo>
                <a:close/>
              </a:path>
              <a:path w="1318895" h="2781935">
                <a:moveTo>
                  <a:pt x="1081659" y="1077087"/>
                </a:moveTo>
                <a:lnTo>
                  <a:pt x="1081881" y="1077468"/>
                </a:lnTo>
                <a:lnTo>
                  <a:pt x="1081659" y="1077087"/>
                </a:lnTo>
                <a:close/>
              </a:path>
              <a:path w="1318895" h="2781935">
                <a:moveTo>
                  <a:pt x="1056131" y="1036066"/>
                </a:moveTo>
                <a:lnTo>
                  <a:pt x="1056369" y="1036447"/>
                </a:lnTo>
                <a:lnTo>
                  <a:pt x="1056131" y="1036066"/>
                </a:lnTo>
                <a:close/>
              </a:path>
              <a:path w="1318895" h="2781935">
                <a:moveTo>
                  <a:pt x="1029208" y="995426"/>
                </a:moveTo>
                <a:lnTo>
                  <a:pt x="1029376" y="995680"/>
                </a:lnTo>
                <a:lnTo>
                  <a:pt x="1029208" y="995426"/>
                </a:lnTo>
                <a:close/>
              </a:path>
              <a:path w="1318895" h="2781935">
                <a:moveTo>
                  <a:pt x="1006934" y="915289"/>
                </a:moveTo>
                <a:lnTo>
                  <a:pt x="971296" y="915289"/>
                </a:lnTo>
                <a:lnTo>
                  <a:pt x="1001014" y="955421"/>
                </a:lnTo>
                <a:lnTo>
                  <a:pt x="1000887" y="955167"/>
                </a:lnTo>
                <a:lnTo>
                  <a:pt x="1035856" y="955167"/>
                </a:lnTo>
                <a:lnTo>
                  <a:pt x="1024127" y="938530"/>
                </a:lnTo>
                <a:lnTo>
                  <a:pt x="1006934" y="915289"/>
                </a:lnTo>
                <a:close/>
              </a:path>
              <a:path w="1318895" h="2781935">
                <a:moveTo>
                  <a:pt x="945012" y="836168"/>
                </a:moveTo>
                <a:lnTo>
                  <a:pt x="908176" y="836168"/>
                </a:lnTo>
                <a:lnTo>
                  <a:pt x="940562" y="875792"/>
                </a:lnTo>
                <a:lnTo>
                  <a:pt x="971423" y="915543"/>
                </a:lnTo>
                <a:lnTo>
                  <a:pt x="971296" y="915289"/>
                </a:lnTo>
                <a:lnTo>
                  <a:pt x="1006934" y="915289"/>
                </a:lnTo>
                <a:lnTo>
                  <a:pt x="994155" y="898017"/>
                </a:lnTo>
                <a:lnTo>
                  <a:pt x="962787" y="857885"/>
                </a:lnTo>
                <a:lnTo>
                  <a:pt x="945012" y="836168"/>
                </a:lnTo>
                <a:close/>
              </a:path>
              <a:path w="1318895" h="2781935">
                <a:moveTo>
                  <a:pt x="940308" y="875538"/>
                </a:moveTo>
                <a:lnTo>
                  <a:pt x="940505" y="875792"/>
                </a:lnTo>
                <a:lnTo>
                  <a:pt x="940308" y="875538"/>
                </a:lnTo>
                <a:close/>
              </a:path>
              <a:path w="1318895" h="2781935">
                <a:moveTo>
                  <a:pt x="912400" y="797179"/>
                </a:moveTo>
                <a:lnTo>
                  <a:pt x="874902" y="797179"/>
                </a:lnTo>
                <a:lnTo>
                  <a:pt x="908303" y="836422"/>
                </a:lnTo>
                <a:lnTo>
                  <a:pt x="908176" y="836168"/>
                </a:lnTo>
                <a:lnTo>
                  <a:pt x="945012" y="836168"/>
                </a:lnTo>
                <a:lnTo>
                  <a:pt x="930148" y="818007"/>
                </a:lnTo>
                <a:lnTo>
                  <a:pt x="912400" y="797179"/>
                </a:lnTo>
                <a:close/>
              </a:path>
              <a:path w="1318895" h="2781935">
                <a:moveTo>
                  <a:pt x="878707" y="758444"/>
                </a:moveTo>
                <a:lnTo>
                  <a:pt x="840486" y="758444"/>
                </a:lnTo>
                <a:lnTo>
                  <a:pt x="875029" y="797433"/>
                </a:lnTo>
                <a:lnTo>
                  <a:pt x="874902" y="797179"/>
                </a:lnTo>
                <a:lnTo>
                  <a:pt x="912400" y="797179"/>
                </a:lnTo>
                <a:lnTo>
                  <a:pt x="896493" y="778510"/>
                </a:lnTo>
                <a:lnTo>
                  <a:pt x="878707" y="758444"/>
                </a:lnTo>
                <a:close/>
              </a:path>
              <a:path w="1318895" h="2781935">
                <a:moveTo>
                  <a:pt x="843915" y="719963"/>
                </a:moveTo>
                <a:lnTo>
                  <a:pt x="805052" y="719963"/>
                </a:lnTo>
                <a:lnTo>
                  <a:pt x="840613" y="758698"/>
                </a:lnTo>
                <a:lnTo>
                  <a:pt x="840486" y="758444"/>
                </a:lnTo>
                <a:lnTo>
                  <a:pt x="878707" y="758444"/>
                </a:lnTo>
                <a:lnTo>
                  <a:pt x="861822" y="739394"/>
                </a:lnTo>
                <a:lnTo>
                  <a:pt x="843915" y="719963"/>
                </a:lnTo>
                <a:close/>
              </a:path>
              <a:path w="1318895" h="2781935">
                <a:moveTo>
                  <a:pt x="808077" y="681736"/>
                </a:moveTo>
                <a:lnTo>
                  <a:pt x="768603" y="681736"/>
                </a:lnTo>
                <a:lnTo>
                  <a:pt x="805179" y="720217"/>
                </a:lnTo>
                <a:lnTo>
                  <a:pt x="805052" y="719963"/>
                </a:lnTo>
                <a:lnTo>
                  <a:pt x="843915" y="719963"/>
                </a:lnTo>
                <a:lnTo>
                  <a:pt x="826008" y="700532"/>
                </a:lnTo>
                <a:lnTo>
                  <a:pt x="808077" y="681736"/>
                </a:lnTo>
                <a:close/>
              </a:path>
              <a:path w="1318895" h="2781935">
                <a:moveTo>
                  <a:pt x="771323" y="643890"/>
                </a:moveTo>
                <a:lnTo>
                  <a:pt x="731139" y="643890"/>
                </a:lnTo>
                <a:lnTo>
                  <a:pt x="768730" y="681990"/>
                </a:lnTo>
                <a:lnTo>
                  <a:pt x="768603" y="681736"/>
                </a:lnTo>
                <a:lnTo>
                  <a:pt x="808077" y="681736"/>
                </a:lnTo>
                <a:lnTo>
                  <a:pt x="789177" y="661924"/>
                </a:lnTo>
                <a:lnTo>
                  <a:pt x="771323" y="643890"/>
                </a:lnTo>
                <a:close/>
              </a:path>
              <a:path w="1318895" h="2781935">
                <a:moveTo>
                  <a:pt x="731201" y="643953"/>
                </a:moveTo>
                <a:close/>
              </a:path>
              <a:path w="1318895" h="2781935">
                <a:moveTo>
                  <a:pt x="733442" y="606044"/>
                </a:moveTo>
                <a:lnTo>
                  <a:pt x="692785" y="606044"/>
                </a:lnTo>
                <a:lnTo>
                  <a:pt x="731201" y="643953"/>
                </a:lnTo>
                <a:lnTo>
                  <a:pt x="771323" y="643890"/>
                </a:lnTo>
                <a:lnTo>
                  <a:pt x="751331" y="623697"/>
                </a:lnTo>
                <a:lnTo>
                  <a:pt x="733442" y="606044"/>
                </a:lnTo>
                <a:close/>
              </a:path>
              <a:path w="1318895" h="2781935">
                <a:moveTo>
                  <a:pt x="694958" y="568579"/>
                </a:moveTo>
                <a:lnTo>
                  <a:pt x="653669" y="568579"/>
                </a:lnTo>
                <a:lnTo>
                  <a:pt x="693039" y="606298"/>
                </a:lnTo>
                <a:lnTo>
                  <a:pt x="692785" y="606044"/>
                </a:lnTo>
                <a:lnTo>
                  <a:pt x="733442" y="606044"/>
                </a:lnTo>
                <a:lnTo>
                  <a:pt x="712851" y="585724"/>
                </a:lnTo>
                <a:lnTo>
                  <a:pt x="694958" y="568579"/>
                </a:lnTo>
                <a:close/>
              </a:path>
              <a:path w="1318895" h="2781935">
                <a:moveTo>
                  <a:pt x="655476" y="531241"/>
                </a:moveTo>
                <a:lnTo>
                  <a:pt x="613664" y="531241"/>
                </a:lnTo>
                <a:lnTo>
                  <a:pt x="653796" y="568706"/>
                </a:lnTo>
                <a:lnTo>
                  <a:pt x="694958" y="568579"/>
                </a:lnTo>
                <a:lnTo>
                  <a:pt x="673353" y="547878"/>
                </a:lnTo>
                <a:lnTo>
                  <a:pt x="655476" y="531241"/>
                </a:lnTo>
                <a:close/>
              </a:path>
              <a:path w="1318895" h="2781935">
                <a:moveTo>
                  <a:pt x="615212" y="494030"/>
                </a:moveTo>
                <a:lnTo>
                  <a:pt x="572897" y="494030"/>
                </a:lnTo>
                <a:lnTo>
                  <a:pt x="613791" y="531368"/>
                </a:lnTo>
                <a:lnTo>
                  <a:pt x="655476" y="531241"/>
                </a:lnTo>
                <a:lnTo>
                  <a:pt x="633095" y="510413"/>
                </a:lnTo>
                <a:lnTo>
                  <a:pt x="615212" y="494030"/>
                </a:lnTo>
                <a:close/>
              </a:path>
              <a:path w="1318895" h="2781935">
                <a:moveTo>
                  <a:pt x="574483" y="457073"/>
                </a:moveTo>
                <a:lnTo>
                  <a:pt x="531622" y="457073"/>
                </a:lnTo>
                <a:lnTo>
                  <a:pt x="573024" y="494157"/>
                </a:lnTo>
                <a:lnTo>
                  <a:pt x="615212" y="494030"/>
                </a:lnTo>
                <a:lnTo>
                  <a:pt x="592201" y="472948"/>
                </a:lnTo>
                <a:lnTo>
                  <a:pt x="574483" y="457073"/>
                </a:lnTo>
                <a:close/>
              </a:path>
              <a:path w="1318895" h="2781935">
                <a:moveTo>
                  <a:pt x="533034" y="420370"/>
                </a:moveTo>
                <a:lnTo>
                  <a:pt x="489585" y="420370"/>
                </a:lnTo>
                <a:lnTo>
                  <a:pt x="531749" y="457200"/>
                </a:lnTo>
                <a:lnTo>
                  <a:pt x="574483" y="457073"/>
                </a:lnTo>
                <a:lnTo>
                  <a:pt x="550672" y="435737"/>
                </a:lnTo>
                <a:lnTo>
                  <a:pt x="533034" y="420370"/>
                </a:lnTo>
                <a:close/>
              </a:path>
              <a:path w="1318895" h="2781935">
                <a:moveTo>
                  <a:pt x="490830" y="383794"/>
                </a:moveTo>
                <a:lnTo>
                  <a:pt x="446913" y="383794"/>
                </a:lnTo>
                <a:lnTo>
                  <a:pt x="489585" y="420497"/>
                </a:lnTo>
                <a:lnTo>
                  <a:pt x="533034" y="420370"/>
                </a:lnTo>
                <a:lnTo>
                  <a:pt x="508253" y="398780"/>
                </a:lnTo>
                <a:lnTo>
                  <a:pt x="490830" y="383794"/>
                </a:lnTo>
                <a:close/>
              </a:path>
              <a:path w="1318895" h="2781935">
                <a:moveTo>
                  <a:pt x="404475" y="310769"/>
                </a:moveTo>
                <a:lnTo>
                  <a:pt x="360172" y="310769"/>
                </a:lnTo>
                <a:lnTo>
                  <a:pt x="447040" y="383921"/>
                </a:lnTo>
                <a:lnTo>
                  <a:pt x="490830" y="383794"/>
                </a:lnTo>
                <a:lnTo>
                  <a:pt x="465581" y="362077"/>
                </a:lnTo>
                <a:lnTo>
                  <a:pt x="404475" y="310769"/>
                </a:lnTo>
                <a:close/>
              </a:path>
              <a:path w="1318895" h="2781935">
                <a:moveTo>
                  <a:pt x="17779" y="0"/>
                </a:moveTo>
                <a:lnTo>
                  <a:pt x="0" y="22352"/>
                </a:lnTo>
                <a:lnTo>
                  <a:pt x="181991" y="166243"/>
                </a:lnTo>
                <a:lnTo>
                  <a:pt x="271652" y="238379"/>
                </a:lnTo>
                <a:lnTo>
                  <a:pt x="360299" y="310896"/>
                </a:lnTo>
                <a:lnTo>
                  <a:pt x="404475" y="310769"/>
                </a:lnTo>
                <a:lnTo>
                  <a:pt x="378460" y="288925"/>
                </a:lnTo>
                <a:lnTo>
                  <a:pt x="289687" y="216154"/>
                </a:lnTo>
                <a:lnTo>
                  <a:pt x="199771" y="143891"/>
                </a:lnTo>
                <a:lnTo>
                  <a:pt x="177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08579" y="1009713"/>
            <a:ext cx="3838575" cy="5041900"/>
          </a:xfrm>
          <a:custGeom>
            <a:avLst/>
            <a:gdLst/>
            <a:ahLst/>
            <a:cxnLst/>
            <a:rect l="l" t="t" r="r" b="b"/>
            <a:pathLst>
              <a:path w="3838575" h="5041900">
                <a:moveTo>
                  <a:pt x="3745264" y="4323318"/>
                </a:moveTo>
                <a:lnTo>
                  <a:pt x="3731005" y="4343400"/>
                </a:lnTo>
                <a:lnTo>
                  <a:pt x="3711575" y="4356100"/>
                </a:lnTo>
                <a:lnTo>
                  <a:pt x="3690620" y="4368800"/>
                </a:lnTo>
                <a:lnTo>
                  <a:pt x="3644392" y="4406900"/>
                </a:lnTo>
                <a:lnTo>
                  <a:pt x="3592956" y="4445000"/>
                </a:lnTo>
                <a:lnTo>
                  <a:pt x="3593084" y="4445000"/>
                </a:lnTo>
                <a:lnTo>
                  <a:pt x="3536696" y="4483100"/>
                </a:lnTo>
                <a:lnTo>
                  <a:pt x="3476117" y="4521200"/>
                </a:lnTo>
                <a:lnTo>
                  <a:pt x="3411728" y="4559300"/>
                </a:lnTo>
                <a:lnTo>
                  <a:pt x="3344036" y="4610100"/>
                </a:lnTo>
                <a:lnTo>
                  <a:pt x="3344291" y="4610100"/>
                </a:lnTo>
                <a:lnTo>
                  <a:pt x="3273552" y="4648200"/>
                </a:lnTo>
                <a:lnTo>
                  <a:pt x="3273805" y="4648200"/>
                </a:lnTo>
                <a:lnTo>
                  <a:pt x="3200781" y="4699000"/>
                </a:lnTo>
                <a:lnTo>
                  <a:pt x="3201035" y="4699000"/>
                </a:lnTo>
                <a:lnTo>
                  <a:pt x="3126232" y="4737100"/>
                </a:lnTo>
                <a:lnTo>
                  <a:pt x="3126485" y="4737100"/>
                </a:lnTo>
                <a:lnTo>
                  <a:pt x="3050285" y="4787900"/>
                </a:lnTo>
                <a:lnTo>
                  <a:pt x="3050667" y="4787900"/>
                </a:lnTo>
                <a:lnTo>
                  <a:pt x="2973578" y="4826000"/>
                </a:lnTo>
                <a:lnTo>
                  <a:pt x="2973959" y="4826000"/>
                </a:lnTo>
                <a:lnTo>
                  <a:pt x="2896488" y="4864100"/>
                </a:lnTo>
                <a:lnTo>
                  <a:pt x="2896870" y="4864100"/>
                </a:lnTo>
                <a:lnTo>
                  <a:pt x="2819526" y="4902200"/>
                </a:lnTo>
                <a:lnTo>
                  <a:pt x="2820035" y="4902200"/>
                </a:lnTo>
                <a:lnTo>
                  <a:pt x="2743326" y="4927600"/>
                </a:lnTo>
                <a:lnTo>
                  <a:pt x="2743835" y="4927600"/>
                </a:lnTo>
                <a:lnTo>
                  <a:pt x="2668270" y="4965700"/>
                </a:lnTo>
                <a:lnTo>
                  <a:pt x="2669032" y="4965700"/>
                </a:lnTo>
                <a:lnTo>
                  <a:pt x="2594991" y="4978400"/>
                </a:lnTo>
                <a:lnTo>
                  <a:pt x="2595753" y="4978400"/>
                </a:lnTo>
                <a:lnTo>
                  <a:pt x="2523871" y="5003800"/>
                </a:lnTo>
                <a:lnTo>
                  <a:pt x="2490088" y="5003800"/>
                </a:lnTo>
                <a:lnTo>
                  <a:pt x="2455798" y="5016500"/>
                </a:lnTo>
                <a:lnTo>
                  <a:pt x="2211197" y="5016500"/>
                </a:lnTo>
                <a:lnTo>
                  <a:pt x="2238883" y="5029200"/>
                </a:lnTo>
                <a:lnTo>
                  <a:pt x="2267585" y="5041900"/>
                </a:lnTo>
                <a:lnTo>
                  <a:pt x="2494915" y="5041900"/>
                </a:lnTo>
                <a:lnTo>
                  <a:pt x="2530601" y="5029200"/>
                </a:lnTo>
                <a:lnTo>
                  <a:pt x="2603246" y="5016500"/>
                </a:lnTo>
                <a:lnTo>
                  <a:pt x="2677922" y="4991100"/>
                </a:lnTo>
                <a:lnTo>
                  <a:pt x="2754122" y="4953000"/>
                </a:lnTo>
                <a:lnTo>
                  <a:pt x="2831210" y="4927600"/>
                </a:lnTo>
                <a:lnTo>
                  <a:pt x="3064129" y="4813300"/>
                </a:lnTo>
                <a:lnTo>
                  <a:pt x="3140583" y="4762500"/>
                </a:lnTo>
                <a:lnTo>
                  <a:pt x="3215640" y="4724400"/>
                </a:lnTo>
                <a:lnTo>
                  <a:pt x="3288792" y="4673600"/>
                </a:lnTo>
                <a:lnTo>
                  <a:pt x="3359657" y="4635500"/>
                </a:lnTo>
                <a:lnTo>
                  <a:pt x="3427729" y="4584700"/>
                </a:lnTo>
                <a:lnTo>
                  <a:pt x="3492373" y="4546600"/>
                </a:lnTo>
                <a:lnTo>
                  <a:pt x="3553079" y="4508500"/>
                </a:lnTo>
                <a:lnTo>
                  <a:pt x="3609594" y="4457700"/>
                </a:lnTo>
                <a:lnTo>
                  <a:pt x="3661410" y="4419600"/>
                </a:lnTo>
                <a:lnTo>
                  <a:pt x="3707765" y="4394200"/>
                </a:lnTo>
                <a:lnTo>
                  <a:pt x="3748404" y="4356100"/>
                </a:lnTo>
                <a:lnTo>
                  <a:pt x="3766439" y="4343400"/>
                </a:lnTo>
                <a:lnTo>
                  <a:pt x="3771054" y="4339045"/>
                </a:lnTo>
                <a:lnTo>
                  <a:pt x="3771138" y="4330700"/>
                </a:lnTo>
                <a:lnTo>
                  <a:pt x="3745264" y="4323318"/>
                </a:lnTo>
                <a:close/>
              </a:path>
              <a:path w="3838575" h="5041900">
                <a:moveTo>
                  <a:pt x="2058606" y="444500"/>
                </a:moveTo>
                <a:lnTo>
                  <a:pt x="2027555" y="444500"/>
                </a:lnTo>
                <a:lnTo>
                  <a:pt x="2061083" y="520700"/>
                </a:lnTo>
                <a:lnTo>
                  <a:pt x="2060701" y="520700"/>
                </a:lnTo>
                <a:lnTo>
                  <a:pt x="2075942" y="558800"/>
                </a:lnTo>
                <a:lnTo>
                  <a:pt x="2075687" y="558800"/>
                </a:lnTo>
                <a:lnTo>
                  <a:pt x="2089531" y="596900"/>
                </a:lnTo>
                <a:lnTo>
                  <a:pt x="2089276" y="596900"/>
                </a:lnTo>
                <a:lnTo>
                  <a:pt x="2101849" y="635000"/>
                </a:lnTo>
                <a:lnTo>
                  <a:pt x="2112898" y="685800"/>
                </a:lnTo>
                <a:lnTo>
                  <a:pt x="2122678" y="736600"/>
                </a:lnTo>
                <a:lnTo>
                  <a:pt x="2122550" y="736600"/>
                </a:lnTo>
                <a:lnTo>
                  <a:pt x="2131186" y="787400"/>
                </a:lnTo>
                <a:lnTo>
                  <a:pt x="2138680" y="838200"/>
                </a:lnTo>
                <a:lnTo>
                  <a:pt x="2144903" y="889000"/>
                </a:lnTo>
                <a:lnTo>
                  <a:pt x="2150110" y="952500"/>
                </a:lnTo>
                <a:lnTo>
                  <a:pt x="2154300" y="1016000"/>
                </a:lnTo>
                <a:lnTo>
                  <a:pt x="2157475" y="1079500"/>
                </a:lnTo>
                <a:lnTo>
                  <a:pt x="2159635" y="1143000"/>
                </a:lnTo>
                <a:lnTo>
                  <a:pt x="2160905" y="1206500"/>
                </a:lnTo>
                <a:lnTo>
                  <a:pt x="2161159" y="1282700"/>
                </a:lnTo>
                <a:lnTo>
                  <a:pt x="2160778" y="1346200"/>
                </a:lnTo>
                <a:lnTo>
                  <a:pt x="2159635" y="1422400"/>
                </a:lnTo>
                <a:lnTo>
                  <a:pt x="2157603" y="1498600"/>
                </a:lnTo>
                <a:lnTo>
                  <a:pt x="2154809" y="1574800"/>
                </a:lnTo>
                <a:lnTo>
                  <a:pt x="2147570" y="1727200"/>
                </a:lnTo>
                <a:lnTo>
                  <a:pt x="2138045" y="1892300"/>
                </a:lnTo>
                <a:lnTo>
                  <a:pt x="2126487" y="2057400"/>
                </a:lnTo>
                <a:lnTo>
                  <a:pt x="2113407" y="2222500"/>
                </a:lnTo>
                <a:lnTo>
                  <a:pt x="2099056" y="2387600"/>
                </a:lnTo>
                <a:lnTo>
                  <a:pt x="2068321" y="2730500"/>
                </a:lnTo>
                <a:lnTo>
                  <a:pt x="2052446" y="2908300"/>
                </a:lnTo>
                <a:lnTo>
                  <a:pt x="2036953" y="3073400"/>
                </a:lnTo>
                <a:lnTo>
                  <a:pt x="2021967" y="3238500"/>
                </a:lnTo>
                <a:lnTo>
                  <a:pt x="2007870" y="3403600"/>
                </a:lnTo>
                <a:lnTo>
                  <a:pt x="1995043" y="3568700"/>
                </a:lnTo>
                <a:lnTo>
                  <a:pt x="1983994" y="3721100"/>
                </a:lnTo>
                <a:lnTo>
                  <a:pt x="1979168" y="3797300"/>
                </a:lnTo>
                <a:lnTo>
                  <a:pt x="1974849" y="3873500"/>
                </a:lnTo>
                <a:lnTo>
                  <a:pt x="1971167" y="3949700"/>
                </a:lnTo>
                <a:lnTo>
                  <a:pt x="1967992" y="4013200"/>
                </a:lnTo>
                <a:lnTo>
                  <a:pt x="1965579" y="4089400"/>
                </a:lnTo>
                <a:lnTo>
                  <a:pt x="1963928" y="4152900"/>
                </a:lnTo>
                <a:lnTo>
                  <a:pt x="1963038" y="4216400"/>
                </a:lnTo>
                <a:lnTo>
                  <a:pt x="1962911" y="4279900"/>
                </a:lnTo>
                <a:lnTo>
                  <a:pt x="1963673" y="4343400"/>
                </a:lnTo>
                <a:lnTo>
                  <a:pt x="1965324" y="4406900"/>
                </a:lnTo>
                <a:lnTo>
                  <a:pt x="1967865" y="4470400"/>
                </a:lnTo>
                <a:lnTo>
                  <a:pt x="1971547" y="4521200"/>
                </a:lnTo>
                <a:lnTo>
                  <a:pt x="1976120" y="4572000"/>
                </a:lnTo>
                <a:lnTo>
                  <a:pt x="1981834" y="4622800"/>
                </a:lnTo>
                <a:lnTo>
                  <a:pt x="1988820" y="4673600"/>
                </a:lnTo>
                <a:lnTo>
                  <a:pt x="1996947" y="4711700"/>
                </a:lnTo>
                <a:lnTo>
                  <a:pt x="2006219" y="4749800"/>
                </a:lnTo>
                <a:lnTo>
                  <a:pt x="2016886" y="4787900"/>
                </a:lnTo>
                <a:lnTo>
                  <a:pt x="2028951" y="4826000"/>
                </a:lnTo>
                <a:lnTo>
                  <a:pt x="2042413" y="4864100"/>
                </a:lnTo>
                <a:lnTo>
                  <a:pt x="2074671" y="4914900"/>
                </a:lnTo>
                <a:lnTo>
                  <a:pt x="2114042" y="4965700"/>
                </a:lnTo>
                <a:lnTo>
                  <a:pt x="2159761" y="4991100"/>
                </a:lnTo>
                <a:lnTo>
                  <a:pt x="2184908" y="5016500"/>
                </a:lnTo>
                <a:lnTo>
                  <a:pt x="2274061" y="5016500"/>
                </a:lnTo>
                <a:lnTo>
                  <a:pt x="2246375" y="5003800"/>
                </a:lnTo>
                <a:lnTo>
                  <a:pt x="2247519" y="5003800"/>
                </a:lnTo>
                <a:lnTo>
                  <a:pt x="2221103" y="4991100"/>
                </a:lnTo>
                <a:lnTo>
                  <a:pt x="2198370" y="4991100"/>
                </a:lnTo>
                <a:lnTo>
                  <a:pt x="2186368" y="4978400"/>
                </a:lnTo>
                <a:lnTo>
                  <a:pt x="2175510" y="4978400"/>
                </a:lnTo>
                <a:lnTo>
                  <a:pt x="2153031" y="4953000"/>
                </a:lnTo>
                <a:lnTo>
                  <a:pt x="2154173" y="4953000"/>
                </a:lnTo>
                <a:lnTo>
                  <a:pt x="2133219" y="4940300"/>
                </a:lnTo>
                <a:lnTo>
                  <a:pt x="2134235" y="4940300"/>
                </a:lnTo>
                <a:lnTo>
                  <a:pt x="2124455" y="4927600"/>
                </a:lnTo>
                <a:lnTo>
                  <a:pt x="2115566" y="4927600"/>
                </a:lnTo>
                <a:lnTo>
                  <a:pt x="2097532" y="4902200"/>
                </a:lnTo>
                <a:lnTo>
                  <a:pt x="2098421" y="4902200"/>
                </a:lnTo>
                <a:lnTo>
                  <a:pt x="2082037" y="4876800"/>
                </a:lnTo>
                <a:lnTo>
                  <a:pt x="2082672" y="4876800"/>
                </a:lnTo>
                <a:lnTo>
                  <a:pt x="2068068" y="4851400"/>
                </a:lnTo>
                <a:lnTo>
                  <a:pt x="2068575" y="4851400"/>
                </a:lnTo>
                <a:lnTo>
                  <a:pt x="2055368" y="4813300"/>
                </a:lnTo>
                <a:lnTo>
                  <a:pt x="2055748" y="4813300"/>
                </a:lnTo>
                <a:lnTo>
                  <a:pt x="2044065" y="4787900"/>
                </a:lnTo>
                <a:lnTo>
                  <a:pt x="2044319" y="4787900"/>
                </a:lnTo>
                <a:lnTo>
                  <a:pt x="2033778" y="4749800"/>
                </a:lnTo>
                <a:lnTo>
                  <a:pt x="2034032" y="4749800"/>
                </a:lnTo>
                <a:lnTo>
                  <a:pt x="2024887" y="4711700"/>
                </a:lnTo>
                <a:lnTo>
                  <a:pt x="2025015" y="4711700"/>
                </a:lnTo>
                <a:lnTo>
                  <a:pt x="2017013" y="4660900"/>
                </a:lnTo>
                <a:lnTo>
                  <a:pt x="2010156" y="4622800"/>
                </a:lnTo>
                <a:lnTo>
                  <a:pt x="2004568" y="4572000"/>
                </a:lnTo>
                <a:lnTo>
                  <a:pt x="1999995" y="4521200"/>
                </a:lnTo>
                <a:lnTo>
                  <a:pt x="1996440" y="4457700"/>
                </a:lnTo>
                <a:lnTo>
                  <a:pt x="1993899" y="4406900"/>
                </a:lnTo>
                <a:lnTo>
                  <a:pt x="1992248" y="4343400"/>
                </a:lnTo>
                <a:lnTo>
                  <a:pt x="1991486" y="4279900"/>
                </a:lnTo>
                <a:lnTo>
                  <a:pt x="1991613" y="4216400"/>
                </a:lnTo>
                <a:lnTo>
                  <a:pt x="1992375" y="4152900"/>
                </a:lnTo>
                <a:lnTo>
                  <a:pt x="1994154" y="4089400"/>
                </a:lnTo>
                <a:lnTo>
                  <a:pt x="1996567" y="4013200"/>
                </a:lnTo>
                <a:lnTo>
                  <a:pt x="1999615" y="3949700"/>
                </a:lnTo>
                <a:lnTo>
                  <a:pt x="2003424" y="3873500"/>
                </a:lnTo>
                <a:lnTo>
                  <a:pt x="2007616" y="3797300"/>
                </a:lnTo>
                <a:lnTo>
                  <a:pt x="2012569" y="3721100"/>
                </a:lnTo>
                <a:lnTo>
                  <a:pt x="2023491" y="3568700"/>
                </a:lnTo>
                <a:lnTo>
                  <a:pt x="2036445" y="3403600"/>
                </a:lnTo>
                <a:lnTo>
                  <a:pt x="2050415" y="3238500"/>
                </a:lnTo>
                <a:lnTo>
                  <a:pt x="2065400" y="3073400"/>
                </a:lnTo>
                <a:lnTo>
                  <a:pt x="2096770" y="2730500"/>
                </a:lnTo>
                <a:lnTo>
                  <a:pt x="2127504" y="2387600"/>
                </a:lnTo>
                <a:lnTo>
                  <a:pt x="2141855" y="2222500"/>
                </a:lnTo>
                <a:lnTo>
                  <a:pt x="2154935" y="2057400"/>
                </a:lnTo>
                <a:lnTo>
                  <a:pt x="2166493" y="1892300"/>
                </a:lnTo>
                <a:lnTo>
                  <a:pt x="2176018" y="1727200"/>
                </a:lnTo>
                <a:lnTo>
                  <a:pt x="2183384" y="1574800"/>
                </a:lnTo>
                <a:lnTo>
                  <a:pt x="2186178" y="1498600"/>
                </a:lnTo>
                <a:lnTo>
                  <a:pt x="2188210" y="1422400"/>
                </a:lnTo>
                <a:lnTo>
                  <a:pt x="2189353" y="1346200"/>
                </a:lnTo>
                <a:lnTo>
                  <a:pt x="2189734" y="1282700"/>
                </a:lnTo>
                <a:lnTo>
                  <a:pt x="2189353" y="1206500"/>
                </a:lnTo>
                <a:lnTo>
                  <a:pt x="2188210" y="1143000"/>
                </a:lnTo>
                <a:lnTo>
                  <a:pt x="2185923" y="1079500"/>
                </a:lnTo>
                <a:lnTo>
                  <a:pt x="2182875" y="1016000"/>
                </a:lnTo>
                <a:lnTo>
                  <a:pt x="2178558" y="952500"/>
                </a:lnTo>
                <a:lnTo>
                  <a:pt x="2173350" y="889000"/>
                </a:lnTo>
                <a:lnTo>
                  <a:pt x="2167000" y="838200"/>
                </a:lnTo>
                <a:lnTo>
                  <a:pt x="2159381" y="774700"/>
                </a:lnTo>
                <a:lnTo>
                  <a:pt x="2150745" y="723900"/>
                </a:lnTo>
                <a:lnTo>
                  <a:pt x="2140711" y="673100"/>
                </a:lnTo>
                <a:lnTo>
                  <a:pt x="2129409" y="635000"/>
                </a:lnTo>
                <a:lnTo>
                  <a:pt x="2116709" y="584200"/>
                </a:lnTo>
                <a:lnTo>
                  <a:pt x="2102611" y="546100"/>
                </a:lnTo>
                <a:lnTo>
                  <a:pt x="2086863" y="508000"/>
                </a:lnTo>
                <a:lnTo>
                  <a:pt x="2058606" y="444500"/>
                </a:lnTo>
                <a:close/>
              </a:path>
              <a:path w="3838575" h="5041900">
                <a:moveTo>
                  <a:pt x="2197099" y="4978400"/>
                </a:moveTo>
                <a:lnTo>
                  <a:pt x="2198370" y="4991100"/>
                </a:lnTo>
                <a:lnTo>
                  <a:pt x="2222246" y="4991100"/>
                </a:lnTo>
                <a:lnTo>
                  <a:pt x="2197099" y="4978400"/>
                </a:lnTo>
                <a:close/>
              </a:path>
              <a:path w="3838575" h="5041900">
                <a:moveTo>
                  <a:pt x="2174367" y="4965700"/>
                </a:moveTo>
                <a:lnTo>
                  <a:pt x="2175510" y="4978400"/>
                </a:lnTo>
                <a:lnTo>
                  <a:pt x="2186368" y="4978400"/>
                </a:lnTo>
                <a:lnTo>
                  <a:pt x="2174367" y="4965700"/>
                </a:lnTo>
                <a:close/>
              </a:path>
              <a:path w="3838575" h="5041900">
                <a:moveTo>
                  <a:pt x="2114676" y="4914900"/>
                </a:moveTo>
                <a:lnTo>
                  <a:pt x="2115566" y="4927600"/>
                </a:lnTo>
                <a:lnTo>
                  <a:pt x="2124455" y="4927600"/>
                </a:lnTo>
                <a:lnTo>
                  <a:pt x="2114676" y="4914900"/>
                </a:lnTo>
                <a:close/>
              </a:path>
              <a:path w="3838575" h="5041900">
                <a:moveTo>
                  <a:pt x="3815799" y="4318000"/>
                </a:moveTo>
                <a:lnTo>
                  <a:pt x="3762375" y="4318000"/>
                </a:lnTo>
                <a:lnTo>
                  <a:pt x="3779901" y="4330700"/>
                </a:lnTo>
                <a:lnTo>
                  <a:pt x="3771054" y="4339045"/>
                </a:lnTo>
                <a:lnTo>
                  <a:pt x="3770249" y="4419600"/>
                </a:lnTo>
                <a:lnTo>
                  <a:pt x="3815799" y="4318000"/>
                </a:lnTo>
                <a:close/>
              </a:path>
              <a:path w="3838575" h="5041900">
                <a:moveTo>
                  <a:pt x="3762375" y="4318000"/>
                </a:moveTo>
                <a:lnTo>
                  <a:pt x="3749040" y="4318000"/>
                </a:lnTo>
                <a:lnTo>
                  <a:pt x="3745264" y="4323318"/>
                </a:lnTo>
                <a:lnTo>
                  <a:pt x="3771138" y="4330700"/>
                </a:lnTo>
                <a:lnTo>
                  <a:pt x="3771054" y="4339045"/>
                </a:lnTo>
                <a:lnTo>
                  <a:pt x="3779901" y="4330700"/>
                </a:lnTo>
                <a:lnTo>
                  <a:pt x="3762375" y="4318000"/>
                </a:lnTo>
                <a:close/>
              </a:path>
              <a:path w="3838575" h="5041900">
                <a:moveTo>
                  <a:pt x="3838575" y="4267200"/>
                </a:moveTo>
                <a:lnTo>
                  <a:pt x="3682111" y="4305300"/>
                </a:lnTo>
                <a:lnTo>
                  <a:pt x="3745264" y="4323318"/>
                </a:lnTo>
                <a:lnTo>
                  <a:pt x="3749040" y="4318000"/>
                </a:lnTo>
                <a:lnTo>
                  <a:pt x="3815799" y="4318000"/>
                </a:lnTo>
                <a:lnTo>
                  <a:pt x="3838575" y="4267200"/>
                </a:lnTo>
                <a:close/>
              </a:path>
              <a:path w="3838575" h="5041900">
                <a:moveTo>
                  <a:pt x="1499361" y="25400"/>
                </a:moveTo>
                <a:lnTo>
                  <a:pt x="1302004" y="25400"/>
                </a:lnTo>
                <a:lnTo>
                  <a:pt x="1368297" y="38100"/>
                </a:lnTo>
                <a:lnTo>
                  <a:pt x="1431417" y="38100"/>
                </a:lnTo>
                <a:lnTo>
                  <a:pt x="1494155" y="50800"/>
                </a:lnTo>
                <a:lnTo>
                  <a:pt x="1493266" y="50800"/>
                </a:lnTo>
                <a:lnTo>
                  <a:pt x="1554225" y="63500"/>
                </a:lnTo>
                <a:lnTo>
                  <a:pt x="1553209" y="63500"/>
                </a:lnTo>
                <a:lnTo>
                  <a:pt x="1612137" y="88900"/>
                </a:lnTo>
                <a:lnTo>
                  <a:pt x="1611121" y="88900"/>
                </a:lnTo>
                <a:lnTo>
                  <a:pt x="1667891" y="101600"/>
                </a:lnTo>
                <a:lnTo>
                  <a:pt x="1666874" y="101600"/>
                </a:lnTo>
                <a:lnTo>
                  <a:pt x="1721484" y="127000"/>
                </a:lnTo>
                <a:lnTo>
                  <a:pt x="1720342" y="127000"/>
                </a:lnTo>
                <a:lnTo>
                  <a:pt x="1772666" y="165100"/>
                </a:lnTo>
                <a:lnTo>
                  <a:pt x="1771649" y="165100"/>
                </a:lnTo>
                <a:lnTo>
                  <a:pt x="1821560" y="203200"/>
                </a:lnTo>
                <a:lnTo>
                  <a:pt x="1820545" y="203200"/>
                </a:lnTo>
                <a:lnTo>
                  <a:pt x="1868043" y="241300"/>
                </a:lnTo>
                <a:lnTo>
                  <a:pt x="1867154" y="241300"/>
                </a:lnTo>
                <a:lnTo>
                  <a:pt x="1911984" y="279400"/>
                </a:lnTo>
                <a:lnTo>
                  <a:pt x="1911222" y="279400"/>
                </a:lnTo>
                <a:lnTo>
                  <a:pt x="1953386" y="330200"/>
                </a:lnTo>
                <a:lnTo>
                  <a:pt x="1952751" y="330200"/>
                </a:lnTo>
                <a:lnTo>
                  <a:pt x="1991995" y="393700"/>
                </a:lnTo>
                <a:lnTo>
                  <a:pt x="1991486" y="393700"/>
                </a:lnTo>
                <a:lnTo>
                  <a:pt x="2028062" y="457200"/>
                </a:lnTo>
                <a:lnTo>
                  <a:pt x="2027555" y="444500"/>
                </a:lnTo>
                <a:lnTo>
                  <a:pt x="2058606" y="444500"/>
                </a:lnTo>
                <a:lnTo>
                  <a:pt x="2015870" y="368300"/>
                </a:lnTo>
                <a:lnTo>
                  <a:pt x="1975866" y="317500"/>
                </a:lnTo>
                <a:lnTo>
                  <a:pt x="1932940" y="266700"/>
                </a:lnTo>
                <a:lnTo>
                  <a:pt x="1887220" y="215900"/>
                </a:lnTo>
                <a:lnTo>
                  <a:pt x="1838833" y="177800"/>
                </a:lnTo>
                <a:lnTo>
                  <a:pt x="1787906" y="139700"/>
                </a:lnTo>
                <a:lnTo>
                  <a:pt x="1734566" y="101600"/>
                </a:lnTo>
                <a:lnTo>
                  <a:pt x="1678940" y="76200"/>
                </a:lnTo>
                <a:lnTo>
                  <a:pt x="1621155" y="50800"/>
                </a:lnTo>
                <a:lnTo>
                  <a:pt x="1499361" y="25400"/>
                </a:lnTo>
                <a:close/>
              </a:path>
              <a:path w="3838575" h="5041900">
                <a:moveTo>
                  <a:pt x="1370330" y="0"/>
                </a:moveTo>
                <a:lnTo>
                  <a:pt x="1164462" y="0"/>
                </a:lnTo>
                <a:lnTo>
                  <a:pt x="1092961" y="12700"/>
                </a:lnTo>
                <a:lnTo>
                  <a:pt x="1020318" y="12700"/>
                </a:lnTo>
                <a:lnTo>
                  <a:pt x="795273" y="50800"/>
                </a:lnTo>
                <a:lnTo>
                  <a:pt x="718311" y="76200"/>
                </a:lnTo>
                <a:lnTo>
                  <a:pt x="640460" y="88900"/>
                </a:lnTo>
                <a:lnTo>
                  <a:pt x="482981" y="127000"/>
                </a:lnTo>
                <a:lnTo>
                  <a:pt x="0" y="279400"/>
                </a:lnTo>
                <a:lnTo>
                  <a:pt x="8381" y="304800"/>
                </a:lnTo>
                <a:lnTo>
                  <a:pt x="170306" y="254000"/>
                </a:lnTo>
                <a:lnTo>
                  <a:pt x="331343" y="203200"/>
                </a:lnTo>
                <a:lnTo>
                  <a:pt x="331088" y="203200"/>
                </a:lnTo>
                <a:lnTo>
                  <a:pt x="490600" y="165100"/>
                </a:lnTo>
                <a:lnTo>
                  <a:pt x="490346" y="165100"/>
                </a:lnTo>
                <a:lnTo>
                  <a:pt x="647572" y="114300"/>
                </a:lnTo>
                <a:lnTo>
                  <a:pt x="647319" y="114300"/>
                </a:lnTo>
                <a:lnTo>
                  <a:pt x="724788" y="101600"/>
                </a:lnTo>
                <a:lnTo>
                  <a:pt x="724534" y="101600"/>
                </a:lnTo>
                <a:lnTo>
                  <a:pt x="801243" y="88900"/>
                </a:lnTo>
                <a:lnTo>
                  <a:pt x="800988" y="88900"/>
                </a:lnTo>
                <a:lnTo>
                  <a:pt x="876681" y="63500"/>
                </a:lnTo>
                <a:lnTo>
                  <a:pt x="876299" y="63500"/>
                </a:lnTo>
                <a:lnTo>
                  <a:pt x="950975" y="50800"/>
                </a:lnTo>
                <a:lnTo>
                  <a:pt x="1023746" y="50800"/>
                </a:lnTo>
                <a:lnTo>
                  <a:pt x="1095883" y="38100"/>
                </a:lnTo>
                <a:lnTo>
                  <a:pt x="1165859" y="38100"/>
                </a:lnTo>
                <a:lnTo>
                  <a:pt x="1235329" y="25400"/>
                </a:lnTo>
                <a:lnTo>
                  <a:pt x="1499361" y="25400"/>
                </a:lnTo>
                <a:lnTo>
                  <a:pt x="137033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19725" y="5296661"/>
            <a:ext cx="4354830" cy="758190"/>
          </a:xfrm>
          <a:custGeom>
            <a:avLst/>
            <a:gdLst/>
            <a:ahLst/>
            <a:cxnLst/>
            <a:rect l="l" t="t" r="r" b="b"/>
            <a:pathLst>
              <a:path w="4354830" h="758189">
                <a:moveTo>
                  <a:pt x="2714358" y="662774"/>
                </a:moveTo>
                <a:lnTo>
                  <a:pt x="0" y="729424"/>
                </a:lnTo>
                <a:lnTo>
                  <a:pt x="762" y="757999"/>
                </a:lnTo>
                <a:lnTo>
                  <a:pt x="2717165" y="691286"/>
                </a:lnTo>
                <a:lnTo>
                  <a:pt x="2785618" y="678980"/>
                </a:lnTo>
                <a:lnTo>
                  <a:pt x="2851657" y="666064"/>
                </a:lnTo>
                <a:lnTo>
                  <a:pt x="2865478" y="662978"/>
                </a:lnTo>
                <a:lnTo>
                  <a:pt x="2713228" y="662978"/>
                </a:lnTo>
                <a:lnTo>
                  <a:pt x="2714358" y="662774"/>
                </a:lnTo>
                <a:close/>
              </a:path>
              <a:path w="4354830" h="758189">
                <a:moveTo>
                  <a:pt x="2715386" y="662749"/>
                </a:moveTo>
                <a:lnTo>
                  <a:pt x="2714358" y="662774"/>
                </a:lnTo>
                <a:lnTo>
                  <a:pt x="2713228" y="662978"/>
                </a:lnTo>
                <a:lnTo>
                  <a:pt x="2715386" y="662749"/>
                </a:lnTo>
                <a:close/>
              </a:path>
              <a:path w="4354830" h="758189">
                <a:moveTo>
                  <a:pt x="2866501" y="662749"/>
                </a:moveTo>
                <a:lnTo>
                  <a:pt x="2715386" y="662749"/>
                </a:lnTo>
                <a:lnTo>
                  <a:pt x="2713228" y="662978"/>
                </a:lnTo>
                <a:lnTo>
                  <a:pt x="2865478" y="662978"/>
                </a:lnTo>
                <a:lnTo>
                  <a:pt x="2866501" y="662749"/>
                </a:lnTo>
                <a:close/>
              </a:path>
              <a:path w="4354830" h="758189">
                <a:moveTo>
                  <a:pt x="2919677" y="650875"/>
                </a:moveTo>
                <a:lnTo>
                  <a:pt x="2780538" y="650875"/>
                </a:lnTo>
                <a:lnTo>
                  <a:pt x="2714358" y="662774"/>
                </a:lnTo>
                <a:lnTo>
                  <a:pt x="2715386" y="662749"/>
                </a:lnTo>
                <a:lnTo>
                  <a:pt x="2866501" y="662749"/>
                </a:lnTo>
                <a:lnTo>
                  <a:pt x="2919677" y="650875"/>
                </a:lnTo>
                <a:close/>
              </a:path>
              <a:path w="4354830" h="758189">
                <a:moveTo>
                  <a:pt x="2977061" y="638060"/>
                </a:moveTo>
                <a:lnTo>
                  <a:pt x="2845943" y="638060"/>
                </a:lnTo>
                <a:lnTo>
                  <a:pt x="2780283" y="650913"/>
                </a:lnTo>
                <a:lnTo>
                  <a:pt x="2780538" y="650875"/>
                </a:lnTo>
                <a:lnTo>
                  <a:pt x="2919677" y="650875"/>
                </a:lnTo>
                <a:lnTo>
                  <a:pt x="2977061" y="638060"/>
                </a:lnTo>
                <a:close/>
              </a:path>
              <a:path w="4354830" h="758189">
                <a:moveTo>
                  <a:pt x="3086520" y="609752"/>
                </a:moveTo>
                <a:lnTo>
                  <a:pt x="2972689" y="609752"/>
                </a:lnTo>
                <a:lnTo>
                  <a:pt x="2845620" y="638123"/>
                </a:lnTo>
                <a:lnTo>
                  <a:pt x="2845943" y="638060"/>
                </a:lnTo>
                <a:lnTo>
                  <a:pt x="2977061" y="638060"/>
                </a:lnTo>
                <a:lnTo>
                  <a:pt x="2979166" y="637590"/>
                </a:lnTo>
                <a:lnTo>
                  <a:pt x="3086520" y="609752"/>
                </a:lnTo>
                <a:close/>
              </a:path>
              <a:path w="4354830" h="758189">
                <a:moveTo>
                  <a:pt x="3300455" y="544080"/>
                </a:moveTo>
                <a:lnTo>
                  <a:pt x="3209798" y="544080"/>
                </a:lnTo>
                <a:lnTo>
                  <a:pt x="3093339" y="578459"/>
                </a:lnTo>
                <a:lnTo>
                  <a:pt x="2972205" y="609860"/>
                </a:lnTo>
                <a:lnTo>
                  <a:pt x="2972689" y="609752"/>
                </a:lnTo>
                <a:lnTo>
                  <a:pt x="3086520" y="609752"/>
                </a:lnTo>
                <a:lnTo>
                  <a:pt x="3101213" y="605942"/>
                </a:lnTo>
                <a:lnTo>
                  <a:pt x="3218053" y="571423"/>
                </a:lnTo>
                <a:lnTo>
                  <a:pt x="3300455" y="544080"/>
                </a:lnTo>
                <a:close/>
              </a:path>
              <a:path w="4354830" h="758189">
                <a:moveTo>
                  <a:pt x="3093720" y="578332"/>
                </a:moveTo>
                <a:lnTo>
                  <a:pt x="3093230" y="578459"/>
                </a:lnTo>
                <a:lnTo>
                  <a:pt x="3093720" y="578332"/>
                </a:lnTo>
                <a:close/>
              </a:path>
              <a:path w="4354830" h="758189">
                <a:moveTo>
                  <a:pt x="3601961" y="426237"/>
                </a:moveTo>
                <a:lnTo>
                  <a:pt x="3530854" y="426237"/>
                </a:lnTo>
                <a:lnTo>
                  <a:pt x="3427476" y="467956"/>
                </a:lnTo>
                <a:lnTo>
                  <a:pt x="3320542" y="507326"/>
                </a:lnTo>
                <a:lnTo>
                  <a:pt x="3209290" y="544220"/>
                </a:lnTo>
                <a:lnTo>
                  <a:pt x="3209798" y="544080"/>
                </a:lnTo>
                <a:lnTo>
                  <a:pt x="3300455" y="544080"/>
                </a:lnTo>
                <a:lnTo>
                  <a:pt x="3330194" y="534212"/>
                </a:lnTo>
                <a:lnTo>
                  <a:pt x="3437890" y="494538"/>
                </a:lnTo>
                <a:lnTo>
                  <a:pt x="3541776" y="452653"/>
                </a:lnTo>
                <a:lnTo>
                  <a:pt x="3601961" y="426237"/>
                </a:lnTo>
                <a:close/>
              </a:path>
              <a:path w="4354830" h="758189">
                <a:moveTo>
                  <a:pt x="3320923" y="507174"/>
                </a:moveTo>
                <a:lnTo>
                  <a:pt x="3320463" y="507326"/>
                </a:lnTo>
                <a:lnTo>
                  <a:pt x="3320923" y="507174"/>
                </a:lnTo>
                <a:close/>
              </a:path>
              <a:path w="4354830" h="758189">
                <a:moveTo>
                  <a:pt x="3427856" y="467791"/>
                </a:moveTo>
                <a:lnTo>
                  <a:pt x="3427408" y="467956"/>
                </a:lnTo>
                <a:lnTo>
                  <a:pt x="3427856" y="467791"/>
                </a:lnTo>
                <a:close/>
              </a:path>
              <a:path w="4354830" h="758189">
                <a:moveTo>
                  <a:pt x="3790444" y="337210"/>
                </a:moveTo>
                <a:lnTo>
                  <a:pt x="3726688" y="337210"/>
                </a:lnTo>
                <a:lnTo>
                  <a:pt x="3630041" y="382739"/>
                </a:lnTo>
                <a:lnTo>
                  <a:pt x="3530793" y="426261"/>
                </a:lnTo>
                <a:lnTo>
                  <a:pt x="3601961" y="426237"/>
                </a:lnTo>
                <a:lnTo>
                  <a:pt x="3641979" y="408673"/>
                </a:lnTo>
                <a:lnTo>
                  <a:pt x="3739006" y="362991"/>
                </a:lnTo>
                <a:lnTo>
                  <a:pt x="3790444" y="337210"/>
                </a:lnTo>
                <a:close/>
              </a:path>
              <a:path w="4354830" h="758189">
                <a:moveTo>
                  <a:pt x="3630295" y="382587"/>
                </a:moveTo>
                <a:lnTo>
                  <a:pt x="3629947" y="382739"/>
                </a:lnTo>
                <a:lnTo>
                  <a:pt x="3630295" y="382587"/>
                </a:lnTo>
                <a:close/>
              </a:path>
              <a:path w="4354830" h="758189">
                <a:moveTo>
                  <a:pt x="3881592" y="290194"/>
                </a:moveTo>
                <a:lnTo>
                  <a:pt x="3820414" y="290194"/>
                </a:lnTo>
                <a:lnTo>
                  <a:pt x="3726306" y="337362"/>
                </a:lnTo>
                <a:lnTo>
                  <a:pt x="3726688" y="337210"/>
                </a:lnTo>
                <a:lnTo>
                  <a:pt x="3790444" y="337210"/>
                </a:lnTo>
                <a:lnTo>
                  <a:pt x="3833368" y="315696"/>
                </a:lnTo>
                <a:lnTo>
                  <a:pt x="3881592" y="290194"/>
                </a:lnTo>
                <a:close/>
              </a:path>
              <a:path w="4354830" h="758189">
                <a:moveTo>
                  <a:pt x="3970708" y="241934"/>
                </a:moveTo>
                <a:lnTo>
                  <a:pt x="3911600" y="241934"/>
                </a:lnTo>
                <a:lnTo>
                  <a:pt x="3820032" y="290322"/>
                </a:lnTo>
                <a:lnTo>
                  <a:pt x="3820414" y="290194"/>
                </a:lnTo>
                <a:lnTo>
                  <a:pt x="3881592" y="290194"/>
                </a:lnTo>
                <a:lnTo>
                  <a:pt x="3925061" y="267207"/>
                </a:lnTo>
                <a:lnTo>
                  <a:pt x="3970708" y="241934"/>
                </a:lnTo>
                <a:close/>
              </a:path>
              <a:path w="4354830" h="758189">
                <a:moveTo>
                  <a:pt x="4145044" y="142112"/>
                </a:moveTo>
                <a:lnTo>
                  <a:pt x="4088892" y="142112"/>
                </a:lnTo>
                <a:lnTo>
                  <a:pt x="4000880" y="192531"/>
                </a:lnTo>
                <a:lnTo>
                  <a:pt x="3911346" y="242062"/>
                </a:lnTo>
                <a:lnTo>
                  <a:pt x="3911600" y="241934"/>
                </a:lnTo>
                <a:lnTo>
                  <a:pt x="3970708" y="241934"/>
                </a:lnTo>
                <a:lnTo>
                  <a:pt x="4014978" y="217424"/>
                </a:lnTo>
                <a:lnTo>
                  <a:pt x="4103116" y="166878"/>
                </a:lnTo>
                <a:lnTo>
                  <a:pt x="4145044" y="142112"/>
                </a:lnTo>
                <a:close/>
              </a:path>
              <a:path w="4354830" h="758189">
                <a:moveTo>
                  <a:pt x="4263922" y="37864"/>
                </a:moveTo>
                <a:lnTo>
                  <a:pt x="4175379" y="91059"/>
                </a:lnTo>
                <a:lnTo>
                  <a:pt x="4088638" y="142240"/>
                </a:lnTo>
                <a:lnTo>
                  <a:pt x="4088892" y="142112"/>
                </a:lnTo>
                <a:lnTo>
                  <a:pt x="4145044" y="142112"/>
                </a:lnTo>
                <a:lnTo>
                  <a:pt x="4189983" y="115569"/>
                </a:lnTo>
                <a:lnTo>
                  <a:pt x="4278611" y="62279"/>
                </a:lnTo>
                <a:lnTo>
                  <a:pt x="4281043" y="44196"/>
                </a:lnTo>
                <a:lnTo>
                  <a:pt x="4263922" y="37864"/>
                </a:lnTo>
                <a:close/>
              </a:path>
              <a:path w="4354830" h="758189">
                <a:moveTo>
                  <a:pt x="4334137" y="32003"/>
                </a:moveTo>
                <a:lnTo>
                  <a:pt x="4273677" y="32003"/>
                </a:lnTo>
                <a:lnTo>
                  <a:pt x="4288408" y="56387"/>
                </a:lnTo>
                <a:lnTo>
                  <a:pt x="4278611" y="62279"/>
                </a:lnTo>
                <a:lnTo>
                  <a:pt x="4268851" y="134874"/>
                </a:lnTo>
                <a:lnTo>
                  <a:pt x="4334137" y="32003"/>
                </a:lnTo>
                <a:close/>
              </a:path>
              <a:path w="4354830" h="758189">
                <a:moveTo>
                  <a:pt x="4281043" y="44196"/>
                </a:moveTo>
                <a:lnTo>
                  <a:pt x="4278611" y="62279"/>
                </a:lnTo>
                <a:lnTo>
                  <a:pt x="4288408" y="56387"/>
                </a:lnTo>
                <a:lnTo>
                  <a:pt x="4281043" y="44196"/>
                </a:lnTo>
                <a:close/>
              </a:path>
              <a:path w="4354830" h="758189">
                <a:moveTo>
                  <a:pt x="4273677" y="32003"/>
                </a:moveTo>
                <a:lnTo>
                  <a:pt x="4263922" y="37864"/>
                </a:lnTo>
                <a:lnTo>
                  <a:pt x="4281043" y="44196"/>
                </a:lnTo>
                <a:lnTo>
                  <a:pt x="4273677" y="32003"/>
                </a:lnTo>
                <a:close/>
              </a:path>
              <a:path w="4354830" h="758189">
                <a:moveTo>
                  <a:pt x="4354449" y="0"/>
                </a:moveTo>
                <a:lnTo>
                  <a:pt x="4195191" y="12446"/>
                </a:lnTo>
                <a:lnTo>
                  <a:pt x="4263922" y="37864"/>
                </a:lnTo>
                <a:lnTo>
                  <a:pt x="4273677" y="32003"/>
                </a:lnTo>
                <a:lnTo>
                  <a:pt x="4334137" y="32003"/>
                </a:lnTo>
                <a:lnTo>
                  <a:pt x="43544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64793" y="1189735"/>
            <a:ext cx="181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Previous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5" dirty="0">
                <a:latin typeface="Calibri"/>
                <a:cs typeface="Calibri"/>
              </a:rPr>
              <a:t> 0.7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440" y="1708404"/>
          <a:ext cx="4314824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587997" y="1054353"/>
            <a:ext cx="933450" cy="386080"/>
            <a:chOff x="6587997" y="1054353"/>
            <a:chExt cx="933450" cy="386080"/>
          </a:xfrm>
        </p:grpSpPr>
        <p:sp>
          <p:nvSpPr>
            <p:cNvPr id="6" name="object 6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97116" y="1082802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10" name="object 10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4" name="object 14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768842" y="1929129"/>
            <a:ext cx="1003300" cy="384810"/>
            <a:chOff x="8768842" y="1929129"/>
            <a:chExt cx="1003300" cy="384810"/>
          </a:xfrm>
        </p:grpSpPr>
        <p:sp>
          <p:nvSpPr>
            <p:cNvPr id="18" name="object 18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914003" y="1956638"/>
            <a:ext cx="713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027666" y="1929129"/>
            <a:ext cx="1508125" cy="384810"/>
            <a:chOff x="10027666" y="1929129"/>
            <a:chExt cx="1508125" cy="384810"/>
          </a:xfrm>
        </p:grpSpPr>
        <p:sp>
          <p:nvSpPr>
            <p:cNvPr id="22" name="object 22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7" name="object 27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408167" y="4817998"/>
            <a:ext cx="5975985" cy="20320"/>
          </a:xfrm>
          <a:custGeom>
            <a:avLst/>
            <a:gdLst/>
            <a:ahLst/>
            <a:cxnLst/>
            <a:rect l="l" t="t" r="r" b="b"/>
            <a:pathLst>
              <a:path w="5975984" h="20320">
                <a:moveTo>
                  <a:pt x="5975604" y="0"/>
                </a:moveTo>
                <a:lnTo>
                  <a:pt x="0" y="0"/>
                </a:lnTo>
                <a:lnTo>
                  <a:pt x="0" y="19812"/>
                </a:lnTo>
                <a:lnTo>
                  <a:pt x="5975604" y="19812"/>
                </a:lnTo>
                <a:lnTo>
                  <a:pt x="5975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185150" y="4367529"/>
            <a:ext cx="424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0.3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70576" y="4801870"/>
            <a:ext cx="2543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472" baseline="2314" dirty="0">
                <a:latin typeface="Cambria Math"/>
                <a:cs typeface="Cambria Math"/>
              </a:rPr>
              <a:t>σ</a:t>
            </a:r>
            <a:r>
              <a:rPr sz="3600" spc="562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[𝑃𝑟𝑒𝑣𝑖𝑜𝑢𝑠</a:t>
            </a:r>
            <a:r>
              <a:rPr sz="2400" spc="25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𝑃𝑟𝑜𝑏</a:t>
            </a:r>
            <a:r>
              <a:rPr sz="2625" spc="-30" baseline="-15873" dirty="0">
                <a:latin typeface="Cambria Math"/>
                <a:cs typeface="Cambria Math"/>
              </a:rPr>
              <a:t>𝑖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990585" y="4801870"/>
            <a:ext cx="3432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53110" algn="l"/>
                <a:tab pos="1113790" algn="l"/>
              </a:tabLst>
            </a:pPr>
            <a:r>
              <a:rPr sz="2400" dirty="0">
                <a:latin typeface="Cambria Math"/>
                <a:cs typeface="Cambria Math"/>
              </a:rPr>
              <a:t>× </a:t>
            </a:r>
            <a:r>
              <a:rPr sz="2400" spc="-25" dirty="0">
                <a:latin typeface="Cambria Math"/>
                <a:cs typeface="Cambria Math"/>
              </a:rPr>
              <a:t>(1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−</a:t>
            </a:r>
            <a:r>
              <a:rPr sz="2400" dirty="0">
                <a:latin typeface="Cambria Math"/>
                <a:cs typeface="Cambria Math"/>
              </a:rPr>
              <a:t>	𝑃𝑟𝑒𝑣𝑖𝑜𝑢𝑠</a:t>
            </a:r>
            <a:r>
              <a:rPr sz="2400" spc="1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𝑃𝑟𝑜𝑏</a:t>
            </a:r>
            <a:r>
              <a:rPr sz="2625" spc="-15" baseline="-15873" dirty="0">
                <a:latin typeface="Cambria Math"/>
                <a:cs typeface="Cambria Math"/>
              </a:rPr>
              <a:t>𝑖</a:t>
            </a:r>
            <a:r>
              <a:rPr sz="2400" spc="-10" dirty="0">
                <a:latin typeface="Cambria Math"/>
                <a:cs typeface="Cambria Math"/>
              </a:rPr>
              <a:t>)]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066280" y="1597405"/>
            <a:ext cx="1318895" cy="2781935"/>
          </a:xfrm>
          <a:custGeom>
            <a:avLst/>
            <a:gdLst/>
            <a:ahLst/>
            <a:cxnLst/>
            <a:rect l="l" t="t" r="r" b="b"/>
            <a:pathLst>
              <a:path w="1318895" h="2781935">
                <a:moveTo>
                  <a:pt x="1161542" y="2629535"/>
                </a:moveTo>
                <a:lnTo>
                  <a:pt x="1209675" y="2781808"/>
                </a:lnTo>
                <a:lnTo>
                  <a:pt x="1268652" y="2699385"/>
                </a:lnTo>
                <a:lnTo>
                  <a:pt x="1237234" y="2699385"/>
                </a:lnTo>
                <a:lnTo>
                  <a:pt x="1209040" y="2694940"/>
                </a:lnTo>
                <a:lnTo>
                  <a:pt x="1210853" y="2683625"/>
                </a:lnTo>
                <a:lnTo>
                  <a:pt x="1161542" y="2629535"/>
                </a:lnTo>
                <a:close/>
              </a:path>
              <a:path w="1318895" h="2781935">
                <a:moveTo>
                  <a:pt x="1210853" y="2683625"/>
                </a:moveTo>
                <a:lnTo>
                  <a:pt x="1209040" y="2694940"/>
                </a:lnTo>
                <a:lnTo>
                  <a:pt x="1237234" y="2699385"/>
                </a:lnTo>
                <a:lnTo>
                  <a:pt x="1237600" y="2697099"/>
                </a:lnTo>
                <a:lnTo>
                  <a:pt x="1223137" y="2697099"/>
                </a:lnTo>
                <a:lnTo>
                  <a:pt x="1210853" y="2683625"/>
                </a:lnTo>
                <a:close/>
              </a:path>
              <a:path w="1318895" h="2781935">
                <a:moveTo>
                  <a:pt x="1302639" y="2651887"/>
                </a:moveTo>
                <a:lnTo>
                  <a:pt x="1239051" y="2688048"/>
                </a:lnTo>
                <a:lnTo>
                  <a:pt x="1237234" y="2699385"/>
                </a:lnTo>
                <a:lnTo>
                  <a:pt x="1268652" y="2699385"/>
                </a:lnTo>
                <a:lnTo>
                  <a:pt x="1302639" y="2651887"/>
                </a:lnTo>
                <a:close/>
              </a:path>
              <a:path w="1318895" h="2781935">
                <a:moveTo>
                  <a:pt x="1256278" y="2577211"/>
                </a:moveTo>
                <a:lnTo>
                  <a:pt x="1227454" y="2577211"/>
                </a:lnTo>
                <a:lnTo>
                  <a:pt x="1211706" y="2678303"/>
                </a:lnTo>
                <a:lnTo>
                  <a:pt x="1210853" y="2683625"/>
                </a:lnTo>
                <a:lnTo>
                  <a:pt x="1223137" y="2697099"/>
                </a:lnTo>
                <a:lnTo>
                  <a:pt x="1239051" y="2688048"/>
                </a:lnTo>
                <a:lnTo>
                  <a:pt x="1239901" y="2682748"/>
                </a:lnTo>
                <a:lnTo>
                  <a:pt x="1255649" y="2581529"/>
                </a:lnTo>
                <a:lnTo>
                  <a:pt x="1256278" y="2577211"/>
                </a:lnTo>
                <a:close/>
              </a:path>
              <a:path w="1318895" h="2781935">
                <a:moveTo>
                  <a:pt x="1239051" y="2688048"/>
                </a:moveTo>
                <a:lnTo>
                  <a:pt x="1223137" y="2697099"/>
                </a:lnTo>
                <a:lnTo>
                  <a:pt x="1237600" y="2697099"/>
                </a:lnTo>
                <a:lnTo>
                  <a:pt x="1239051" y="2688048"/>
                </a:lnTo>
                <a:close/>
              </a:path>
              <a:path w="1318895" h="2781935">
                <a:moveTo>
                  <a:pt x="1301390" y="2226310"/>
                </a:moveTo>
                <a:lnTo>
                  <a:pt x="1272794" y="2226310"/>
                </a:lnTo>
                <a:lnTo>
                  <a:pt x="1267587" y="2276221"/>
                </a:lnTo>
                <a:lnTo>
                  <a:pt x="1255776" y="2376170"/>
                </a:lnTo>
                <a:lnTo>
                  <a:pt x="1242187" y="2476500"/>
                </a:lnTo>
                <a:lnTo>
                  <a:pt x="1227327" y="2577338"/>
                </a:lnTo>
                <a:lnTo>
                  <a:pt x="1256278" y="2577211"/>
                </a:lnTo>
                <a:lnTo>
                  <a:pt x="1270380" y="2480437"/>
                </a:lnTo>
                <a:lnTo>
                  <a:pt x="1284097" y="2379599"/>
                </a:lnTo>
                <a:lnTo>
                  <a:pt x="1296035" y="2279269"/>
                </a:lnTo>
                <a:lnTo>
                  <a:pt x="1301115" y="2229231"/>
                </a:lnTo>
                <a:lnTo>
                  <a:pt x="1301390" y="2226310"/>
                </a:lnTo>
                <a:close/>
              </a:path>
              <a:path w="1318895" h="2781935">
                <a:moveTo>
                  <a:pt x="1242187" y="2476373"/>
                </a:moveTo>
                <a:close/>
              </a:path>
              <a:path w="1318895" h="2781935">
                <a:moveTo>
                  <a:pt x="1255776" y="2375916"/>
                </a:moveTo>
                <a:lnTo>
                  <a:pt x="1255741" y="2376170"/>
                </a:lnTo>
                <a:lnTo>
                  <a:pt x="1255776" y="2375916"/>
                </a:lnTo>
                <a:close/>
              </a:path>
              <a:path w="1318895" h="2781935">
                <a:moveTo>
                  <a:pt x="1267587" y="2276094"/>
                </a:moveTo>
                <a:close/>
              </a:path>
              <a:path w="1318895" h="2781935">
                <a:moveTo>
                  <a:pt x="1318514" y="1884045"/>
                </a:moveTo>
                <a:lnTo>
                  <a:pt x="1289939" y="1884045"/>
                </a:lnTo>
                <a:lnTo>
                  <a:pt x="1289931" y="1932686"/>
                </a:lnTo>
                <a:lnTo>
                  <a:pt x="1288923" y="1980946"/>
                </a:lnTo>
                <a:lnTo>
                  <a:pt x="1287145" y="2029714"/>
                </a:lnTo>
                <a:lnTo>
                  <a:pt x="1287072" y="2030857"/>
                </a:lnTo>
                <a:lnTo>
                  <a:pt x="1284604" y="2078482"/>
                </a:lnTo>
                <a:lnTo>
                  <a:pt x="1281302" y="2127631"/>
                </a:lnTo>
                <a:lnTo>
                  <a:pt x="1277366" y="2177034"/>
                </a:lnTo>
                <a:lnTo>
                  <a:pt x="1272667" y="2226437"/>
                </a:lnTo>
                <a:lnTo>
                  <a:pt x="1301390" y="2226310"/>
                </a:lnTo>
                <a:lnTo>
                  <a:pt x="1305814" y="2179320"/>
                </a:lnTo>
                <a:lnTo>
                  <a:pt x="1309751" y="2129663"/>
                </a:lnTo>
                <a:lnTo>
                  <a:pt x="1313179" y="2080133"/>
                </a:lnTo>
                <a:lnTo>
                  <a:pt x="1315720" y="2030857"/>
                </a:lnTo>
                <a:lnTo>
                  <a:pt x="1317498" y="1981581"/>
                </a:lnTo>
                <a:lnTo>
                  <a:pt x="1318514" y="1932686"/>
                </a:lnTo>
                <a:lnTo>
                  <a:pt x="1318514" y="1884045"/>
                </a:lnTo>
                <a:close/>
              </a:path>
              <a:path w="1318895" h="2781935">
                <a:moveTo>
                  <a:pt x="1277366" y="2176780"/>
                </a:moveTo>
                <a:lnTo>
                  <a:pt x="1277341" y="2177034"/>
                </a:lnTo>
                <a:lnTo>
                  <a:pt x="1277366" y="2176780"/>
                </a:lnTo>
                <a:close/>
              </a:path>
              <a:path w="1318895" h="2781935">
                <a:moveTo>
                  <a:pt x="1281302" y="2127504"/>
                </a:moveTo>
                <a:close/>
              </a:path>
              <a:path w="1318895" h="2781935">
                <a:moveTo>
                  <a:pt x="1284604" y="2078228"/>
                </a:moveTo>
                <a:lnTo>
                  <a:pt x="1284588" y="2078482"/>
                </a:lnTo>
                <a:lnTo>
                  <a:pt x="1284604" y="2078228"/>
                </a:lnTo>
                <a:close/>
              </a:path>
              <a:path w="1318895" h="2781935">
                <a:moveTo>
                  <a:pt x="1287145" y="2029460"/>
                </a:moveTo>
                <a:lnTo>
                  <a:pt x="1287131" y="2029714"/>
                </a:lnTo>
                <a:lnTo>
                  <a:pt x="1287145" y="2029460"/>
                </a:lnTo>
                <a:close/>
              </a:path>
              <a:path w="1318895" h="2781935">
                <a:moveTo>
                  <a:pt x="1288923" y="1980692"/>
                </a:moveTo>
                <a:lnTo>
                  <a:pt x="1288913" y="1980946"/>
                </a:lnTo>
                <a:lnTo>
                  <a:pt x="1288923" y="1980692"/>
                </a:lnTo>
                <a:close/>
              </a:path>
              <a:path w="1318895" h="2781935">
                <a:moveTo>
                  <a:pt x="1289939" y="1932305"/>
                </a:moveTo>
                <a:lnTo>
                  <a:pt x="1289933" y="1932559"/>
                </a:lnTo>
                <a:lnTo>
                  <a:pt x="1289939" y="1932305"/>
                </a:lnTo>
                <a:close/>
              </a:path>
              <a:path w="1318895" h="2781935">
                <a:moveTo>
                  <a:pt x="1317636" y="1836166"/>
                </a:moveTo>
                <a:lnTo>
                  <a:pt x="1289050" y="1836166"/>
                </a:lnTo>
                <a:lnTo>
                  <a:pt x="1289939" y="1884299"/>
                </a:lnTo>
                <a:lnTo>
                  <a:pt x="1289939" y="1884045"/>
                </a:lnTo>
                <a:lnTo>
                  <a:pt x="1318514" y="1884045"/>
                </a:lnTo>
                <a:lnTo>
                  <a:pt x="1317636" y="1836166"/>
                </a:lnTo>
                <a:close/>
              </a:path>
              <a:path w="1318895" h="2781935">
                <a:moveTo>
                  <a:pt x="1315770" y="1788541"/>
                </a:moveTo>
                <a:lnTo>
                  <a:pt x="1287145" y="1788541"/>
                </a:lnTo>
                <a:lnTo>
                  <a:pt x="1289050" y="1836420"/>
                </a:lnTo>
                <a:lnTo>
                  <a:pt x="1289050" y="1836166"/>
                </a:lnTo>
                <a:lnTo>
                  <a:pt x="1317636" y="1836166"/>
                </a:lnTo>
                <a:lnTo>
                  <a:pt x="1317625" y="1835531"/>
                </a:lnTo>
                <a:lnTo>
                  <a:pt x="1315770" y="1788541"/>
                </a:lnTo>
                <a:close/>
              </a:path>
              <a:path w="1318895" h="2781935">
                <a:moveTo>
                  <a:pt x="1312792" y="1741170"/>
                </a:moveTo>
                <a:lnTo>
                  <a:pt x="1284224" y="1741170"/>
                </a:lnTo>
                <a:lnTo>
                  <a:pt x="1287145" y="1788795"/>
                </a:lnTo>
                <a:lnTo>
                  <a:pt x="1287145" y="1788541"/>
                </a:lnTo>
                <a:lnTo>
                  <a:pt x="1315770" y="1788541"/>
                </a:lnTo>
                <a:lnTo>
                  <a:pt x="1315720" y="1787271"/>
                </a:lnTo>
                <a:lnTo>
                  <a:pt x="1312792" y="1741170"/>
                </a:lnTo>
                <a:close/>
              </a:path>
              <a:path w="1318895" h="2781935">
                <a:moveTo>
                  <a:pt x="1308944" y="1694180"/>
                </a:moveTo>
                <a:lnTo>
                  <a:pt x="1280287" y="1694180"/>
                </a:lnTo>
                <a:lnTo>
                  <a:pt x="1284224" y="1741551"/>
                </a:lnTo>
                <a:lnTo>
                  <a:pt x="1284224" y="1741170"/>
                </a:lnTo>
                <a:lnTo>
                  <a:pt x="1312792" y="1741170"/>
                </a:lnTo>
                <a:lnTo>
                  <a:pt x="1312672" y="1739265"/>
                </a:lnTo>
                <a:lnTo>
                  <a:pt x="1308944" y="1694180"/>
                </a:lnTo>
                <a:close/>
              </a:path>
              <a:path w="1318895" h="2781935">
                <a:moveTo>
                  <a:pt x="1303772" y="1647571"/>
                </a:moveTo>
                <a:lnTo>
                  <a:pt x="1275079" y="1647571"/>
                </a:lnTo>
                <a:lnTo>
                  <a:pt x="1280287" y="1694561"/>
                </a:lnTo>
                <a:lnTo>
                  <a:pt x="1280287" y="1694180"/>
                </a:lnTo>
                <a:lnTo>
                  <a:pt x="1308944" y="1694180"/>
                </a:lnTo>
                <a:lnTo>
                  <a:pt x="1308735" y="1691640"/>
                </a:lnTo>
                <a:lnTo>
                  <a:pt x="1303772" y="1647571"/>
                </a:lnTo>
                <a:close/>
              </a:path>
              <a:path w="1318895" h="2781935">
                <a:moveTo>
                  <a:pt x="1297484" y="1601343"/>
                </a:moveTo>
                <a:lnTo>
                  <a:pt x="1268729" y="1601343"/>
                </a:lnTo>
                <a:lnTo>
                  <a:pt x="1275079" y="1647952"/>
                </a:lnTo>
                <a:lnTo>
                  <a:pt x="1275079" y="1647571"/>
                </a:lnTo>
                <a:lnTo>
                  <a:pt x="1303772" y="1647571"/>
                </a:lnTo>
                <a:lnTo>
                  <a:pt x="1303401" y="1644269"/>
                </a:lnTo>
                <a:lnTo>
                  <a:pt x="1297484" y="1601343"/>
                </a:lnTo>
                <a:close/>
              </a:path>
              <a:path w="1318895" h="2781935">
                <a:moveTo>
                  <a:pt x="1259837" y="1419733"/>
                </a:moveTo>
                <a:lnTo>
                  <a:pt x="1230376" y="1419733"/>
                </a:lnTo>
                <a:lnTo>
                  <a:pt x="1242060" y="1465072"/>
                </a:lnTo>
                <a:lnTo>
                  <a:pt x="1252347" y="1510157"/>
                </a:lnTo>
                <a:lnTo>
                  <a:pt x="1261237" y="1555750"/>
                </a:lnTo>
                <a:lnTo>
                  <a:pt x="1268729" y="1601724"/>
                </a:lnTo>
                <a:lnTo>
                  <a:pt x="1268729" y="1601343"/>
                </a:lnTo>
                <a:lnTo>
                  <a:pt x="1297484" y="1601343"/>
                </a:lnTo>
                <a:lnTo>
                  <a:pt x="1296924" y="1597279"/>
                </a:lnTo>
                <a:lnTo>
                  <a:pt x="1289303" y="1550416"/>
                </a:lnTo>
                <a:lnTo>
                  <a:pt x="1280287" y="1504061"/>
                </a:lnTo>
                <a:lnTo>
                  <a:pt x="1269746" y="1458087"/>
                </a:lnTo>
                <a:lnTo>
                  <a:pt x="1259837" y="1419733"/>
                </a:lnTo>
                <a:close/>
              </a:path>
              <a:path w="1318895" h="2781935">
                <a:moveTo>
                  <a:pt x="1261110" y="1555242"/>
                </a:moveTo>
                <a:lnTo>
                  <a:pt x="1261193" y="1555750"/>
                </a:lnTo>
                <a:lnTo>
                  <a:pt x="1261110" y="1555242"/>
                </a:lnTo>
                <a:close/>
              </a:path>
              <a:path w="1318895" h="2781935">
                <a:moveTo>
                  <a:pt x="1252220" y="1509649"/>
                </a:moveTo>
                <a:lnTo>
                  <a:pt x="1252319" y="1510157"/>
                </a:lnTo>
                <a:lnTo>
                  <a:pt x="1252220" y="1509649"/>
                </a:lnTo>
                <a:close/>
              </a:path>
              <a:path w="1318895" h="2781935">
                <a:moveTo>
                  <a:pt x="1241933" y="1464691"/>
                </a:moveTo>
                <a:lnTo>
                  <a:pt x="1242020" y="1465072"/>
                </a:lnTo>
                <a:lnTo>
                  <a:pt x="1241933" y="1464691"/>
                </a:lnTo>
                <a:close/>
              </a:path>
              <a:path w="1318895" h="2781935">
                <a:moveTo>
                  <a:pt x="1247072" y="1375537"/>
                </a:moveTo>
                <a:lnTo>
                  <a:pt x="1217295" y="1375537"/>
                </a:lnTo>
                <a:lnTo>
                  <a:pt x="1217422" y="1375918"/>
                </a:lnTo>
                <a:lnTo>
                  <a:pt x="1230502" y="1420241"/>
                </a:lnTo>
                <a:lnTo>
                  <a:pt x="1230376" y="1419733"/>
                </a:lnTo>
                <a:lnTo>
                  <a:pt x="1259837" y="1419733"/>
                </a:lnTo>
                <a:lnTo>
                  <a:pt x="1257935" y="1412367"/>
                </a:lnTo>
                <a:lnTo>
                  <a:pt x="1247072" y="1375537"/>
                </a:lnTo>
                <a:close/>
              </a:path>
              <a:path w="1318895" h="2781935">
                <a:moveTo>
                  <a:pt x="1217297" y="1375546"/>
                </a:moveTo>
                <a:lnTo>
                  <a:pt x="1217407" y="1375918"/>
                </a:lnTo>
                <a:lnTo>
                  <a:pt x="1217297" y="1375546"/>
                </a:lnTo>
                <a:close/>
              </a:path>
              <a:path w="1318895" h="2781935">
                <a:moveTo>
                  <a:pt x="1216986" y="1288034"/>
                </a:moveTo>
                <a:lnTo>
                  <a:pt x="1186561" y="1288034"/>
                </a:lnTo>
                <a:lnTo>
                  <a:pt x="1202817" y="1331976"/>
                </a:lnTo>
                <a:lnTo>
                  <a:pt x="1217297" y="1375546"/>
                </a:lnTo>
                <a:lnTo>
                  <a:pt x="1247072" y="1375537"/>
                </a:lnTo>
                <a:lnTo>
                  <a:pt x="1244600" y="1367155"/>
                </a:lnTo>
                <a:lnTo>
                  <a:pt x="1229614" y="1322197"/>
                </a:lnTo>
                <a:lnTo>
                  <a:pt x="1216986" y="1288034"/>
                </a:lnTo>
                <a:close/>
              </a:path>
              <a:path w="1318895" h="2781935">
                <a:moveTo>
                  <a:pt x="1202563" y="1331468"/>
                </a:moveTo>
                <a:lnTo>
                  <a:pt x="1202732" y="1331976"/>
                </a:lnTo>
                <a:lnTo>
                  <a:pt x="1202563" y="1331468"/>
                </a:lnTo>
                <a:close/>
              </a:path>
              <a:path w="1318895" h="2781935">
                <a:moveTo>
                  <a:pt x="1160233" y="1160145"/>
                </a:moveTo>
                <a:lnTo>
                  <a:pt x="1128395" y="1160145"/>
                </a:lnTo>
                <a:lnTo>
                  <a:pt x="1149603" y="1202817"/>
                </a:lnTo>
                <a:lnTo>
                  <a:pt x="1169035" y="1245489"/>
                </a:lnTo>
                <a:lnTo>
                  <a:pt x="1186688" y="1288542"/>
                </a:lnTo>
                <a:lnTo>
                  <a:pt x="1186561" y="1288034"/>
                </a:lnTo>
                <a:lnTo>
                  <a:pt x="1216986" y="1288034"/>
                </a:lnTo>
                <a:lnTo>
                  <a:pt x="1213230" y="1277874"/>
                </a:lnTo>
                <a:lnTo>
                  <a:pt x="1195070" y="1233805"/>
                </a:lnTo>
                <a:lnTo>
                  <a:pt x="1175258" y="1190371"/>
                </a:lnTo>
                <a:lnTo>
                  <a:pt x="1160233" y="1160145"/>
                </a:lnTo>
                <a:close/>
              </a:path>
              <a:path w="1318895" h="2781935">
                <a:moveTo>
                  <a:pt x="1168780" y="1244981"/>
                </a:moveTo>
                <a:lnTo>
                  <a:pt x="1168989" y="1245489"/>
                </a:lnTo>
                <a:lnTo>
                  <a:pt x="1168780" y="1244981"/>
                </a:lnTo>
                <a:close/>
              </a:path>
              <a:path w="1318895" h="2781935">
                <a:moveTo>
                  <a:pt x="1149350" y="1202436"/>
                </a:moveTo>
                <a:lnTo>
                  <a:pt x="1149524" y="1202817"/>
                </a:lnTo>
                <a:lnTo>
                  <a:pt x="1149350" y="1202436"/>
                </a:lnTo>
                <a:close/>
              </a:path>
              <a:path w="1318895" h="2781935">
                <a:moveTo>
                  <a:pt x="1035856" y="955167"/>
                </a:moveTo>
                <a:lnTo>
                  <a:pt x="1000887" y="955167"/>
                </a:lnTo>
                <a:lnTo>
                  <a:pt x="1029462" y="995680"/>
                </a:lnTo>
                <a:lnTo>
                  <a:pt x="1056386" y="1036447"/>
                </a:lnTo>
                <a:lnTo>
                  <a:pt x="1081913" y="1077468"/>
                </a:lnTo>
                <a:lnTo>
                  <a:pt x="1106043" y="1118870"/>
                </a:lnTo>
                <a:lnTo>
                  <a:pt x="1128522" y="1160653"/>
                </a:lnTo>
                <a:lnTo>
                  <a:pt x="1128395" y="1160145"/>
                </a:lnTo>
                <a:lnTo>
                  <a:pt x="1160233" y="1160145"/>
                </a:lnTo>
                <a:lnTo>
                  <a:pt x="1130808" y="1104646"/>
                </a:lnTo>
                <a:lnTo>
                  <a:pt x="1106297" y="1062482"/>
                </a:lnTo>
                <a:lnTo>
                  <a:pt x="1080262" y="1020826"/>
                </a:lnTo>
                <a:lnTo>
                  <a:pt x="1052956" y="979424"/>
                </a:lnTo>
                <a:lnTo>
                  <a:pt x="1035856" y="955167"/>
                </a:lnTo>
                <a:close/>
              </a:path>
              <a:path w="1318895" h="2781935">
                <a:moveTo>
                  <a:pt x="1105789" y="1118489"/>
                </a:moveTo>
                <a:lnTo>
                  <a:pt x="1105994" y="1118870"/>
                </a:lnTo>
                <a:lnTo>
                  <a:pt x="1105789" y="1118489"/>
                </a:lnTo>
                <a:close/>
              </a:path>
              <a:path w="1318895" h="2781935">
                <a:moveTo>
                  <a:pt x="1081659" y="1077087"/>
                </a:moveTo>
                <a:lnTo>
                  <a:pt x="1081881" y="1077468"/>
                </a:lnTo>
                <a:lnTo>
                  <a:pt x="1081659" y="1077087"/>
                </a:lnTo>
                <a:close/>
              </a:path>
              <a:path w="1318895" h="2781935">
                <a:moveTo>
                  <a:pt x="1056131" y="1036066"/>
                </a:moveTo>
                <a:lnTo>
                  <a:pt x="1056369" y="1036447"/>
                </a:lnTo>
                <a:lnTo>
                  <a:pt x="1056131" y="1036066"/>
                </a:lnTo>
                <a:close/>
              </a:path>
              <a:path w="1318895" h="2781935">
                <a:moveTo>
                  <a:pt x="1029208" y="995426"/>
                </a:moveTo>
                <a:lnTo>
                  <a:pt x="1029376" y="995680"/>
                </a:lnTo>
                <a:lnTo>
                  <a:pt x="1029208" y="995426"/>
                </a:lnTo>
                <a:close/>
              </a:path>
              <a:path w="1318895" h="2781935">
                <a:moveTo>
                  <a:pt x="1006934" y="915289"/>
                </a:moveTo>
                <a:lnTo>
                  <a:pt x="971296" y="915289"/>
                </a:lnTo>
                <a:lnTo>
                  <a:pt x="1001014" y="955421"/>
                </a:lnTo>
                <a:lnTo>
                  <a:pt x="1000887" y="955167"/>
                </a:lnTo>
                <a:lnTo>
                  <a:pt x="1035856" y="955167"/>
                </a:lnTo>
                <a:lnTo>
                  <a:pt x="1024127" y="938530"/>
                </a:lnTo>
                <a:lnTo>
                  <a:pt x="1006934" y="915289"/>
                </a:lnTo>
                <a:close/>
              </a:path>
              <a:path w="1318895" h="2781935">
                <a:moveTo>
                  <a:pt x="945012" y="836168"/>
                </a:moveTo>
                <a:lnTo>
                  <a:pt x="908176" y="836168"/>
                </a:lnTo>
                <a:lnTo>
                  <a:pt x="940562" y="875792"/>
                </a:lnTo>
                <a:lnTo>
                  <a:pt x="971423" y="915543"/>
                </a:lnTo>
                <a:lnTo>
                  <a:pt x="971296" y="915289"/>
                </a:lnTo>
                <a:lnTo>
                  <a:pt x="1006934" y="915289"/>
                </a:lnTo>
                <a:lnTo>
                  <a:pt x="994155" y="898017"/>
                </a:lnTo>
                <a:lnTo>
                  <a:pt x="962787" y="857885"/>
                </a:lnTo>
                <a:lnTo>
                  <a:pt x="945012" y="836168"/>
                </a:lnTo>
                <a:close/>
              </a:path>
              <a:path w="1318895" h="2781935">
                <a:moveTo>
                  <a:pt x="940308" y="875538"/>
                </a:moveTo>
                <a:lnTo>
                  <a:pt x="940505" y="875792"/>
                </a:lnTo>
                <a:lnTo>
                  <a:pt x="940308" y="875538"/>
                </a:lnTo>
                <a:close/>
              </a:path>
              <a:path w="1318895" h="2781935">
                <a:moveTo>
                  <a:pt x="912400" y="797179"/>
                </a:moveTo>
                <a:lnTo>
                  <a:pt x="874902" y="797179"/>
                </a:lnTo>
                <a:lnTo>
                  <a:pt x="908303" y="836422"/>
                </a:lnTo>
                <a:lnTo>
                  <a:pt x="908176" y="836168"/>
                </a:lnTo>
                <a:lnTo>
                  <a:pt x="945012" y="836168"/>
                </a:lnTo>
                <a:lnTo>
                  <a:pt x="930148" y="818007"/>
                </a:lnTo>
                <a:lnTo>
                  <a:pt x="912400" y="797179"/>
                </a:lnTo>
                <a:close/>
              </a:path>
              <a:path w="1318895" h="2781935">
                <a:moveTo>
                  <a:pt x="878707" y="758444"/>
                </a:moveTo>
                <a:lnTo>
                  <a:pt x="840486" y="758444"/>
                </a:lnTo>
                <a:lnTo>
                  <a:pt x="875029" y="797433"/>
                </a:lnTo>
                <a:lnTo>
                  <a:pt x="874902" y="797179"/>
                </a:lnTo>
                <a:lnTo>
                  <a:pt x="912400" y="797179"/>
                </a:lnTo>
                <a:lnTo>
                  <a:pt x="896493" y="778510"/>
                </a:lnTo>
                <a:lnTo>
                  <a:pt x="878707" y="758444"/>
                </a:lnTo>
                <a:close/>
              </a:path>
              <a:path w="1318895" h="2781935">
                <a:moveTo>
                  <a:pt x="843915" y="719963"/>
                </a:moveTo>
                <a:lnTo>
                  <a:pt x="805052" y="719963"/>
                </a:lnTo>
                <a:lnTo>
                  <a:pt x="840613" y="758698"/>
                </a:lnTo>
                <a:lnTo>
                  <a:pt x="840486" y="758444"/>
                </a:lnTo>
                <a:lnTo>
                  <a:pt x="878707" y="758444"/>
                </a:lnTo>
                <a:lnTo>
                  <a:pt x="861822" y="739394"/>
                </a:lnTo>
                <a:lnTo>
                  <a:pt x="843915" y="719963"/>
                </a:lnTo>
                <a:close/>
              </a:path>
              <a:path w="1318895" h="2781935">
                <a:moveTo>
                  <a:pt x="808077" y="681736"/>
                </a:moveTo>
                <a:lnTo>
                  <a:pt x="768603" y="681736"/>
                </a:lnTo>
                <a:lnTo>
                  <a:pt x="805179" y="720217"/>
                </a:lnTo>
                <a:lnTo>
                  <a:pt x="805052" y="719963"/>
                </a:lnTo>
                <a:lnTo>
                  <a:pt x="843915" y="719963"/>
                </a:lnTo>
                <a:lnTo>
                  <a:pt x="826008" y="700532"/>
                </a:lnTo>
                <a:lnTo>
                  <a:pt x="808077" y="681736"/>
                </a:lnTo>
                <a:close/>
              </a:path>
              <a:path w="1318895" h="2781935">
                <a:moveTo>
                  <a:pt x="771323" y="643890"/>
                </a:moveTo>
                <a:lnTo>
                  <a:pt x="731139" y="643890"/>
                </a:lnTo>
                <a:lnTo>
                  <a:pt x="768730" y="681990"/>
                </a:lnTo>
                <a:lnTo>
                  <a:pt x="768603" y="681736"/>
                </a:lnTo>
                <a:lnTo>
                  <a:pt x="808077" y="681736"/>
                </a:lnTo>
                <a:lnTo>
                  <a:pt x="789177" y="661924"/>
                </a:lnTo>
                <a:lnTo>
                  <a:pt x="771323" y="643890"/>
                </a:lnTo>
                <a:close/>
              </a:path>
              <a:path w="1318895" h="2781935">
                <a:moveTo>
                  <a:pt x="731201" y="643953"/>
                </a:moveTo>
                <a:close/>
              </a:path>
              <a:path w="1318895" h="2781935">
                <a:moveTo>
                  <a:pt x="733442" y="606044"/>
                </a:moveTo>
                <a:lnTo>
                  <a:pt x="692785" y="606044"/>
                </a:lnTo>
                <a:lnTo>
                  <a:pt x="731201" y="643953"/>
                </a:lnTo>
                <a:lnTo>
                  <a:pt x="771323" y="643890"/>
                </a:lnTo>
                <a:lnTo>
                  <a:pt x="751331" y="623697"/>
                </a:lnTo>
                <a:lnTo>
                  <a:pt x="733442" y="606044"/>
                </a:lnTo>
                <a:close/>
              </a:path>
              <a:path w="1318895" h="2781935">
                <a:moveTo>
                  <a:pt x="694958" y="568579"/>
                </a:moveTo>
                <a:lnTo>
                  <a:pt x="653669" y="568579"/>
                </a:lnTo>
                <a:lnTo>
                  <a:pt x="693039" y="606298"/>
                </a:lnTo>
                <a:lnTo>
                  <a:pt x="692785" y="606044"/>
                </a:lnTo>
                <a:lnTo>
                  <a:pt x="733442" y="606044"/>
                </a:lnTo>
                <a:lnTo>
                  <a:pt x="712851" y="585724"/>
                </a:lnTo>
                <a:lnTo>
                  <a:pt x="694958" y="568579"/>
                </a:lnTo>
                <a:close/>
              </a:path>
              <a:path w="1318895" h="2781935">
                <a:moveTo>
                  <a:pt x="655476" y="531241"/>
                </a:moveTo>
                <a:lnTo>
                  <a:pt x="613664" y="531241"/>
                </a:lnTo>
                <a:lnTo>
                  <a:pt x="653796" y="568706"/>
                </a:lnTo>
                <a:lnTo>
                  <a:pt x="694958" y="568579"/>
                </a:lnTo>
                <a:lnTo>
                  <a:pt x="673353" y="547878"/>
                </a:lnTo>
                <a:lnTo>
                  <a:pt x="655476" y="531241"/>
                </a:lnTo>
                <a:close/>
              </a:path>
              <a:path w="1318895" h="2781935">
                <a:moveTo>
                  <a:pt x="615212" y="494030"/>
                </a:moveTo>
                <a:lnTo>
                  <a:pt x="572897" y="494030"/>
                </a:lnTo>
                <a:lnTo>
                  <a:pt x="613791" y="531368"/>
                </a:lnTo>
                <a:lnTo>
                  <a:pt x="655476" y="531241"/>
                </a:lnTo>
                <a:lnTo>
                  <a:pt x="633095" y="510413"/>
                </a:lnTo>
                <a:lnTo>
                  <a:pt x="615212" y="494030"/>
                </a:lnTo>
                <a:close/>
              </a:path>
              <a:path w="1318895" h="2781935">
                <a:moveTo>
                  <a:pt x="574483" y="457073"/>
                </a:moveTo>
                <a:lnTo>
                  <a:pt x="531622" y="457073"/>
                </a:lnTo>
                <a:lnTo>
                  <a:pt x="573024" y="494157"/>
                </a:lnTo>
                <a:lnTo>
                  <a:pt x="615212" y="494030"/>
                </a:lnTo>
                <a:lnTo>
                  <a:pt x="592201" y="472948"/>
                </a:lnTo>
                <a:lnTo>
                  <a:pt x="574483" y="457073"/>
                </a:lnTo>
                <a:close/>
              </a:path>
              <a:path w="1318895" h="2781935">
                <a:moveTo>
                  <a:pt x="533034" y="420370"/>
                </a:moveTo>
                <a:lnTo>
                  <a:pt x="489585" y="420370"/>
                </a:lnTo>
                <a:lnTo>
                  <a:pt x="531749" y="457200"/>
                </a:lnTo>
                <a:lnTo>
                  <a:pt x="574483" y="457073"/>
                </a:lnTo>
                <a:lnTo>
                  <a:pt x="550672" y="435737"/>
                </a:lnTo>
                <a:lnTo>
                  <a:pt x="533034" y="420370"/>
                </a:lnTo>
                <a:close/>
              </a:path>
              <a:path w="1318895" h="2781935">
                <a:moveTo>
                  <a:pt x="490830" y="383794"/>
                </a:moveTo>
                <a:lnTo>
                  <a:pt x="446913" y="383794"/>
                </a:lnTo>
                <a:lnTo>
                  <a:pt x="489585" y="420497"/>
                </a:lnTo>
                <a:lnTo>
                  <a:pt x="533034" y="420370"/>
                </a:lnTo>
                <a:lnTo>
                  <a:pt x="508253" y="398780"/>
                </a:lnTo>
                <a:lnTo>
                  <a:pt x="490830" y="383794"/>
                </a:lnTo>
                <a:close/>
              </a:path>
              <a:path w="1318895" h="2781935">
                <a:moveTo>
                  <a:pt x="404475" y="310769"/>
                </a:moveTo>
                <a:lnTo>
                  <a:pt x="360172" y="310769"/>
                </a:lnTo>
                <a:lnTo>
                  <a:pt x="447040" y="383921"/>
                </a:lnTo>
                <a:lnTo>
                  <a:pt x="490830" y="383794"/>
                </a:lnTo>
                <a:lnTo>
                  <a:pt x="465581" y="362077"/>
                </a:lnTo>
                <a:lnTo>
                  <a:pt x="404475" y="310769"/>
                </a:lnTo>
                <a:close/>
              </a:path>
              <a:path w="1318895" h="2781935">
                <a:moveTo>
                  <a:pt x="17779" y="0"/>
                </a:moveTo>
                <a:lnTo>
                  <a:pt x="0" y="22352"/>
                </a:lnTo>
                <a:lnTo>
                  <a:pt x="181991" y="166243"/>
                </a:lnTo>
                <a:lnTo>
                  <a:pt x="271652" y="238379"/>
                </a:lnTo>
                <a:lnTo>
                  <a:pt x="360299" y="310896"/>
                </a:lnTo>
                <a:lnTo>
                  <a:pt x="404475" y="310769"/>
                </a:lnTo>
                <a:lnTo>
                  <a:pt x="378460" y="288925"/>
                </a:lnTo>
                <a:lnTo>
                  <a:pt x="289687" y="216154"/>
                </a:lnTo>
                <a:lnTo>
                  <a:pt x="199771" y="143891"/>
                </a:lnTo>
                <a:lnTo>
                  <a:pt x="177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64793" y="1189735"/>
            <a:ext cx="181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Previous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5" dirty="0">
                <a:latin typeface="Calibri"/>
                <a:cs typeface="Calibri"/>
              </a:rPr>
              <a:t> 0.7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2590" y="1720342"/>
            <a:ext cx="0" cy="4744085"/>
          </a:xfrm>
          <a:custGeom>
            <a:avLst/>
            <a:gdLst/>
            <a:ahLst/>
            <a:cxnLst/>
            <a:rect l="l" t="t" r="r" b="b"/>
            <a:pathLst>
              <a:path h="4744085">
                <a:moveTo>
                  <a:pt x="0" y="0"/>
                </a:moveTo>
                <a:lnTo>
                  <a:pt x="0" y="4743627"/>
                </a:lnTo>
              </a:path>
            </a:pathLst>
          </a:custGeom>
          <a:ln w="6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12007" y="1718945"/>
            <a:ext cx="859155" cy="4749800"/>
            <a:chOff x="3112007" y="1718945"/>
            <a:chExt cx="859155" cy="4749800"/>
          </a:xfrm>
        </p:grpSpPr>
        <p:sp>
          <p:nvSpPr>
            <p:cNvPr id="5" name="object 5"/>
            <p:cNvSpPr/>
            <p:nvPr/>
          </p:nvSpPr>
          <p:spPr>
            <a:xfrm>
              <a:off x="3112007" y="1726692"/>
              <a:ext cx="847725" cy="4730750"/>
            </a:xfrm>
            <a:custGeom>
              <a:avLst/>
              <a:gdLst/>
              <a:ahLst/>
              <a:cxnLst/>
              <a:rect l="l" t="t" r="r" b="b"/>
              <a:pathLst>
                <a:path w="847725" h="4730750">
                  <a:moveTo>
                    <a:pt x="847344" y="0"/>
                  </a:moveTo>
                  <a:lnTo>
                    <a:pt x="0" y="0"/>
                  </a:lnTo>
                  <a:lnTo>
                    <a:pt x="0" y="4730496"/>
                  </a:lnTo>
                  <a:lnTo>
                    <a:pt x="847344" y="4730496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64431" y="1718945"/>
              <a:ext cx="0" cy="4749800"/>
            </a:xfrm>
            <a:custGeom>
              <a:avLst/>
              <a:gdLst/>
              <a:ahLst/>
              <a:cxnLst/>
              <a:rect l="l" t="t" r="r" b="b"/>
              <a:pathLst>
                <a:path h="4749800">
                  <a:moveTo>
                    <a:pt x="0" y="0"/>
                  </a:moveTo>
                  <a:lnTo>
                    <a:pt x="0" y="474919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4811395" y="1718945"/>
            <a:ext cx="0" cy="4749800"/>
          </a:xfrm>
          <a:custGeom>
            <a:avLst/>
            <a:gdLst/>
            <a:ahLst/>
            <a:cxnLst/>
            <a:rect l="l" t="t" r="r" b="b"/>
            <a:pathLst>
              <a:path h="4749800">
                <a:moveTo>
                  <a:pt x="0" y="0"/>
                </a:moveTo>
                <a:lnTo>
                  <a:pt x="0" y="474919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72440" y="1708404"/>
          <a:ext cx="4314824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6587997" y="1054353"/>
            <a:ext cx="933450" cy="386080"/>
            <a:chOff x="6587997" y="1054353"/>
            <a:chExt cx="933450" cy="386080"/>
          </a:xfrm>
        </p:grpSpPr>
        <p:sp>
          <p:nvSpPr>
            <p:cNvPr id="10" name="object 10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897116" y="1082802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14" name="object 14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8" name="object 18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768842" y="1929129"/>
            <a:ext cx="1003300" cy="384810"/>
            <a:chOff x="8768842" y="1929129"/>
            <a:chExt cx="1003300" cy="384810"/>
          </a:xfrm>
        </p:grpSpPr>
        <p:sp>
          <p:nvSpPr>
            <p:cNvPr id="22" name="object 22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914003" y="1956638"/>
            <a:ext cx="713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027666" y="1929129"/>
            <a:ext cx="1508125" cy="384810"/>
            <a:chOff x="10027666" y="1929129"/>
            <a:chExt cx="1508125" cy="384810"/>
          </a:xfrm>
        </p:grpSpPr>
        <p:sp>
          <p:nvSpPr>
            <p:cNvPr id="26" name="object 26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31" name="object 31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128636" y="4799965"/>
            <a:ext cx="2068195" cy="20320"/>
          </a:xfrm>
          <a:custGeom>
            <a:avLst/>
            <a:gdLst/>
            <a:ahLst/>
            <a:cxnLst/>
            <a:rect l="l" t="t" r="r" b="b"/>
            <a:pathLst>
              <a:path w="2068195" h="20320">
                <a:moveTo>
                  <a:pt x="2068068" y="0"/>
                </a:moveTo>
                <a:lnTo>
                  <a:pt x="0" y="0"/>
                </a:lnTo>
                <a:lnTo>
                  <a:pt x="0" y="19812"/>
                </a:lnTo>
                <a:lnTo>
                  <a:pt x="2068068" y="19812"/>
                </a:lnTo>
                <a:lnTo>
                  <a:pt x="2068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951978" y="4349242"/>
            <a:ext cx="4260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0.3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16571" y="4783963"/>
            <a:ext cx="2028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4195" algn="l"/>
              </a:tabLst>
            </a:pPr>
            <a:r>
              <a:rPr sz="2400" spc="-25" dirty="0">
                <a:latin typeface="Cambria Math"/>
                <a:cs typeface="Cambria Math"/>
              </a:rPr>
              <a:t>0.7</a:t>
            </a:r>
            <a:r>
              <a:rPr sz="2400" dirty="0">
                <a:latin typeface="Cambria Math"/>
                <a:cs typeface="Cambria Math"/>
              </a:rPr>
              <a:t>	×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(1 −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0.7)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108579" y="1009713"/>
            <a:ext cx="3838575" cy="5041900"/>
          </a:xfrm>
          <a:custGeom>
            <a:avLst/>
            <a:gdLst/>
            <a:ahLst/>
            <a:cxnLst/>
            <a:rect l="l" t="t" r="r" b="b"/>
            <a:pathLst>
              <a:path w="3838575" h="5041900">
                <a:moveTo>
                  <a:pt x="3745264" y="4323318"/>
                </a:moveTo>
                <a:lnTo>
                  <a:pt x="3731005" y="4343400"/>
                </a:lnTo>
                <a:lnTo>
                  <a:pt x="3711575" y="4356100"/>
                </a:lnTo>
                <a:lnTo>
                  <a:pt x="3690620" y="4368800"/>
                </a:lnTo>
                <a:lnTo>
                  <a:pt x="3644392" y="4406900"/>
                </a:lnTo>
                <a:lnTo>
                  <a:pt x="3592956" y="4445000"/>
                </a:lnTo>
                <a:lnTo>
                  <a:pt x="3593084" y="4445000"/>
                </a:lnTo>
                <a:lnTo>
                  <a:pt x="3536696" y="4483100"/>
                </a:lnTo>
                <a:lnTo>
                  <a:pt x="3476117" y="4521200"/>
                </a:lnTo>
                <a:lnTo>
                  <a:pt x="3411728" y="4559300"/>
                </a:lnTo>
                <a:lnTo>
                  <a:pt x="3344036" y="4610100"/>
                </a:lnTo>
                <a:lnTo>
                  <a:pt x="3344291" y="4610100"/>
                </a:lnTo>
                <a:lnTo>
                  <a:pt x="3273552" y="4648200"/>
                </a:lnTo>
                <a:lnTo>
                  <a:pt x="3273805" y="4648200"/>
                </a:lnTo>
                <a:lnTo>
                  <a:pt x="3200781" y="4699000"/>
                </a:lnTo>
                <a:lnTo>
                  <a:pt x="3201035" y="4699000"/>
                </a:lnTo>
                <a:lnTo>
                  <a:pt x="3126232" y="4737100"/>
                </a:lnTo>
                <a:lnTo>
                  <a:pt x="3126485" y="4737100"/>
                </a:lnTo>
                <a:lnTo>
                  <a:pt x="3050285" y="4787900"/>
                </a:lnTo>
                <a:lnTo>
                  <a:pt x="3050667" y="4787900"/>
                </a:lnTo>
                <a:lnTo>
                  <a:pt x="2973578" y="4826000"/>
                </a:lnTo>
                <a:lnTo>
                  <a:pt x="2973959" y="4826000"/>
                </a:lnTo>
                <a:lnTo>
                  <a:pt x="2896488" y="4864100"/>
                </a:lnTo>
                <a:lnTo>
                  <a:pt x="2896870" y="4864100"/>
                </a:lnTo>
                <a:lnTo>
                  <a:pt x="2819526" y="4902200"/>
                </a:lnTo>
                <a:lnTo>
                  <a:pt x="2820035" y="4902200"/>
                </a:lnTo>
                <a:lnTo>
                  <a:pt x="2743326" y="4927600"/>
                </a:lnTo>
                <a:lnTo>
                  <a:pt x="2743835" y="4927600"/>
                </a:lnTo>
                <a:lnTo>
                  <a:pt x="2668270" y="4965700"/>
                </a:lnTo>
                <a:lnTo>
                  <a:pt x="2669032" y="4965700"/>
                </a:lnTo>
                <a:lnTo>
                  <a:pt x="2594991" y="4978400"/>
                </a:lnTo>
                <a:lnTo>
                  <a:pt x="2595753" y="4978400"/>
                </a:lnTo>
                <a:lnTo>
                  <a:pt x="2523871" y="5003800"/>
                </a:lnTo>
                <a:lnTo>
                  <a:pt x="2490088" y="5003800"/>
                </a:lnTo>
                <a:lnTo>
                  <a:pt x="2455798" y="5016500"/>
                </a:lnTo>
                <a:lnTo>
                  <a:pt x="2211197" y="5016500"/>
                </a:lnTo>
                <a:lnTo>
                  <a:pt x="2238883" y="5029200"/>
                </a:lnTo>
                <a:lnTo>
                  <a:pt x="2267585" y="5041900"/>
                </a:lnTo>
                <a:lnTo>
                  <a:pt x="2494915" y="5041900"/>
                </a:lnTo>
                <a:lnTo>
                  <a:pt x="2530601" y="5029200"/>
                </a:lnTo>
                <a:lnTo>
                  <a:pt x="2603246" y="5016500"/>
                </a:lnTo>
                <a:lnTo>
                  <a:pt x="2677922" y="4991100"/>
                </a:lnTo>
                <a:lnTo>
                  <a:pt x="2754122" y="4953000"/>
                </a:lnTo>
                <a:lnTo>
                  <a:pt x="2831210" y="4927600"/>
                </a:lnTo>
                <a:lnTo>
                  <a:pt x="3064129" y="4813300"/>
                </a:lnTo>
                <a:lnTo>
                  <a:pt x="3140583" y="4762500"/>
                </a:lnTo>
                <a:lnTo>
                  <a:pt x="3215640" y="4724400"/>
                </a:lnTo>
                <a:lnTo>
                  <a:pt x="3288792" y="4673600"/>
                </a:lnTo>
                <a:lnTo>
                  <a:pt x="3359657" y="4635500"/>
                </a:lnTo>
                <a:lnTo>
                  <a:pt x="3427729" y="4584700"/>
                </a:lnTo>
                <a:lnTo>
                  <a:pt x="3492373" y="4546600"/>
                </a:lnTo>
                <a:lnTo>
                  <a:pt x="3553079" y="4508500"/>
                </a:lnTo>
                <a:lnTo>
                  <a:pt x="3609594" y="4457700"/>
                </a:lnTo>
                <a:lnTo>
                  <a:pt x="3661410" y="4419600"/>
                </a:lnTo>
                <a:lnTo>
                  <a:pt x="3707765" y="4394200"/>
                </a:lnTo>
                <a:lnTo>
                  <a:pt x="3748404" y="4356100"/>
                </a:lnTo>
                <a:lnTo>
                  <a:pt x="3766439" y="4343400"/>
                </a:lnTo>
                <a:lnTo>
                  <a:pt x="3771054" y="4339045"/>
                </a:lnTo>
                <a:lnTo>
                  <a:pt x="3771138" y="4330700"/>
                </a:lnTo>
                <a:lnTo>
                  <a:pt x="3745264" y="4323318"/>
                </a:lnTo>
                <a:close/>
              </a:path>
              <a:path w="3838575" h="5041900">
                <a:moveTo>
                  <a:pt x="2058606" y="444500"/>
                </a:moveTo>
                <a:lnTo>
                  <a:pt x="2027555" y="444500"/>
                </a:lnTo>
                <a:lnTo>
                  <a:pt x="2061083" y="520700"/>
                </a:lnTo>
                <a:lnTo>
                  <a:pt x="2060701" y="520700"/>
                </a:lnTo>
                <a:lnTo>
                  <a:pt x="2075942" y="558800"/>
                </a:lnTo>
                <a:lnTo>
                  <a:pt x="2075687" y="558800"/>
                </a:lnTo>
                <a:lnTo>
                  <a:pt x="2089531" y="596900"/>
                </a:lnTo>
                <a:lnTo>
                  <a:pt x="2089276" y="596900"/>
                </a:lnTo>
                <a:lnTo>
                  <a:pt x="2101849" y="635000"/>
                </a:lnTo>
                <a:lnTo>
                  <a:pt x="2112898" y="685800"/>
                </a:lnTo>
                <a:lnTo>
                  <a:pt x="2122678" y="736600"/>
                </a:lnTo>
                <a:lnTo>
                  <a:pt x="2122550" y="736600"/>
                </a:lnTo>
                <a:lnTo>
                  <a:pt x="2131186" y="787400"/>
                </a:lnTo>
                <a:lnTo>
                  <a:pt x="2138680" y="838200"/>
                </a:lnTo>
                <a:lnTo>
                  <a:pt x="2144903" y="889000"/>
                </a:lnTo>
                <a:lnTo>
                  <a:pt x="2150110" y="952500"/>
                </a:lnTo>
                <a:lnTo>
                  <a:pt x="2154300" y="1016000"/>
                </a:lnTo>
                <a:lnTo>
                  <a:pt x="2157475" y="1079500"/>
                </a:lnTo>
                <a:lnTo>
                  <a:pt x="2159635" y="1143000"/>
                </a:lnTo>
                <a:lnTo>
                  <a:pt x="2160905" y="1206500"/>
                </a:lnTo>
                <a:lnTo>
                  <a:pt x="2161159" y="1282700"/>
                </a:lnTo>
                <a:lnTo>
                  <a:pt x="2160778" y="1346200"/>
                </a:lnTo>
                <a:lnTo>
                  <a:pt x="2159635" y="1422400"/>
                </a:lnTo>
                <a:lnTo>
                  <a:pt x="2157603" y="1498600"/>
                </a:lnTo>
                <a:lnTo>
                  <a:pt x="2154809" y="1574800"/>
                </a:lnTo>
                <a:lnTo>
                  <a:pt x="2147570" y="1727200"/>
                </a:lnTo>
                <a:lnTo>
                  <a:pt x="2138045" y="1892300"/>
                </a:lnTo>
                <a:lnTo>
                  <a:pt x="2126487" y="2057400"/>
                </a:lnTo>
                <a:lnTo>
                  <a:pt x="2113407" y="2222500"/>
                </a:lnTo>
                <a:lnTo>
                  <a:pt x="2099056" y="2387600"/>
                </a:lnTo>
                <a:lnTo>
                  <a:pt x="2068321" y="2730500"/>
                </a:lnTo>
                <a:lnTo>
                  <a:pt x="2052446" y="2908300"/>
                </a:lnTo>
                <a:lnTo>
                  <a:pt x="2036953" y="3073400"/>
                </a:lnTo>
                <a:lnTo>
                  <a:pt x="2021967" y="3238500"/>
                </a:lnTo>
                <a:lnTo>
                  <a:pt x="2007870" y="3403600"/>
                </a:lnTo>
                <a:lnTo>
                  <a:pt x="1995043" y="3568700"/>
                </a:lnTo>
                <a:lnTo>
                  <a:pt x="1983994" y="3721100"/>
                </a:lnTo>
                <a:lnTo>
                  <a:pt x="1979168" y="3797300"/>
                </a:lnTo>
                <a:lnTo>
                  <a:pt x="1974849" y="3873500"/>
                </a:lnTo>
                <a:lnTo>
                  <a:pt x="1971167" y="3949700"/>
                </a:lnTo>
                <a:lnTo>
                  <a:pt x="1967992" y="4013200"/>
                </a:lnTo>
                <a:lnTo>
                  <a:pt x="1965579" y="4089400"/>
                </a:lnTo>
                <a:lnTo>
                  <a:pt x="1963928" y="4152900"/>
                </a:lnTo>
                <a:lnTo>
                  <a:pt x="1963038" y="4216400"/>
                </a:lnTo>
                <a:lnTo>
                  <a:pt x="1962911" y="4279900"/>
                </a:lnTo>
                <a:lnTo>
                  <a:pt x="1963673" y="4343400"/>
                </a:lnTo>
                <a:lnTo>
                  <a:pt x="1965324" y="4406900"/>
                </a:lnTo>
                <a:lnTo>
                  <a:pt x="1967865" y="4470400"/>
                </a:lnTo>
                <a:lnTo>
                  <a:pt x="1971547" y="4521200"/>
                </a:lnTo>
                <a:lnTo>
                  <a:pt x="1976120" y="4572000"/>
                </a:lnTo>
                <a:lnTo>
                  <a:pt x="1981834" y="4622800"/>
                </a:lnTo>
                <a:lnTo>
                  <a:pt x="1988820" y="4673600"/>
                </a:lnTo>
                <a:lnTo>
                  <a:pt x="1996947" y="4711700"/>
                </a:lnTo>
                <a:lnTo>
                  <a:pt x="2006219" y="4749800"/>
                </a:lnTo>
                <a:lnTo>
                  <a:pt x="2016886" y="4787900"/>
                </a:lnTo>
                <a:lnTo>
                  <a:pt x="2028951" y="4826000"/>
                </a:lnTo>
                <a:lnTo>
                  <a:pt x="2042413" y="4864100"/>
                </a:lnTo>
                <a:lnTo>
                  <a:pt x="2074671" y="4914900"/>
                </a:lnTo>
                <a:lnTo>
                  <a:pt x="2114042" y="4965700"/>
                </a:lnTo>
                <a:lnTo>
                  <a:pt x="2159761" y="4991100"/>
                </a:lnTo>
                <a:lnTo>
                  <a:pt x="2184908" y="5016500"/>
                </a:lnTo>
                <a:lnTo>
                  <a:pt x="2274061" y="5016500"/>
                </a:lnTo>
                <a:lnTo>
                  <a:pt x="2246375" y="5003800"/>
                </a:lnTo>
                <a:lnTo>
                  <a:pt x="2247519" y="5003800"/>
                </a:lnTo>
                <a:lnTo>
                  <a:pt x="2221103" y="4991100"/>
                </a:lnTo>
                <a:lnTo>
                  <a:pt x="2198370" y="4991100"/>
                </a:lnTo>
                <a:lnTo>
                  <a:pt x="2186368" y="4978400"/>
                </a:lnTo>
                <a:lnTo>
                  <a:pt x="2175510" y="4978400"/>
                </a:lnTo>
                <a:lnTo>
                  <a:pt x="2153031" y="4953000"/>
                </a:lnTo>
                <a:lnTo>
                  <a:pt x="2154173" y="4953000"/>
                </a:lnTo>
                <a:lnTo>
                  <a:pt x="2133219" y="4940300"/>
                </a:lnTo>
                <a:lnTo>
                  <a:pt x="2134235" y="4940300"/>
                </a:lnTo>
                <a:lnTo>
                  <a:pt x="2124455" y="4927600"/>
                </a:lnTo>
                <a:lnTo>
                  <a:pt x="2115566" y="4927600"/>
                </a:lnTo>
                <a:lnTo>
                  <a:pt x="2097532" y="4902200"/>
                </a:lnTo>
                <a:lnTo>
                  <a:pt x="2098421" y="4902200"/>
                </a:lnTo>
                <a:lnTo>
                  <a:pt x="2082037" y="4876800"/>
                </a:lnTo>
                <a:lnTo>
                  <a:pt x="2082672" y="4876800"/>
                </a:lnTo>
                <a:lnTo>
                  <a:pt x="2068068" y="4851400"/>
                </a:lnTo>
                <a:lnTo>
                  <a:pt x="2068575" y="4851400"/>
                </a:lnTo>
                <a:lnTo>
                  <a:pt x="2055368" y="4813300"/>
                </a:lnTo>
                <a:lnTo>
                  <a:pt x="2055748" y="4813300"/>
                </a:lnTo>
                <a:lnTo>
                  <a:pt x="2044065" y="4787900"/>
                </a:lnTo>
                <a:lnTo>
                  <a:pt x="2044319" y="4787900"/>
                </a:lnTo>
                <a:lnTo>
                  <a:pt x="2033778" y="4749800"/>
                </a:lnTo>
                <a:lnTo>
                  <a:pt x="2034032" y="4749800"/>
                </a:lnTo>
                <a:lnTo>
                  <a:pt x="2024887" y="4711700"/>
                </a:lnTo>
                <a:lnTo>
                  <a:pt x="2025015" y="4711700"/>
                </a:lnTo>
                <a:lnTo>
                  <a:pt x="2017013" y="4660900"/>
                </a:lnTo>
                <a:lnTo>
                  <a:pt x="2010156" y="4622800"/>
                </a:lnTo>
                <a:lnTo>
                  <a:pt x="2004568" y="4572000"/>
                </a:lnTo>
                <a:lnTo>
                  <a:pt x="1999995" y="4521200"/>
                </a:lnTo>
                <a:lnTo>
                  <a:pt x="1996440" y="4457700"/>
                </a:lnTo>
                <a:lnTo>
                  <a:pt x="1993899" y="4406900"/>
                </a:lnTo>
                <a:lnTo>
                  <a:pt x="1992248" y="4343400"/>
                </a:lnTo>
                <a:lnTo>
                  <a:pt x="1991486" y="4279900"/>
                </a:lnTo>
                <a:lnTo>
                  <a:pt x="1991613" y="4216400"/>
                </a:lnTo>
                <a:lnTo>
                  <a:pt x="1992375" y="4152900"/>
                </a:lnTo>
                <a:lnTo>
                  <a:pt x="1994154" y="4089400"/>
                </a:lnTo>
                <a:lnTo>
                  <a:pt x="1996567" y="4013200"/>
                </a:lnTo>
                <a:lnTo>
                  <a:pt x="1999615" y="3949700"/>
                </a:lnTo>
                <a:lnTo>
                  <a:pt x="2003424" y="3873500"/>
                </a:lnTo>
                <a:lnTo>
                  <a:pt x="2007616" y="3797300"/>
                </a:lnTo>
                <a:lnTo>
                  <a:pt x="2012569" y="3721100"/>
                </a:lnTo>
                <a:lnTo>
                  <a:pt x="2023491" y="3568700"/>
                </a:lnTo>
                <a:lnTo>
                  <a:pt x="2036445" y="3403600"/>
                </a:lnTo>
                <a:lnTo>
                  <a:pt x="2050415" y="3238500"/>
                </a:lnTo>
                <a:lnTo>
                  <a:pt x="2065400" y="3073400"/>
                </a:lnTo>
                <a:lnTo>
                  <a:pt x="2096770" y="2730500"/>
                </a:lnTo>
                <a:lnTo>
                  <a:pt x="2127504" y="2387600"/>
                </a:lnTo>
                <a:lnTo>
                  <a:pt x="2141855" y="2222500"/>
                </a:lnTo>
                <a:lnTo>
                  <a:pt x="2154935" y="2057400"/>
                </a:lnTo>
                <a:lnTo>
                  <a:pt x="2166493" y="1892300"/>
                </a:lnTo>
                <a:lnTo>
                  <a:pt x="2176018" y="1727200"/>
                </a:lnTo>
                <a:lnTo>
                  <a:pt x="2183384" y="1574800"/>
                </a:lnTo>
                <a:lnTo>
                  <a:pt x="2186178" y="1498600"/>
                </a:lnTo>
                <a:lnTo>
                  <a:pt x="2188210" y="1422400"/>
                </a:lnTo>
                <a:lnTo>
                  <a:pt x="2189353" y="1346200"/>
                </a:lnTo>
                <a:lnTo>
                  <a:pt x="2189734" y="1282700"/>
                </a:lnTo>
                <a:lnTo>
                  <a:pt x="2189353" y="1206500"/>
                </a:lnTo>
                <a:lnTo>
                  <a:pt x="2188210" y="1143000"/>
                </a:lnTo>
                <a:lnTo>
                  <a:pt x="2185923" y="1079500"/>
                </a:lnTo>
                <a:lnTo>
                  <a:pt x="2182875" y="1016000"/>
                </a:lnTo>
                <a:lnTo>
                  <a:pt x="2178558" y="952500"/>
                </a:lnTo>
                <a:lnTo>
                  <a:pt x="2173350" y="889000"/>
                </a:lnTo>
                <a:lnTo>
                  <a:pt x="2167000" y="838200"/>
                </a:lnTo>
                <a:lnTo>
                  <a:pt x="2159381" y="774700"/>
                </a:lnTo>
                <a:lnTo>
                  <a:pt x="2150745" y="723900"/>
                </a:lnTo>
                <a:lnTo>
                  <a:pt x="2140711" y="673100"/>
                </a:lnTo>
                <a:lnTo>
                  <a:pt x="2129409" y="635000"/>
                </a:lnTo>
                <a:lnTo>
                  <a:pt x="2116709" y="584200"/>
                </a:lnTo>
                <a:lnTo>
                  <a:pt x="2102611" y="546100"/>
                </a:lnTo>
                <a:lnTo>
                  <a:pt x="2086863" y="508000"/>
                </a:lnTo>
                <a:lnTo>
                  <a:pt x="2058606" y="444500"/>
                </a:lnTo>
                <a:close/>
              </a:path>
              <a:path w="3838575" h="5041900">
                <a:moveTo>
                  <a:pt x="2197099" y="4978400"/>
                </a:moveTo>
                <a:lnTo>
                  <a:pt x="2198370" y="4991100"/>
                </a:lnTo>
                <a:lnTo>
                  <a:pt x="2222246" y="4991100"/>
                </a:lnTo>
                <a:lnTo>
                  <a:pt x="2197099" y="4978400"/>
                </a:lnTo>
                <a:close/>
              </a:path>
              <a:path w="3838575" h="5041900">
                <a:moveTo>
                  <a:pt x="2174367" y="4965700"/>
                </a:moveTo>
                <a:lnTo>
                  <a:pt x="2175510" y="4978400"/>
                </a:lnTo>
                <a:lnTo>
                  <a:pt x="2186368" y="4978400"/>
                </a:lnTo>
                <a:lnTo>
                  <a:pt x="2174367" y="4965700"/>
                </a:lnTo>
                <a:close/>
              </a:path>
              <a:path w="3838575" h="5041900">
                <a:moveTo>
                  <a:pt x="2114676" y="4914900"/>
                </a:moveTo>
                <a:lnTo>
                  <a:pt x="2115566" y="4927600"/>
                </a:lnTo>
                <a:lnTo>
                  <a:pt x="2124455" y="4927600"/>
                </a:lnTo>
                <a:lnTo>
                  <a:pt x="2114676" y="4914900"/>
                </a:lnTo>
                <a:close/>
              </a:path>
              <a:path w="3838575" h="5041900">
                <a:moveTo>
                  <a:pt x="3815799" y="4318000"/>
                </a:moveTo>
                <a:lnTo>
                  <a:pt x="3762375" y="4318000"/>
                </a:lnTo>
                <a:lnTo>
                  <a:pt x="3779901" y="4330700"/>
                </a:lnTo>
                <a:lnTo>
                  <a:pt x="3771054" y="4339045"/>
                </a:lnTo>
                <a:lnTo>
                  <a:pt x="3770249" y="4419600"/>
                </a:lnTo>
                <a:lnTo>
                  <a:pt x="3815799" y="4318000"/>
                </a:lnTo>
                <a:close/>
              </a:path>
              <a:path w="3838575" h="5041900">
                <a:moveTo>
                  <a:pt x="3762375" y="4318000"/>
                </a:moveTo>
                <a:lnTo>
                  <a:pt x="3749040" y="4318000"/>
                </a:lnTo>
                <a:lnTo>
                  <a:pt x="3745264" y="4323318"/>
                </a:lnTo>
                <a:lnTo>
                  <a:pt x="3771138" y="4330700"/>
                </a:lnTo>
                <a:lnTo>
                  <a:pt x="3771054" y="4339045"/>
                </a:lnTo>
                <a:lnTo>
                  <a:pt x="3779901" y="4330700"/>
                </a:lnTo>
                <a:lnTo>
                  <a:pt x="3762375" y="4318000"/>
                </a:lnTo>
                <a:close/>
              </a:path>
              <a:path w="3838575" h="5041900">
                <a:moveTo>
                  <a:pt x="3838575" y="4267200"/>
                </a:moveTo>
                <a:lnTo>
                  <a:pt x="3682111" y="4305300"/>
                </a:lnTo>
                <a:lnTo>
                  <a:pt x="3745264" y="4323318"/>
                </a:lnTo>
                <a:lnTo>
                  <a:pt x="3749040" y="4318000"/>
                </a:lnTo>
                <a:lnTo>
                  <a:pt x="3815799" y="4318000"/>
                </a:lnTo>
                <a:lnTo>
                  <a:pt x="3838575" y="4267200"/>
                </a:lnTo>
                <a:close/>
              </a:path>
              <a:path w="3838575" h="5041900">
                <a:moveTo>
                  <a:pt x="1499361" y="25400"/>
                </a:moveTo>
                <a:lnTo>
                  <a:pt x="1302004" y="25400"/>
                </a:lnTo>
                <a:lnTo>
                  <a:pt x="1368297" y="38100"/>
                </a:lnTo>
                <a:lnTo>
                  <a:pt x="1431417" y="38100"/>
                </a:lnTo>
                <a:lnTo>
                  <a:pt x="1494155" y="50800"/>
                </a:lnTo>
                <a:lnTo>
                  <a:pt x="1493266" y="50800"/>
                </a:lnTo>
                <a:lnTo>
                  <a:pt x="1554225" y="63500"/>
                </a:lnTo>
                <a:lnTo>
                  <a:pt x="1553209" y="63500"/>
                </a:lnTo>
                <a:lnTo>
                  <a:pt x="1612137" y="88900"/>
                </a:lnTo>
                <a:lnTo>
                  <a:pt x="1611121" y="88900"/>
                </a:lnTo>
                <a:lnTo>
                  <a:pt x="1667891" y="101600"/>
                </a:lnTo>
                <a:lnTo>
                  <a:pt x="1666874" y="101600"/>
                </a:lnTo>
                <a:lnTo>
                  <a:pt x="1721484" y="127000"/>
                </a:lnTo>
                <a:lnTo>
                  <a:pt x="1720342" y="127000"/>
                </a:lnTo>
                <a:lnTo>
                  <a:pt x="1772666" y="165100"/>
                </a:lnTo>
                <a:lnTo>
                  <a:pt x="1771649" y="165100"/>
                </a:lnTo>
                <a:lnTo>
                  <a:pt x="1821560" y="203200"/>
                </a:lnTo>
                <a:lnTo>
                  <a:pt x="1820545" y="203200"/>
                </a:lnTo>
                <a:lnTo>
                  <a:pt x="1868043" y="241300"/>
                </a:lnTo>
                <a:lnTo>
                  <a:pt x="1867154" y="241300"/>
                </a:lnTo>
                <a:lnTo>
                  <a:pt x="1911984" y="279400"/>
                </a:lnTo>
                <a:lnTo>
                  <a:pt x="1911222" y="279400"/>
                </a:lnTo>
                <a:lnTo>
                  <a:pt x="1953386" y="330200"/>
                </a:lnTo>
                <a:lnTo>
                  <a:pt x="1952751" y="330200"/>
                </a:lnTo>
                <a:lnTo>
                  <a:pt x="1991995" y="393700"/>
                </a:lnTo>
                <a:lnTo>
                  <a:pt x="1991486" y="393700"/>
                </a:lnTo>
                <a:lnTo>
                  <a:pt x="2028062" y="457200"/>
                </a:lnTo>
                <a:lnTo>
                  <a:pt x="2027555" y="444500"/>
                </a:lnTo>
                <a:lnTo>
                  <a:pt x="2058606" y="444500"/>
                </a:lnTo>
                <a:lnTo>
                  <a:pt x="2015870" y="368300"/>
                </a:lnTo>
                <a:lnTo>
                  <a:pt x="1975866" y="317500"/>
                </a:lnTo>
                <a:lnTo>
                  <a:pt x="1932940" y="266700"/>
                </a:lnTo>
                <a:lnTo>
                  <a:pt x="1887220" y="215900"/>
                </a:lnTo>
                <a:lnTo>
                  <a:pt x="1838833" y="177800"/>
                </a:lnTo>
                <a:lnTo>
                  <a:pt x="1787906" y="139700"/>
                </a:lnTo>
                <a:lnTo>
                  <a:pt x="1734566" y="101600"/>
                </a:lnTo>
                <a:lnTo>
                  <a:pt x="1678940" y="76200"/>
                </a:lnTo>
                <a:lnTo>
                  <a:pt x="1621155" y="50800"/>
                </a:lnTo>
                <a:lnTo>
                  <a:pt x="1499361" y="25400"/>
                </a:lnTo>
                <a:close/>
              </a:path>
              <a:path w="3838575" h="5041900">
                <a:moveTo>
                  <a:pt x="1370330" y="0"/>
                </a:moveTo>
                <a:lnTo>
                  <a:pt x="1164462" y="0"/>
                </a:lnTo>
                <a:lnTo>
                  <a:pt x="1092961" y="12700"/>
                </a:lnTo>
                <a:lnTo>
                  <a:pt x="1020318" y="12700"/>
                </a:lnTo>
                <a:lnTo>
                  <a:pt x="795273" y="50800"/>
                </a:lnTo>
                <a:lnTo>
                  <a:pt x="718311" y="76200"/>
                </a:lnTo>
                <a:lnTo>
                  <a:pt x="640460" y="88900"/>
                </a:lnTo>
                <a:lnTo>
                  <a:pt x="482981" y="127000"/>
                </a:lnTo>
                <a:lnTo>
                  <a:pt x="0" y="279400"/>
                </a:lnTo>
                <a:lnTo>
                  <a:pt x="8381" y="304800"/>
                </a:lnTo>
                <a:lnTo>
                  <a:pt x="170306" y="254000"/>
                </a:lnTo>
                <a:lnTo>
                  <a:pt x="331343" y="203200"/>
                </a:lnTo>
                <a:lnTo>
                  <a:pt x="331088" y="203200"/>
                </a:lnTo>
                <a:lnTo>
                  <a:pt x="490600" y="165100"/>
                </a:lnTo>
                <a:lnTo>
                  <a:pt x="490346" y="165100"/>
                </a:lnTo>
                <a:lnTo>
                  <a:pt x="647572" y="114300"/>
                </a:lnTo>
                <a:lnTo>
                  <a:pt x="647319" y="114300"/>
                </a:lnTo>
                <a:lnTo>
                  <a:pt x="724788" y="101600"/>
                </a:lnTo>
                <a:lnTo>
                  <a:pt x="724534" y="101600"/>
                </a:lnTo>
                <a:lnTo>
                  <a:pt x="801243" y="88900"/>
                </a:lnTo>
                <a:lnTo>
                  <a:pt x="800988" y="88900"/>
                </a:lnTo>
                <a:lnTo>
                  <a:pt x="876681" y="63500"/>
                </a:lnTo>
                <a:lnTo>
                  <a:pt x="876299" y="63500"/>
                </a:lnTo>
                <a:lnTo>
                  <a:pt x="950975" y="50800"/>
                </a:lnTo>
                <a:lnTo>
                  <a:pt x="1023746" y="50800"/>
                </a:lnTo>
                <a:lnTo>
                  <a:pt x="1095883" y="38100"/>
                </a:lnTo>
                <a:lnTo>
                  <a:pt x="1165859" y="38100"/>
                </a:lnTo>
                <a:lnTo>
                  <a:pt x="1235329" y="25400"/>
                </a:lnTo>
                <a:lnTo>
                  <a:pt x="1499361" y="25400"/>
                </a:lnTo>
                <a:lnTo>
                  <a:pt x="137033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19597" y="5279897"/>
            <a:ext cx="3356610" cy="775335"/>
          </a:xfrm>
          <a:custGeom>
            <a:avLst/>
            <a:gdLst/>
            <a:ahLst/>
            <a:cxnLst/>
            <a:rect l="l" t="t" r="r" b="b"/>
            <a:pathLst>
              <a:path w="3356609" h="775335">
                <a:moveTo>
                  <a:pt x="2091443" y="678047"/>
                </a:moveTo>
                <a:lnTo>
                  <a:pt x="0" y="746201"/>
                </a:lnTo>
                <a:lnTo>
                  <a:pt x="1015" y="774750"/>
                </a:lnTo>
                <a:lnTo>
                  <a:pt x="2095246" y="706513"/>
                </a:lnTo>
                <a:lnTo>
                  <a:pt x="2148585" y="693762"/>
                </a:lnTo>
                <a:lnTo>
                  <a:pt x="2199640" y="680542"/>
                </a:lnTo>
                <a:lnTo>
                  <a:pt x="2207210" y="678383"/>
                </a:lnTo>
                <a:lnTo>
                  <a:pt x="2090038" y="678383"/>
                </a:lnTo>
                <a:lnTo>
                  <a:pt x="2091443" y="678047"/>
                </a:lnTo>
                <a:close/>
              </a:path>
              <a:path w="3356609" h="775335">
                <a:moveTo>
                  <a:pt x="2092832" y="678002"/>
                </a:moveTo>
                <a:lnTo>
                  <a:pt x="2091443" y="678047"/>
                </a:lnTo>
                <a:lnTo>
                  <a:pt x="2090038" y="678383"/>
                </a:lnTo>
                <a:lnTo>
                  <a:pt x="2092832" y="678002"/>
                </a:lnTo>
                <a:close/>
              </a:path>
              <a:path w="3356609" h="775335">
                <a:moveTo>
                  <a:pt x="2208545" y="678002"/>
                </a:moveTo>
                <a:lnTo>
                  <a:pt x="2092832" y="678002"/>
                </a:lnTo>
                <a:lnTo>
                  <a:pt x="2090038" y="678383"/>
                </a:lnTo>
                <a:lnTo>
                  <a:pt x="2207210" y="678383"/>
                </a:lnTo>
                <a:lnTo>
                  <a:pt x="2208545" y="678002"/>
                </a:lnTo>
                <a:close/>
              </a:path>
              <a:path w="3356609" h="775335">
                <a:moveTo>
                  <a:pt x="2250533" y="666000"/>
                </a:moveTo>
                <a:lnTo>
                  <a:pt x="2141854" y="666000"/>
                </a:lnTo>
                <a:lnTo>
                  <a:pt x="2091443" y="678047"/>
                </a:lnTo>
                <a:lnTo>
                  <a:pt x="2092832" y="678002"/>
                </a:lnTo>
                <a:lnTo>
                  <a:pt x="2208545" y="678002"/>
                </a:lnTo>
                <a:lnTo>
                  <a:pt x="2249424" y="666343"/>
                </a:lnTo>
                <a:lnTo>
                  <a:pt x="2250533" y="666000"/>
                </a:lnTo>
                <a:close/>
              </a:path>
              <a:path w="3356609" h="775335">
                <a:moveTo>
                  <a:pt x="2292847" y="652919"/>
                </a:moveTo>
                <a:lnTo>
                  <a:pt x="2192274" y="652919"/>
                </a:lnTo>
                <a:lnTo>
                  <a:pt x="2141738" y="666028"/>
                </a:lnTo>
                <a:lnTo>
                  <a:pt x="2250533" y="666000"/>
                </a:lnTo>
                <a:lnTo>
                  <a:pt x="2292847" y="652919"/>
                </a:lnTo>
                <a:close/>
              </a:path>
              <a:path w="3356609" h="775335">
                <a:moveTo>
                  <a:pt x="2583604" y="538645"/>
                </a:moveTo>
                <a:lnTo>
                  <a:pt x="2514958" y="538655"/>
                </a:lnTo>
                <a:lnTo>
                  <a:pt x="2471547" y="557225"/>
                </a:lnTo>
                <a:lnTo>
                  <a:pt x="2427478" y="575119"/>
                </a:lnTo>
                <a:lnTo>
                  <a:pt x="2382393" y="592137"/>
                </a:lnTo>
                <a:lnTo>
                  <a:pt x="2336292" y="608520"/>
                </a:lnTo>
                <a:lnTo>
                  <a:pt x="2289302" y="624141"/>
                </a:lnTo>
                <a:lnTo>
                  <a:pt x="2241169" y="639000"/>
                </a:lnTo>
                <a:lnTo>
                  <a:pt x="2191893" y="653008"/>
                </a:lnTo>
                <a:lnTo>
                  <a:pt x="2192274" y="652919"/>
                </a:lnTo>
                <a:lnTo>
                  <a:pt x="2292847" y="652919"/>
                </a:lnTo>
                <a:lnTo>
                  <a:pt x="2345690" y="635495"/>
                </a:lnTo>
                <a:lnTo>
                  <a:pt x="2392426" y="618921"/>
                </a:lnTo>
                <a:lnTo>
                  <a:pt x="2438019" y="601662"/>
                </a:lnTo>
                <a:lnTo>
                  <a:pt x="2482723" y="583539"/>
                </a:lnTo>
                <a:lnTo>
                  <a:pt x="2526410" y="564857"/>
                </a:lnTo>
                <a:lnTo>
                  <a:pt x="2569209" y="545503"/>
                </a:lnTo>
                <a:lnTo>
                  <a:pt x="2583604" y="538645"/>
                </a:lnTo>
                <a:close/>
              </a:path>
              <a:path w="3356609" h="775335">
                <a:moveTo>
                  <a:pt x="2241423" y="638911"/>
                </a:moveTo>
                <a:lnTo>
                  <a:pt x="2241110" y="639000"/>
                </a:lnTo>
                <a:lnTo>
                  <a:pt x="2241423" y="638911"/>
                </a:lnTo>
                <a:close/>
              </a:path>
              <a:path w="3356609" h="775335">
                <a:moveTo>
                  <a:pt x="2336546" y="608418"/>
                </a:moveTo>
                <a:lnTo>
                  <a:pt x="2336240" y="608520"/>
                </a:lnTo>
                <a:lnTo>
                  <a:pt x="2336546" y="608418"/>
                </a:lnTo>
                <a:close/>
              </a:path>
              <a:path w="3356609" h="775335">
                <a:moveTo>
                  <a:pt x="2427731" y="574992"/>
                </a:moveTo>
                <a:lnTo>
                  <a:pt x="2427396" y="575119"/>
                </a:lnTo>
                <a:lnTo>
                  <a:pt x="2427731" y="574992"/>
                </a:lnTo>
                <a:close/>
              </a:path>
              <a:path w="3356609" h="775335">
                <a:moveTo>
                  <a:pt x="2662140" y="499732"/>
                </a:moveTo>
                <a:lnTo>
                  <a:pt x="2598928" y="499732"/>
                </a:lnTo>
                <a:lnTo>
                  <a:pt x="2557018" y="519645"/>
                </a:lnTo>
                <a:lnTo>
                  <a:pt x="2514957" y="538655"/>
                </a:lnTo>
                <a:lnTo>
                  <a:pt x="2583604" y="538645"/>
                </a:lnTo>
                <a:lnTo>
                  <a:pt x="2611247" y="525475"/>
                </a:lnTo>
                <a:lnTo>
                  <a:pt x="2652522" y="504774"/>
                </a:lnTo>
                <a:lnTo>
                  <a:pt x="2662140" y="499732"/>
                </a:lnTo>
                <a:close/>
              </a:path>
              <a:path w="3356609" h="775335">
                <a:moveTo>
                  <a:pt x="2700779" y="479297"/>
                </a:moveTo>
                <a:lnTo>
                  <a:pt x="2639568" y="479297"/>
                </a:lnTo>
                <a:lnTo>
                  <a:pt x="2598547" y="499871"/>
                </a:lnTo>
                <a:lnTo>
                  <a:pt x="2598928" y="499732"/>
                </a:lnTo>
                <a:lnTo>
                  <a:pt x="2662140" y="499732"/>
                </a:lnTo>
                <a:lnTo>
                  <a:pt x="2692907" y="483603"/>
                </a:lnTo>
                <a:lnTo>
                  <a:pt x="2700779" y="479297"/>
                </a:lnTo>
                <a:close/>
              </a:path>
              <a:path w="3356609" h="775335">
                <a:moveTo>
                  <a:pt x="2738808" y="458355"/>
                </a:moveTo>
                <a:lnTo>
                  <a:pt x="2679573" y="458355"/>
                </a:lnTo>
                <a:lnTo>
                  <a:pt x="2639313" y="479399"/>
                </a:lnTo>
                <a:lnTo>
                  <a:pt x="2639568" y="479297"/>
                </a:lnTo>
                <a:lnTo>
                  <a:pt x="2700779" y="479297"/>
                </a:lnTo>
                <a:lnTo>
                  <a:pt x="2732658" y="461860"/>
                </a:lnTo>
                <a:lnTo>
                  <a:pt x="2738808" y="458355"/>
                </a:lnTo>
                <a:close/>
              </a:path>
              <a:path w="3356609" h="775335">
                <a:moveTo>
                  <a:pt x="2813207" y="414883"/>
                </a:moveTo>
                <a:lnTo>
                  <a:pt x="2757424" y="414883"/>
                </a:lnTo>
                <a:lnTo>
                  <a:pt x="2718688" y="436981"/>
                </a:lnTo>
                <a:lnTo>
                  <a:pt x="2679319" y="458469"/>
                </a:lnTo>
                <a:lnTo>
                  <a:pt x="2679573" y="458355"/>
                </a:lnTo>
                <a:lnTo>
                  <a:pt x="2738808" y="458355"/>
                </a:lnTo>
                <a:lnTo>
                  <a:pt x="2771648" y="439635"/>
                </a:lnTo>
                <a:lnTo>
                  <a:pt x="2810002" y="416852"/>
                </a:lnTo>
                <a:lnTo>
                  <a:pt x="2813207" y="414883"/>
                </a:lnTo>
                <a:close/>
              </a:path>
              <a:path w="3356609" h="775335">
                <a:moveTo>
                  <a:pt x="2718816" y="436854"/>
                </a:moveTo>
                <a:lnTo>
                  <a:pt x="2718583" y="436981"/>
                </a:lnTo>
                <a:lnTo>
                  <a:pt x="2718816" y="436854"/>
                </a:lnTo>
                <a:close/>
              </a:path>
              <a:path w="3356609" h="775335">
                <a:moveTo>
                  <a:pt x="2849857" y="392328"/>
                </a:moveTo>
                <a:lnTo>
                  <a:pt x="2795397" y="392328"/>
                </a:lnTo>
                <a:lnTo>
                  <a:pt x="2757170" y="414997"/>
                </a:lnTo>
                <a:lnTo>
                  <a:pt x="2757424" y="414883"/>
                </a:lnTo>
                <a:lnTo>
                  <a:pt x="2813207" y="414883"/>
                </a:lnTo>
                <a:lnTo>
                  <a:pt x="2847721" y="393687"/>
                </a:lnTo>
                <a:lnTo>
                  <a:pt x="2849857" y="392328"/>
                </a:lnTo>
                <a:close/>
              </a:path>
              <a:path w="3356609" h="775335">
                <a:moveTo>
                  <a:pt x="2885866" y="369392"/>
                </a:moveTo>
                <a:lnTo>
                  <a:pt x="2832734" y="369392"/>
                </a:lnTo>
                <a:lnTo>
                  <a:pt x="2795143" y="392442"/>
                </a:lnTo>
                <a:lnTo>
                  <a:pt x="2795397" y="392328"/>
                </a:lnTo>
                <a:lnTo>
                  <a:pt x="2849857" y="392328"/>
                </a:lnTo>
                <a:lnTo>
                  <a:pt x="2884931" y="370014"/>
                </a:lnTo>
                <a:lnTo>
                  <a:pt x="2885866" y="369392"/>
                </a:lnTo>
                <a:close/>
              </a:path>
              <a:path w="3356609" h="775335">
                <a:moveTo>
                  <a:pt x="2921015" y="345986"/>
                </a:moveTo>
                <a:lnTo>
                  <a:pt x="2869437" y="345986"/>
                </a:lnTo>
                <a:lnTo>
                  <a:pt x="2832480" y="369519"/>
                </a:lnTo>
                <a:lnTo>
                  <a:pt x="2832734" y="369392"/>
                </a:lnTo>
                <a:lnTo>
                  <a:pt x="2885866" y="369392"/>
                </a:lnTo>
                <a:lnTo>
                  <a:pt x="2921015" y="345986"/>
                </a:lnTo>
                <a:close/>
              </a:path>
              <a:path w="3356609" h="775335">
                <a:moveTo>
                  <a:pt x="2941574" y="297941"/>
                </a:moveTo>
                <a:lnTo>
                  <a:pt x="2869299" y="346074"/>
                </a:lnTo>
                <a:lnTo>
                  <a:pt x="2869437" y="345986"/>
                </a:lnTo>
                <a:lnTo>
                  <a:pt x="2921015" y="345986"/>
                </a:lnTo>
                <a:lnTo>
                  <a:pt x="2957576" y="321640"/>
                </a:lnTo>
                <a:lnTo>
                  <a:pt x="2990982" y="298195"/>
                </a:lnTo>
                <a:lnTo>
                  <a:pt x="2941320" y="298195"/>
                </a:lnTo>
                <a:lnTo>
                  <a:pt x="2941574" y="297941"/>
                </a:lnTo>
                <a:close/>
              </a:path>
              <a:path w="3356609" h="775335">
                <a:moveTo>
                  <a:pt x="3060165" y="248665"/>
                </a:moveTo>
                <a:lnTo>
                  <a:pt x="3011931" y="248665"/>
                </a:lnTo>
                <a:lnTo>
                  <a:pt x="2941320" y="298195"/>
                </a:lnTo>
                <a:lnTo>
                  <a:pt x="2990982" y="298195"/>
                </a:lnTo>
                <a:lnTo>
                  <a:pt x="3028442" y="271906"/>
                </a:lnTo>
                <a:lnTo>
                  <a:pt x="3060165" y="248665"/>
                </a:lnTo>
                <a:close/>
              </a:path>
              <a:path w="3356609" h="775335">
                <a:moveTo>
                  <a:pt x="3127982" y="198119"/>
                </a:moveTo>
                <a:lnTo>
                  <a:pt x="3080766" y="198119"/>
                </a:lnTo>
                <a:lnTo>
                  <a:pt x="3011678" y="248792"/>
                </a:lnTo>
                <a:lnTo>
                  <a:pt x="3011931" y="248665"/>
                </a:lnTo>
                <a:lnTo>
                  <a:pt x="3060165" y="248665"/>
                </a:lnTo>
                <a:lnTo>
                  <a:pt x="3097783" y="221106"/>
                </a:lnTo>
                <a:lnTo>
                  <a:pt x="3127982" y="198119"/>
                </a:lnTo>
                <a:close/>
              </a:path>
              <a:path w="3356609" h="775335">
                <a:moveTo>
                  <a:pt x="3271508" y="49592"/>
                </a:moveTo>
                <a:lnTo>
                  <a:pt x="3215004" y="94487"/>
                </a:lnTo>
                <a:lnTo>
                  <a:pt x="3148329" y="146811"/>
                </a:lnTo>
                <a:lnTo>
                  <a:pt x="3080511" y="198246"/>
                </a:lnTo>
                <a:lnTo>
                  <a:pt x="3080766" y="198119"/>
                </a:lnTo>
                <a:lnTo>
                  <a:pt x="3127982" y="198119"/>
                </a:lnTo>
                <a:lnTo>
                  <a:pt x="3165855" y="169290"/>
                </a:lnTo>
                <a:lnTo>
                  <a:pt x="3232784" y="116966"/>
                </a:lnTo>
                <a:lnTo>
                  <a:pt x="3289452" y="71830"/>
                </a:lnTo>
                <a:lnTo>
                  <a:pt x="3289427" y="53593"/>
                </a:lnTo>
                <a:lnTo>
                  <a:pt x="3271508" y="49592"/>
                </a:lnTo>
                <a:close/>
              </a:path>
              <a:path w="3356609" h="775335">
                <a:moveTo>
                  <a:pt x="3148456" y="146684"/>
                </a:moveTo>
                <a:lnTo>
                  <a:pt x="3148289" y="146811"/>
                </a:lnTo>
                <a:lnTo>
                  <a:pt x="3148456" y="146684"/>
                </a:lnTo>
                <a:close/>
              </a:path>
              <a:path w="3356609" h="775335">
                <a:moveTo>
                  <a:pt x="3336835" y="42417"/>
                </a:moveTo>
                <a:lnTo>
                  <a:pt x="3280536" y="42417"/>
                </a:lnTo>
                <a:lnTo>
                  <a:pt x="3298317" y="64769"/>
                </a:lnTo>
                <a:lnTo>
                  <a:pt x="3289452" y="71830"/>
                </a:lnTo>
                <a:lnTo>
                  <a:pt x="3289554" y="145160"/>
                </a:lnTo>
                <a:lnTo>
                  <a:pt x="3336835" y="42417"/>
                </a:lnTo>
                <a:close/>
              </a:path>
              <a:path w="3356609" h="775335">
                <a:moveTo>
                  <a:pt x="3289427" y="53593"/>
                </a:moveTo>
                <a:lnTo>
                  <a:pt x="3289452" y="71830"/>
                </a:lnTo>
                <a:lnTo>
                  <a:pt x="3298317" y="64769"/>
                </a:lnTo>
                <a:lnTo>
                  <a:pt x="3289427" y="53593"/>
                </a:lnTo>
                <a:close/>
              </a:path>
              <a:path w="3356609" h="775335">
                <a:moveTo>
                  <a:pt x="3280536" y="42417"/>
                </a:moveTo>
                <a:lnTo>
                  <a:pt x="3271508" y="49592"/>
                </a:lnTo>
                <a:lnTo>
                  <a:pt x="3289427" y="53593"/>
                </a:lnTo>
                <a:lnTo>
                  <a:pt x="3280536" y="42417"/>
                </a:lnTo>
                <a:close/>
              </a:path>
              <a:path w="3356609" h="775335">
                <a:moveTo>
                  <a:pt x="3356355" y="0"/>
                </a:moveTo>
                <a:lnTo>
                  <a:pt x="3200146" y="33654"/>
                </a:lnTo>
                <a:lnTo>
                  <a:pt x="3271508" y="49592"/>
                </a:lnTo>
                <a:lnTo>
                  <a:pt x="3280536" y="42417"/>
                </a:lnTo>
                <a:lnTo>
                  <a:pt x="3336835" y="42417"/>
                </a:lnTo>
                <a:lnTo>
                  <a:pt x="335635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64793" y="1189735"/>
            <a:ext cx="181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Previous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5" dirty="0">
                <a:latin typeface="Calibri"/>
                <a:cs typeface="Calibri"/>
              </a:rPr>
              <a:t> 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525761" y="4628133"/>
            <a:ext cx="181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Previous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5" dirty="0">
                <a:latin typeface="Calibri"/>
                <a:cs typeface="Calibri"/>
              </a:rPr>
              <a:t> 0.7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3566" y="2107183"/>
            <a:ext cx="724725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Chapter</a:t>
            </a:r>
            <a:r>
              <a:rPr sz="4000" spc="-170" dirty="0"/>
              <a:t> </a:t>
            </a:r>
            <a:r>
              <a:rPr sz="4000" spc="-50" dirty="0"/>
              <a:t>1</a:t>
            </a:r>
            <a:endParaRPr sz="4000"/>
          </a:p>
          <a:p>
            <a:pPr algn="ctr">
              <a:lnSpc>
                <a:spcPct val="100000"/>
              </a:lnSpc>
            </a:pPr>
            <a:r>
              <a:rPr sz="4000" spc="-10" dirty="0"/>
              <a:t>Gradient</a:t>
            </a:r>
            <a:r>
              <a:rPr sz="4000" spc="-170" dirty="0"/>
              <a:t> </a:t>
            </a:r>
            <a:r>
              <a:rPr sz="4000" dirty="0"/>
              <a:t>Boosting</a:t>
            </a:r>
            <a:r>
              <a:rPr sz="4000" spc="-165" dirty="0"/>
              <a:t> </a:t>
            </a:r>
            <a:r>
              <a:rPr sz="4000" dirty="0"/>
              <a:t>for</a:t>
            </a:r>
            <a:r>
              <a:rPr sz="4000" spc="-160" dirty="0"/>
              <a:t> </a:t>
            </a:r>
            <a:r>
              <a:rPr sz="4000" spc="-10" dirty="0"/>
              <a:t>Classification</a:t>
            </a:r>
            <a:endParaRPr sz="4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440" y="1708404"/>
          <a:ext cx="4314824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587997" y="1054353"/>
            <a:ext cx="933450" cy="386080"/>
            <a:chOff x="6587997" y="1054353"/>
            <a:chExt cx="933450" cy="386080"/>
          </a:xfrm>
        </p:grpSpPr>
        <p:sp>
          <p:nvSpPr>
            <p:cNvPr id="6" name="object 6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97116" y="1082802"/>
            <a:ext cx="31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10" name="object 10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4" name="object 14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768842" y="1929129"/>
            <a:ext cx="1003300" cy="384810"/>
            <a:chOff x="8768842" y="1929129"/>
            <a:chExt cx="1003300" cy="384810"/>
          </a:xfrm>
        </p:grpSpPr>
        <p:sp>
          <p:nvSpPr>
            <p:cNvPr id="18" name="object 18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914003" y="1956638"/>
            <a:ext cx="713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027666" y="1929129"/>
            <a:ext cx="1508125" cy="384810"/>
            <a:chOff x="10027666" y="1929129"/>
            <a:chExt cx="1508125" cy="384810"/>
          </a:xfrm>
        </p:grpSpPr>
        <p:sp>
          <p:nvSpPr>
            <p:cNvPr id="22" name="object 22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7" name="object 27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128636" y="4799965"/>
            <a:ext cx="2068195" cy="20320"/>
          </a:xfrm>
          <a:custGeom>
            <a:avLst/>
            <a:gdLst/>
            <a:ahLst/>
            <a:cxnLst/>
            <a:rect l="l" t="t" r="r" b="b"/>
            <a:pathLst>
              <a:path w="2068195" h="20320">
                <a:moveTo>
                  <a:pt x="2068068" y="0"/>
                </a:moveTo>
                <a:lnTo>
                  <a:pt x="0" y="0"/>
                </a:lnTo>
                <a:lnTo>
                  <a:pt x="0" y="19812"/>
                </a:lnTo>
                <a:lnTo>
                  <a:pt x="2068068" y="19812"/>
                </a:lnTo>
                <a:lnTo>
                  <a:pt x="2068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951978" y="4349242"/>
            <a:ext cx="4260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0.3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16571" y="4783963"/>
            <a:ext cx="2028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4195" algn="l"/>
              </a:tabLst>
            </a:pPr>
            <a:r>
              <a:rPr sz="2400" spc="-25" dirty="0">
                <a:latin typeface="Cambria Math"/>
                <a:cs typeface="Cambria Math"/>
              </a:rPr>
              <a:t>0.7</a:t>
            </a:r>
            <a:r>
              <a:rPr sz="2400" dirty="0">
                <a:latin typeface="Cambria Math"/>
                <a:cs typeface="Cambria Math"/>
              </a:rPr>
              <a:t>	×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(1 −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0.7)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64793" y="1189735"/>
            <a:ext cx="181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Previous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5" dirty="0">
                <a:latin typeface="Calibri"/>
                <a:cs typeface="Calibri"/>
              </a:rPr>
              <a:t> 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525761" y="4525517"/>
            <a:ext cx="734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440" y="1708404"/>
          <a:ext cx="4314824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6" name="object 6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2" name="object 12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768842" y="1929129"/>
            <a:ext cx="1003300" cy="384810"/>
            <a:chOff x="8768842" y="1929129"/>
            <a:chExt cx="1003300" cy="384810"/>
          </a:xfrm>
        </p:grpSpPr>
        <p:sp>
          <p:nvSpPr>
            <p:cNvPr id="16" name="object 16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914003" y="1956638"/>
            <a:ext cx="713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027666" y="1929129"/>
            <a:ext cx="1508125" cy="384810"/>
            <a:chOff x="10027666" y="1929129"/>
            <a:chExt cx="1508125" cy="384810"/>
          </a:xfrm>
        </p:grpSpPr>
        <p:sp>
          <p:nvSpPr>
            <p:cNvPr id="20" name="object 20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5" name="object 25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128636" y="4799965"/>
            <a:ext cx="2068195" cy="20320"/>
          </a:xfrm>
          <a:custGeom>
            <a:avLst/>
            <a:gdLst/>
            <a:ahLst/>
            <a:cxnLst/>
            <a:rect l="l" t="t" r="r" b="b"/>
            <a:pathLst>
              <a:path w="2068195" h="20320">
                <a:moveTo>
                  <a:pt x="2068068" y="0"/>
                </a:moveTo>
                <a:lnTo>
                  <a:pt x="0" y="0"/>
                </a:lnTo>
                <a:lnTo>
                  <a:pt x="0" y="19812"/>
                </a:lnTo>
                <a:lnTo>
                  <a:pt x="2068068" y="19812"/>
                </a:lnTo>
                <a:lnTo>
                  <a:pt x="2068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951978" y="4349242"/>
            <a:ext cx="4260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0.3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16571" y="4783963"/>
            <a:ext cx="2028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4195" algn="l"/>
              </a:tabLst>
            </a:pPr>
            <a:r>
              <a:rPr sz="2400" spc="-25" dirty="0">
                <a:latin typeface="Cambria Math"/>
                <a:cs typeface="Cambria Math"/>
              </a:rPr>
              <a:t>0.7</a:t>
            </a:r>
            <a:r>
              <a:rPr sz="2400" dirty="0">
                <a:latin typeface="Cambria Math"/>
                <a:cs typeface="Cambria Math"/>
              </a:rPr>
              <a:t>	×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(1 −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0.7)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64793" y="1189735"/>
            <a:ext cx="181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Previous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5" dirty="0">
                <a:latin typeface="Calibri"/>
                <a:cs typeface="Calibri"/>
              </a:rPr>
              <a:t> 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525761" y="4525517"/>
            <a:ext cx="734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39761" y="1876805"/>
            <a:ext cx="2620645" cy="2600960"/>
          </a:xfrm>
          <a:custGeom>
            <a:avLst/>
            <a:gdLst/>
            <a:ahLst/>
            <a:cxnLst/>
            <a:rect l="l" t="t" r="r" b="b"/>
            <a:pathLst>
              <a:path w="2620645" h="2600960">
                <a:moveTo>
                  <a:pt x="78891" y="58256"/>
                </a:moveTo>
                <a:lnTo>
                  <a:pt x="60904" y="60316"/>
                </a:lnTo>
                <a:lnTo>
                  <a:pt x="58880" y="78504"/>
                </a:lnTo>
                <a:lnTo>
                  <a:pt x="2600579" y="2600960"/>
                </a:lnTo>
                <a:lnTo>
                  <a:pt x="2620645" y="2580640"/>
                </a:lnTo>
                <a:lnTo>
                  <a:pt x="78891" y="58256"/>
                </a:lnTo>
                <a:close/>
              </a:path>
              <a:path w="2620645" h="2600960">
                <a:moveTo>
                  <a:pt x="0" y="0"/>
                </a:moveTo>
                <a:lnTo>
                  <a:pt x="51054" y="151384"/>
                </a:lnTo>
                <a:lnTo>
                  <a:pt x="58880" y="78504"/>
                </a:lnTo>
                <a:lnTo>
                  <a:pt x="50800" y="70485"/>
                </a:lnTo>
                <a:lnTo>
                  <a:pt x="70866" y="50292"/>
                </a:lnTo>
                <a:lnTo>
                  <a:pt x="148438" y="50292"/>
                </a:lnTo>
                <a:lnTo>
                  <a:pt x="151765" y="49911"/>
                </a:lnTo>
                <a:lnTo>
                  <a:pt x="0" y="0"/>
                </a:lnTo>
                <a:close/>
              </a:path>
              <a:path w="2620645" h="2600960">
                <a:moveTo>
                  <a:pt x="60825" y="60396"/>
                </a:moveTo>
                <a:lnTo>
                  <a:pt x="50800" y="70485"/>
                </a:lnTo>
                <a:lnTo>
                  <a:pt x="58880" y="78504"/>
                </a:lnTo>
                <a:lnTo>
                  <a:pt x="60825" y="60396"/>
                </a:lnTo>
                <a:close/>
              </a:path>
              <a:path w="2620645" h="2600960">
                <a:moveTo>
                  <a:pt x="70866" y="50292"/>
                </a:moveTo>
                <a:lnTo>
                  <a:pt x="60904" y="60316"/>
                </a:lnTo>
                <a:lnTo>
                  <a:pt x="78891" y="58256"/>
                </a:lnTo>
                <a:lnTo>
                  <a:pt x="70866" y="50292"/>
                </a:lnTo>
                <a:close/>
              </a:path>
              <a:path w="2620645" h="2600960">
                <a:moveTo>
                  <a:pt x="148438" y="50292"/>
                </a:moveTo>
                <a:lnTo>
                  <a:pt x="70866" y="50292"/>
                </a:lnTo>
                <a:lnTo>
                  <a:pt x="78891" y="58256"/>
                </a:lnTo>
                <a:lnTo>
                  <a:pt x="148438" y="502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440" y="1708404"/>
          <a:ext cx="4314824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6" name="object 6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2" name="object 12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768842" y="1929129"/>
            <a:ext cx="1003300" cy="384810"/>
            <a:chOff x="8768842" y="1929129"/>
            <a:chExt cx="1003300" cy="384810"/>
          </a:xfrm>
        </p:grpSpPr>
        <p:sp>
          <p:nvSpPr>
            <p:cNvPr id="16" name="object 16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914003" y="1956638"/>
            <a:ext cx="713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027666" y="1929129"/>
            <a:ext cx="1508125" cy="384810"/>
            <a:chOff x="10027666" y="1929129"/>
            <a:chExt cx="1508125" cy="384810"/>
          </a:xfrm>
        </p:grpSpPr>
        <p:sp>
          <p:nvSpPr>
            <p:cNvPr id="20" name="object 20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6" name="object 26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08167" y="4817998"/>
            <a:ext cx="5975985" cy="20320"/>
          </a:xfrm>
          <a:custGeom>
            <a:avLst/>
            <a:gdLst/>
            <a:ahLst/>
            <a:cxnLst/>
            <a:rect l="l" t="t" r="r" b="b"/>
            <a:pathLst>
              <a:path w="5975984" h="20320">
                <a:moveTo>
                  <a:pt x="5975604" y="0"/>
                </a:moveTo>
                <a:lnTo>
                  <a:pt x="0" y="0"/>
                </a:lnTo>
                <a:lnTo>
                  <a:pt x="0" y="19812"/>
                </a:lnTo>
                <a:lnTo>
                  <a:pt x="5975604" y="19812"/>
                </a:lnTo>
                <a:lnTo>
                  <a:pt x="5975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804150" y="4367529"/>
            <a:ext cx="1186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0.3</a:t>
            </a:r>
            <a:r>
              <a:rPr sz="2400" spc="-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0.3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70576" y="4801870"/>
            <a:ext cx="2543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472" baseline="2314" dirty="0">
                <a:latin typeface="Cambria Math"/>
                <a:cs typeface="Cambria Math"/>
              </a:rPr>
              <a:t>σ</a:t>
            </a:r>
            <a:r>
              <a:rPr sz="3600" spc="562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[𝑃𝑟𝑒𝑣𝑖𝑜𝑢𝑠</a:t>
            </a:r>
            <a:r>
              <a:rPr sz="2400" spc="25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𝑃𝑟𝑜𝑏</a:t>
            </a:r>
            <a:r>
              <a:rPr sz="2625" spc="-30" baseline="-15873" dirty="0">
                <a:latin typeface="Cambria Math"/>
                <a:cs typeface="Cambria Math"/>
              </a:rPr>
              <a:t>𝑖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90585" y="4801870"/>
            <a:ext cx="3432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53110" algn="l"/>
                <a:tab pos="1113790" algn="l"/>
              </a:tabLst>
            </a:pPr>
            <a:r>
              <a:rPr sz="2400" dirty="0">
                <a:latin typeface="Cambria Math"/>
                <a:cs typeface="Cambria Math"/>
              </a:rPr>
              <a:t>× </a:t>
            </a:r>
            <a:r>
              <a:rPr sz="2400" spc="-25" dirty="0">
                <a:latin typeface="Cambria Math"/>
                <a:cs typeface="Cambria Math"/>
              </a:rPr>
              <a:t>(1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−</a:t>
            </a:r>
            <a:r>
              <a:rPr sz="2400" dirty="0">
                <a:latin typeface="Cambria Math"/>
                <a:cs typeface="Cambria Math"/>
              </a:rPr>
              <a:t>	𝑃𝑟𝑒𝑣𝑖𝑜𝑢𝑠</a:t>
            </a:r>
            <a:r>
              <a:rPr sz="2400" spc="1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𝑃𝑟𝑜𝑏</a:t>
            </a:r>
            <a:r>
              <a:rPr sz="2625" spc="-15" baseline="-15873" dirty="0">
                <a:latin typeface="Cambria Math"/>
                <a:cs typeface="Cambria Math"/>
              </a:rPr>
              <a:t>𝑖</a:t>
            </a:r>
            <a:r>
              <a:rPr sz="2400" spc="-10" dirty="0">
                <a:latin typeface="Cambria Math"/>
                <a:cs typeface="Cambria Math"/>
              </a:rPr>
              <a:t>)]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331834" y="2505329"/>
            <a:ext cx="727075" cy="1873885"/>
          </a:xfrm>
          <a:custGeom>
            <a:avLst/>
            <a:gdLst/>
            <a:ahLst/>
            <a:cxnLst/>
            <a:rect l="l" t="t" r="r" b="b"/>
            <a:pathLst>
              <a:path w="727075" h="1873885">
                <a:moveTo>
                  <a:pt x="0" y="1740789"/>
                </a:moveTo>
                <a:lnTo>
                  <a:pt x="88265" y="1873885"/>
                </a:lnTo>
                <a:lnTo>
                  <a:pt x="117933" y="1790573"/>
                </a:lnTo>
                <a:lnTo>
                  <a:pt x="63626" y="1790573"/>
                </a:lnTo>
                <a:lnTo>
                  <a:pt x="62240" y="1779168"/>
                </a:lnTo>
                <a:lnTo>
                  <a:pt x="0" y="1740789"/>
                </a:lnTo>
                <a:close/>
              </a:path>
              <a:path w="727075" h="1873885">
                <a:moveTo>
                  <a:pt x="62240" y="1779168"/>
                </a:moveTo>
                <a:lnTo>
                  <a:pt x="63626" y="1790573"/>
                </a:lnTo>
                <a:lnTo>
                  <a:pt x="77850" y="1788795"/>
                </a:lnTo>
                <a:lnTo>
                  <a:pt x="62240" y="1779168"/>
                </a:lnTo>
                <a:close/>
              </a:path>
              <a:path w="727075" h="1873885">
                <a:moveTo>
                  <a:pt x="141859" y="1723390"/>
                </a:moveTo>
                <a:lnTo>
                  <a:pt x="90667" y="1775698"/>
                </a:lnTo>
                <a:lnTo>
                  <a:pt x="92075" y="1787017"/>
                </a:lnTo>
                <a:lnTo>
                  <a:pt x="63626" y="1790573"/>
                </a:lnTo>
                <a:lnTo>
                  <a:pt x="117933" y="1790573"/>
                </a:lnTo>
                <a:lnTo>
                  <a:pt x="141859" y="1723390"/>
                </a:lnTo>
                <a:close/>
              </a:path>
              <a:path w="727075" h="1873885">
                <a:moveTo>
                  <a:pt x="706755" y="0"/>
                </a:moveTo>
                <a:lnTo>
                  <a:pt x="611505" y="96774"/>
                </a:lnTo>
                <a:lnTo>
                  <a:pt x="564388" y="145542"/>
                </a:lnTo>
                <a:lnTo>
                  <a:pt x="517906" y="194437"/>
                </a:lnTo>
                <a:lnTo>
                  <a:pt x="472186" y="243712"/>
                </a:lnTo>
                <a:lnTo>
                  <a:pt x="427736" y="293497"/>
                </a:lnTo>
                <a:lnTo>
                  <a:pt x="384301" y="343662"/>
                </a:lnTo>
                <a:lnTo>
                  <a:pt x="342519" y="394462"/>
                </a:lnTo>
                <a:lnTo>
                  <a:pt x="302514" y="445897"/>
                </a:lnTo>
                <a:lnTo>
                  <a:pt x="264414" y="498094"/>
                </a:lnTo>
                <a:lnTo>
                  <a:pt x="228346" y="551307"/>
                </a:lnTo>
                <a:lnTo>
                  <a:pt x="194945" y="605155"/>
                </a:lnTo>
                <a:lnTo>
                  <a:pt x="163957" y="660146"/>
                </a:lnTo>
                <a:lnTo>
                  <a:pt x="135890" y="716280"/>
                </a:lnTo>
                <a:lnTo>
                  <a:pt x="110871" y="773430"/>
                </a:lnTo>
                <a:lnTo>
                  <a:pt x="89281" y="831850"/>
                </a:lnTo>
                <a:lnTo>
                  <a:pt x="71120" y="891540"/>
                </a:lnTo>
                <a:lnTo>
                  <a:pt x="56261" y="952246"/>
                </a:lnTo>
                <a:lnTo>
                  <a:pt x="44576" y="1014095"/>
                </a:lnTo>
                <a:lnTo>
                  <a:pt x="35941" y="1076706"/>
                </a:lnTo>
                <a:lnTo>
                  <a:pt x="29718" y="1140460"/>
                </a:lnTo>
                <a:lnTo>
                  <a:pt x="26035" y="1204849"/>
                </a:lnTo>
                <a:lnTo>
                  <a:pt x="24514" y="1270254"/>
                </a:lnTo>
                <a:lnTo>
                  <a:pt x="25146" y="1335659"/>
                </a:lnTo>
                <a:lnTo>
                  <a:pt x="27305" y="1401953"/>
                </a:lnTo>
                <a:lnTo>
                  <a:pt x="31115" y="1468755"/>
                </a:lnTo>
                <a:lnTo>
                  <a:pt x="36322" y="1536065"/>
                </a:lnTo>
                <a:lnTo>
                  <a:pt x="42672" y="1603502"/>
                </a:lnTo>
                <a:lnTo>
                  <a:pt x="49657" y="1671447"/>
                </a:lnTo>
                <a:lnTo>
                  <a:pt x="57404" y="1739392"/>
                </a:lnTo>
                <a:lnTo>
                  <a:pt x="62240" y="1779168"/>
                </a:lnTo>
                <a:lnTo>
                  <a:pt x="77850" y="1788795"/>
                </a:lnTo>
                <a:lnTo>
                  <a:pt x="90667" y="1775698"/>
                </a:lnTo>
                <a:lnTo>
                  <a:pt x="85740" y="1736090"/>
                </a:lnTo>
                <a:lnTo>
                  <a:pt x="78119" y="1668399"/>
                </a:lnTo>
                <a:lnTo>
                  <a:pt x="71006" y="1600835"/>
                </a:lnTo>
                <a:lnTo>
                  <a:pt x="64760" y="1533525"/>
                </a:lnTo>
                <a:lnTo>
                  <a:pt x="59709" y="1466977"/>
                </a:lnTo>
                <a:lnTo>
                  <a:pt x="55960" y="1401953"/>
                </a:lnTo>
                <a:lnTo>
                  <a:pt x="55880" y="1400937"/>
                </a:lnTo>
                <a:lnTo>
                  <a:pt x="53717" y="1334897"/>
                </a:lnTo>
                <a:lnTo>
                  <a:pt x="53089" y="1270254"/>
                </a:lnTo>
                <a:lnTo>
                  <a:pt x="54474" y="1205992"/>
                </a:lnTo>
                <a:lnTo>
                  <a:pt x="56120" y="1174242"/>
                </a:lnTo>
                <a:lnTo>
                  <a:pt x="58275" y="1142746"/>
                </a:lnTo>
                <a:lnTo>
                  <a:pt x="60811" y="1111377"/>
                </a:lnTo>
                <a:lnTo>
                  <a:pt x="60860" y="1111123"/>
                </a:lnTo>
                <a:lnTo>
                  <a:pt x="64234" y="1080262"/>
                </a:lnTo>
                <a:lnTo>
                  <a:pt x="64294" y="1080008"/>
                </a:lnTo>
                <a:lnTo>
                  <a:pt x="68166" y="1049401"/>
                </a:lnTo>
                <a:lnTo>
                  <a:pt x="68237" y="1049147"/>
                </a:lnTo>
                <a:lnTo>
                  <a:pt x="72859" y="1018794"/>
                </a:lnTo>
                <a:lnTo>
                  <a:pt x="78186" y="988441"/>
                </a:lnTo>
                <a:lnTo>
                  <a:pt x="78283" y="988187"/>
                </a:lnTo>
                <a:lnTo>
                  <a:pt x="84251" y="958469"/>
                </a:lnTo>
                <a:lnTo>
                  <a:pt x="91097" y="928624"/>
                </a:lnTo>
                <a:lnTo>
                  <a:pt x="98739" y="899160"/>
                </a:lnTo>
                <a:lnTo>
                  <a:pt x="107188" y="869569"/>
                </a:lnTo>
                <a:lnTo>
                  <a:pt x="116336" y="841248"/>
                </a:lnTo>
                <a:lnTo>
                  <a:pt x="126528" y="812546"/>
                </a:lnTo>
                <a:lnTo>
                  <a:pt x="137393" y="784351"/>
                </a:lnTo>
                <a:lnTo>
                  <a:pt x="149243" y="756285"/>
                </a:lnTo>
                <a:lnTo>
                  <a:pt x="161752" y="728599"/>
                </a:lnTo>
                <a:lnTo>
                  <a:pt x="175136" y="700913"/>
                </a:lnTo>
                <a:lnTo>
                  <a:pt x="189230" y="673481"/>
                </a:lnTo>
                <a:lnTo>
                  <a:pt x="203949" y="646684"/>
                </a:lnTo>
                <a:lnTo>
                  <a:pt x="219583" y="619633"/>
                </a:lnTo>
                <a:lnTo>
                  <a:pt x="235712" y="593090"/>
                </a:lnTo>
                <a:lnTo>
                  <a:pt x="252475" y="566674"/>
                </a:lnTo>
                <a:lnTo>
                  <a:pt x="269790" y="540638"/>
                </a:lnTo>
                <a:lnTo>
                  <a:pt x="269621" y="540638"/>
                </a:lnTo>
                <a:lnTo>
                  <a:pt x="287782" y="514476"/>
                </a:lnTo>
                <a:lnTo>
                  <a:pt x="325314" y="463296"/>
                </a:lnTo>
                <a:lnTo>
                  <a:pt x="364800" y="412496"/>
                </a:lnTo>
                <a:lnTo>
                  <a:pt x="406064" y="362204"/>
                </a:lnTo>
                <a:lnTo>
                  <a:pt x="449089" y="312420"/>
                </a:lnTo>
                <a:lnTo>
                  <a:pt x="493395" y="262890"/>
                </a:lnTo>
                <a:lnTo>
                  <a:pt x="538743" y="214122"/>
                </a:lnTo>
                <a:lnTo>
                  <a:pt x="584968" y="165354"/>
                </a:lnTo>
                <a:lnTo>
                  <a:pt x="631955" y="116840"/>
                </a:lnTo>
                <a:lnTo>
                  <a:pt x="727075" y="20066"/>
                </a:lnTo>
                <a:lnTo>
                  <a:pt x="706755" y="0"/>
                </a:lnTo>
                <a:close/>
              </a:path>
              <a:path w="727075" h="1873885">
                <a:moveTo>
                  <a:pt x="90667" y="1775698"/>
                </a:moveTo>
                <a:lnTo>
                  <a:pt x="77850" y="1788795"/>
                </a:lnTo>
                <a:lnTo>
                  <a:pt x="92075" y="1787017"/>
                </a:lnTo>
                <a:lnTo>
                  <a:pt x="90667" y="1775698"/>
                </a:lnTo>
                <a:close/>
              </a:path>
              <a:path w="727075" h="1873885">
                <a:moveTo>
                  <a:pt x="85837" y="1735963"/>
                </a:moveTo>
                <a:close/>
              </a:path>
              <a:path w="727075" h="1873885">
                <a:moveTo>
                  <a:pt x="78105" y="1668272"/>
                </a:moveTo>
                <a:close/>
              </a:path>
              <a:path w="727075" h="1873885">
                <a:moveTo>
                  <a:pt x="71108" y="1600708"/>
                </a:moveTo>
                <a:close/>
              </a:path>
              <a:path w="727075" h="1873885">
                <a:moveTo>
                  <a:pt x="59690" y="1466723"/>
                </a:moveTo>
                <a:lnTo>
                  <a:pt x="59690" y="1466977"/>
                </a:lnTo>
                <a:lnTo>
                  <a:pt x="59690" y="1466723"/>
                </a:lnTo>
                <a:close/>
              </a:path>
              <a:path w="727075" h="1873885">
                <a:moveTo>
                  <a:pt x="55880" y="1400556"/>
                </a:moveTo>
                <a:lnTo>
                  <a:pt x="55880" y="1400937"/>
                </a:lnTo>
                <a:lnTo>
                  <a:pt x="55880" y="1400556"/>
                </a:lnTo>
                <a:close/>
              </a:path>
              <a:path w="727075" h="1873885">
                <a:moveTo>
                  <a:pt x="54502" y="1205611"/>
                </a:moveTo>
                <a:lnTo>
                  <a:pt x="54483" y="1205992"/>
                </a:lnTo>
                <a:lnTo>
                  <a:pt x="54502" y="1205611"/>
                </a:lnTo>
                <a:close/>
              </a:path>
              <a:path w="727075" h="1873885">
                <a:moveTo>
                  <a:pt x="56151" y="1173988"/>
                </a:moveTo>
                <a:lnTo>
                  <a:pt x="56134" y="1174242"/>
                </a:lnTo>
                <a:lnTo>
                  <a:pt x="56151" y="1173988"/>
                </a:lnTo>
                <a:close/>
              </a:path>
              <a:path w="727075" h="1873885">
                <a:moveTo>
                  <a:pt x="58293" y="1142492"/>
                </a:moveTo>
                <a:lnTo>
                  <a:pt x="58166" y="1142746"/>
                </a:lnTo>
                <a:lnTo>
                  <a:pt x="58293" y="1142492"/>
                </a:lnTo>
                <a:close/>
              </a:path>
              <a:path w="727075" h="1873885">
                <a:moveTo>
                  <a:pt x="60860" y="1111123"/>
                </a:moveTo>
                <a:lnTo>
                  <a:pt x="60833" y="1111377"/>
                </a:lnTo>
                <a:lnTo>
                  <a:pt x="60860" y="1111123"/>
                </a:lnTo>
                <a:close/>
              </a:path>
              <a:path w="727075" h="1873885">
                <a:moveTo>
                  <a:pt x="64294" y="1080008"/>
                </a:moveTo>
                <a:lnTo>
                  <a:pt x="64262" y="1080262"/>
                </a:lnTo>
                <a:lnTo>
                  <a:pt x="64294" y="1080008"/>
                </a:lnTo>
                <a:close/>
              </a:path>
              <a:path w="727075" h="1873885">
                <a:moveTo>
                  <a:pt x="68237" y="1049147"/>
                </a:moveTo>
                <a:lnTo>
                  <a:pt x="68199" y="1049401"/>
                </a:lnTo>
                <a:lnTo>
                  <a:pt x="68237" y="1049147"/>
                </a:lnTo>
                <a:close/>
              </a:path>
              <a:path w="727075" h="1873885">
                <a:moveTo>
                  <a:pt x="72898" y="1018540"/>
                </a:moveTo>
                <a:lnTo>
                  <a:pt x="72771" y="1018794"/>
                </a:lnTo>
                <a:lnTo>
                  <a:pt x="72898" y="1018540"/>
                </a:lnTo>
                <a:close/>
              </a:path>
              <a:path w="727075" h="1873885">
                <a:moveTo>
                  <a:pt x="78283" y="988187"/>
                </a:moveTo>
                <a:lnTo>
                  <a:pt x="78232" y="988441"/>
                </a:lnTo>
                <a:lnTo>
                  <a:pt x="78283" y="988187"/>
                </a:lnTo>
                <a:close/>
              </a:path>
              <a:path w="727075" h="1873885">
                <a:moveTo>
                  <a:pt x="84328" y="958088"/>
                </a:moveTo>
                <a:lnTo>
                  <a:pt x="84200" y="958469"/>
                </a:lnTo>
                <a:lnTo>
                  <a:pt x="84328" y="958088"/>
                </a:lnTo>
                <a:close/>
              </a:path>
              <a:path w="727075" h="1873885">
                <a:moveTo>
                  <a:pt x="91186" y="928243"/>
                </a:moveTo>
                <a:lnTo>
                  <a:pt x="91059" y="928624"/>
                </a:lnTo>
                <a:lnTo>
                  <a:pt x="91186" y="928243"/>
                </a:lnTo>
                <a:close/>
              </a:path>
              <a:path w="727075" h="1873885">
                <a:moveTo>
                  <a:pt x="98806" y="898906"/>
                </a:moveTo>
                <a:lnTo>
                  <a:pt x="98679" y="899160"/>
                </a:lnTo>
                <a:lnTo>
                  <a:pt x="98806" y="898906"/>
                </a:lnTo>
                <a:close/>
              </a:path>
              <a:path w="727075" h="1873885">
                <a:moveTo>
                  <a:pt x="107224" y="869569"/>
                </a:moveTo>
                <a:lnTo>
                  <a:pt x="107061" y="870076"/>
                </a:lnTo>
                <a:lnTo>
                  <a:pt x="107224" y="869569"/>
                </a:lnTo>
                <a:close/>
              </a:path>
              <a:path w="727075" h="1873885">
                <a:moveTo>
                  <a:pt x="126619" y="812292"/>
                </a:moveTo>
                <a:lnTo>
                  <a:pt x="126492" y="812546"/>
                </a:lnTo>
                <a:lnTo>
                  <a:pt x="126619" y="812292"/>
                </a:lnTo>
                <a:close/>
              </a:path>
              <a:path w="727075" h="1873885">
                <a:moveTo>
                  <a:pt x="137541" y="783971"/>
                </a:moveTo>
                <a:lnTo>
                  <a:pt x="137287" y="784351"/>
                </a:lnTo>
                <a:lnTo>
                  <a:pt x="137541" y="783971"/>
                </a:lnTo>
                <a:close/>
              </a:path>
              <a:path w="727075" h="1873885">
                <a:moveTo>
                  <a:pt x="149351" y="756031"/>
                </a:moveTo>
                <a:lnTo>
                  <a:pt x="149225" y="756285"/>
                </a:lnTo>
                <a:lnTo>
                  <a:pt x="149351" y="756031"/>
                </a:lnTo>
                <a:close/>
              </a:path>
              <a:path w="727075" h="1873885">
                <a:moveTo>
                  <a:pt x="161925" y="728218"/>
                </a:moveTo>
                <a:lnTo>
                  <a:pt x="161671" y="728599"/>
                </a:lnTo>
                <a:lnTo>
                  <a:pt x="161925" y="728218"/>
                </a:lnTo>
                <a:close/>
              </a:path>
              <a:path w="727075" h="1873885">
                <a:moveTo>
                  <a:pt x="204089" y="646430"/>
                </a:moveTo>
                <a:lnTo>
                  <a:pt x="203835" y="646684"/>
                </a:lnTo>
                <a:lnTo>
                  <a:pt x="204089" y="646430"/>
                </a:lnTo>
                <a:close/>
              </a:path>
              <a:path w="727075" h="1873885">
                <a:moveTo>
                  <a:pt x="219610" y="619633"/>
                </a:moveTo>
                <a:lnTo>
                  <a:pt x="219456" y="619887"/>
                </a:lnTo>
                <a:lnTo>
                  <a:pt x="219610" y="619633"/>
                </a:lnTo>
                <a:close/>
              </a:path>
              <a:path w="727075" h="1873885">
                <a:moveTo>
                  <a:pt x="235745" y="593090"/>
                </a:moveTo>
                <a:lnTo>
                  <a:pt x="235585" y="593344"/>
                </a:lnTo>
                <a:lnTo>
                  <a:pt x="235745" y="593090"/>
                </a:lnTo>
                <a:close/>
              </a:path>
              <a:path w="727075" h="1873885">
                <a:moveTo>
                  <a:pt x="252517" y="566674"/>
                </a:moveTo>
                <a:lnTo>
                  <a:pt x="252349" y="566928"/>
                </a:lnTo>
                <a:lnTo>
                  <a:pt x="252517" y="566674"/>
                </a:lnTo>
                <a:close/>
              </a:path>
              <a:path w="727075" h="1873885">
                <a:moveTo>
                  <a:pt x="269875" y="540512"/>
                </a:moveTo>
                <a:lnTo>
                  <a:pt x="269621" y="540638"/>
                </a:lnTo>
                <a:lnTo>
                  <a:pt x="269790" y="540638"/>
                </a:lnTo>
                <a:close/>
              </a:path>
              <a:path w="727075" h="1873885">
                <a:moveTo>
                  <a:pt x="287807" y="514476"/>
                </a:moveTo>
                <a:lnTo>
                  <a:pt x="287528" y="514858"/>
                </a:lnTo>
                <a:lnTo>
                  <a:pt x="287807" y="514476"/>
                </a:lnTo>
                <a:close/>
              </a:path>
              <a:path w="727075" h="1873885">
                <a:moveTo>
                  <a:pt x="325500" y="463042"/>
                </a:moveTo>
                <a:lnTo>
                  <a:pt x="325247" y="463296"/>
                </a:lnTo>
                <a:lnTo>
                  <a:pt x="325500" y="463042"/>
                </a:lnTo>
                <a:close/>
              </a:path>
              <a:path w="727075" h="1873885">
                <a:moveTo>
                  <a:pt x="364998" y="412242"/>
                </a:moveTo>
                <a:lnTo>
                  <a:pt x="364744" y="412496"/>
                </a:lnTo>
                <a:lnTo>
                  <a:pt x="364998" y="412242"/>
                </a:lnTo>
                <a:close/>
              </a:path>
              <a:path w="727075" h="1873885">
                <a:moveTo>
                  <a:pt x="406273" y="361950"/>
                </a:moveTo>
                <a:lnTo>
                  <a:pt x="406019" y="362204"/>
                </a:lnTo>
                <a:lnTo>
                  <a:pt x="406273" y="361950"/>
                </a:lnTo>
                <a:close/>
              </a:path>
              <a:path w="727075" h="1873885">
                <a:moveTo>
                  <a:pt x="493503" y="262890"/>
                </a:moveTo>
                <a:lnTo>
                  <a:pt x="493268" y="263144"/>
                </a:lnTo>
                <a:lnTo>
                  <a:pt x="493503" y="26289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64793" y="1189735"/>
            <a:ext cx="181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Previous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5" dirty="0">
                <a:latin typeface="Calibri"/>
                <a:cs typeface="Calibri"/>
              </a:rPr>
              <a:t> 0.7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440" y="1708404"/>
          <a:ext cx="4314824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6" name="object 6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2" name="object 12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768842" y="1929129"/>
            <a:ext cx="1003300" cy="384810"/>
            <a:chOff x="8768842" y="1929129"/>
            <a:chExt cx="1003300" cy="384810"/>
          </a:xfrm>
        </p:grpSpPr>
        <p:sp>
          <p:nvSpPr>
            <p:cNvPr id="16" name="object 16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914003" y="1956638"/>
            <a:ext cx="713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027666" y="1929129"/>
            <a:ext cx="1508125" cy="384810"/>
            <a:chOff x="10027666" y="1929129"/>
            <a:chExt cx="1508125" cy="384810"/>
          </a:xfrm>
        </p:grpSpPr>
        <p:sp>
          <p:nvSpPr>
            <p:cNvPr id="20" name="object 20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6" name="object 26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00547" y="4817998"/>
            <a:ext cx="4552315" cy="20320"/>
          </a:xfrm>
          <a:custGeom>
            <a:avLst/>
            <a:gdLst/>
            <a:ahLst/>
            <a:cxnLst/>
            <a:rect l="l" t="t" r="r" b="b"/>
            <a:pathLst>
              <a:path w="4552315" h="20320">
                <a:moveTo>
                  <a:pt x="4552187" y="0"/>
                </a:moveTo>
                <a:lnTo>
                  <a:pt x="0" y="0"/>
                </a:lnTo>
                <a:lnTo>
                  <a:pt x="0" y="19812"/>
                </a:lnTo>
                <a:lnTo>
                  <a:pt x="4552187" y="19812"/>
                </a:lnTo>
                <a:lnTo>
                  <a:pt x="45521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388355" y="4801870"/>
            <a:ext cx="8362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(0.7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305169" y="4891023"/>
            <a:ext cx="1130935" cy="282575"/>
          </a:xfrm>
          <a:custGeom>
            <a:avLst/>
            <a:gdLst/>
            <a:ahLst/>
            <a:cxnLst/>
            <a:rect l="l" t="t" r="r" b="b"/>
            <a:pathLst>
              <a:path w="1130934" h="282575">
                <a:moveTo>
                  <a:pt x="1040510" y="0"/>
                </a:moveTo>
                <a:lnTo>
                  <a:pt x="1036447" y="11430"/>
                </a:lnTo>
                <a:lnTo>
                  <a:pt x="1052810" y="18522"/>
                </a:lnTo>
                <a:lnTo>
                  <a:pt x="1066863" y="28352"/>
                </a:lnTo>
                <a:lnTo>
                  <a:pt x="1095396" y="73852"/>
                </a:lnTo>
                <a:lnTo>
                  <a:pt x="1103727" y="115623"/>
                </a:lnTo>
                <a:lnTo>
                  <a:pt x="1104773" y="139700"/>
                </a:lnTo>
                <a:lnTo>
                  <a:pt x="1103725" y="164635"/>
                </a:lnTo>
                <a:lnTo>
                  <a:pt x="1095343" y="207601"/>
                </a:lnTo>
                <a:lnTo>
                  <a:pt x="1066911" y="253857"/>
                </a:lnTo>
                <a:lnTo>
                  <a:pt x="1036954" y="270890"/>
                </a:lnTo>
                <a:lnTo>
                  <a:pt x="1040510" y="282320"/>
                </a:lnTo>
                <a:lnTo>
                  <a:pt x="1079007" y="264255"/>
                </a:lnTo>
                <a:lnTo>
                  <a:pt x="1107312" y="233044"/>
                </a:lnTo>
                <a:lnTo>
                  <a:pt x="1124743" y="191134"/>
                </a:lnTo>
                <a:lnTo>
                  <a:pt x="1130553" y="141224"/>
                </a:lnTo>
                <a:lnTo>
                  <a:pt x="1129101" y="115341"/>
                </a:lnTo>
                <a:lnTo>
                  <a:pt x="1117480" y="69482"/>
                </a:lnTo>
                <a:lnTo>
                  <a:pt x="1094357" y="32146"/>
                </a:lnTo>
                <a:lnTo>
                  <a:pt x="1060967" y="7381"/>
                </a:lnTo>
                <a:lnTo>
                  <a:pt x="1040510" y="0"/>
                </a:lnTo>
                <a:close/>
              </a:path>
              <a:path w="1130934" h="282575">
                <a:moveTo>
                  <a:pt x="90042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281"/>
                </a:lnTo>
                <a:lnTo>
                  <a:pt x="69496" y="274943"/>
                </a:lnTo>
                <a:lnTo>
                  <a:pt x="90042" y="282320"/>
                </a:lnTo>
                <a:lnTo>
                  <a:pt x="93598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01"/>
                </a:lnTo>
                <a:lnTo>
                  <a:pt x="26701" y="164635"/>
                </a:lnTo>
                <a:lnTo>
                  <a:pt x="25653" y="139700"/>
                </a:lnTo>
                <a:lnTo>
                  <a:pt x="26701" y="115623"/>
                </a:lnTo>
                <a:lnTo>
                  <a:pt x="35083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392926" y="4298949"/>
            <a:ext cx="3573779" cy="89408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704215">
              <a:lnSpc>
                <a:spcPct val="100000"/>
              </a:lnSpc>
              <a:spcBef>
                <a:spcPts val="640"/>
              </a:spcBef>
            </a:pPr>
            <a:r>
              <a:rPr sz="2400" dirty="0">
                <a:latin typeface="Cambria Math"/>
                <a:cs typeface="Cambria Math"/>
              </a:rPr>
              <a:t>0.3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0.3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1202690" algn="l"/>
              </a:tabLst>
            </a:pPr>
            <a:r>
              <a:rPr sz="2400" dirty="0">
                <a:latin typeface="Cambria Math"/>
                <a:cs typeface="Cambria Math"/>
              </a:rPr>
              <a:t>1 −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0.7</a:t>
            </a:r>
            <a:r>
              <a:rPr sz="2400" dirty="0">
                <a:latin typeface="Cambria Math"/>
                <a:cs typeface="Cambria Math"/>
              </a:rPr>
              <a:t>	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0.7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×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(1 −</a:t>
            </a:r>
            <a:r>
              <a:rPr sz="2400" spc="-10" dirty="0">
                <a:latin typeface="Cambria Math"/>
                <a:cs typeface="Cambria Math"/>
              </a:rPr>
              <a:t> 0.7))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331834" y="2505329"/>
            <a:ext cx="727075" cy="1873885"/>
          </a:xfrm>
          <a:custGeom>
            <a:avLst/>
            <a:gdLst/>
            <a:ahLst/>
            <a:cxnLst/>
            <a:rect l="l" t="t" r="r" b="b"/>
            <a:pathLst>
              <a:path w="727075" h="1873885">
                <a:moveTo>
                  <a:pt x="0" y="1740789"/>
                </a:moveTo>
                <a:lnTo>
                  <a:pt x="88265" y="1873885"/>
                </a:lnTo>
                <a:lnTo>
                  <a:pt x="117933" y="1790573"/>
                </a:lnTo>
                <a:lnTo>
                  <a:pt x="63626" y="1790573"/>
                </a:lnTo>
                <a:lnTo>
                  <a:pt x="62240" y="1779168"/>
                </a:lnTo>
                <a:lnTo>
                  <a:pt x="0" y="1740789"/>
                </a:lnTo>
                <a:close/>
              </a:path>
              <a:path w="727075" h="1873885">
                <a:moveTo>
                  <a:pt x="62240" y="1779168"/>
                </a:moveTo>
                <a:lnTo>
                  <a:pt x="63626" y="1790573"/>
                </a:lnTo>
                <a:lnTo>
                  <a:pt x="77850" y="1788795"/>
                </a:lnTo>
                <a:lnTo>
                  <a:pt x="62240" y="1779168"/>
                </a:lnTo>
                <a:close/>
              </a:path>
              <a:path w="727075" h="1873885">
                <a:moveTo>
                  <a:pt x="141859" y="1723390"/>
                </a:moveTo>
                <a:lnTo>
                  <a:pt x="90667" y="1775698"/>
                </a:lnTo>
                <a:lnTo>
                  <a:pt x="92075" y="1787017"/>
                </a:lnTo>
                <a:lnTo>
                  <a:pt x="63626" y="1790573"/>
                </a:lnTo>
                <a:lnTo>
                  <a:pt x="117933" y="1790573"/>
                </a:lnTo>
                <a:lnTo>
                  <a:pt x="141859" y="1723390"/>
                </a:lnTo>
                <a:close/>
              </a:path>
              <a:path w="727075" h="1873885">
                <a:moveTo>
                  <a:pt x="706755" y="0"/>
                </a:moveTo>
                <a:lnTo>
                  <a:pt x="611505" y="96774"/>
                </a:lnTo>
                <a:lnTo>
                  <a:pt x="564388" y="145542"/>
                </a:lnTo>
                <a:lnTo>
                  <a:pt x="517906" y="194437"/>
                </a:lnTo>
                <a:lnTo>
                  <a:pt x="472186" y="243712"/>
                </a:lnTo>
                <a:lnTo>
                  <a:pt x="427736" y="293497"/>
                </a:lnTo>
                <a:lnTo>
                  <a:pt x="384301" y="343662"/>
                </a:lnTo>
                <a:lnTo>
                  <a:pt x="342519" y="394462"/>
                </a:lnTo>
                <a:lnTo>
                  <a:pt x="302514" y="445897"/>
                </a:lnTo>
                <a:lnTo>
                  <a:pt x="264414" y="498094"/>
                </a:lnTo>
                <a:lnTo>
                  <a:pt x="228346" y="551307"/>
                </a:lnTo>
                <a:lnTo>
                  <a:pt x="194945" y="605155"/>
                </a:lnTo>
                <a:lnTo>
                  <a:pt x="163957" y="660146"/>
                </a:lnTo>
                <a:lnTo>
                  <a:pt x="135890" y="716280"/>
                </a:lnTo>
                <a:lnTo>
                  <a:pt x="110871" y="773430"/>
                </a:lnTo>
                <a:lnTo>
                  <a:pt x="89281" y="831850"/>
                </a:lnTo>
                <a:lnTo>
                  <a:pt x="71120" y="891540"/>
                </a:lnTo>
                <a:lnTo>
                  <a:pt x="56261" y="952246"/>
                </a:lnTo>
                <a:lnTo>
                  <a:pt x="44576" y="1014095"/>
                </a:lnTo>
                <a:lnTo>
                  <a:pt x="35941" y="1076706"/>
                </a:lnTo>
                <a:lnTo>
                  <a:pt x="29718" y="1140460"/>
                </a:lnTo>
                <a:lnTo>
                  <a:pt x="26035" y="1204849"/>
                </a:lnTo>
                <a:lnTo>
                  <a:pt x="24514" y="1270254"/>
                </a:lnTo>
                <a:lnTo>
                  <a:pt x="25146" y="1335659"/>
                </a:lnTo>
                <a:lnTo>
                  <a:pt x="27305" y="1401953"/>
                </a:lnTo>
                <a:lnTo>
                  <a:pt x="31115" y="1468755"/>
                </a:lnTo>
                <a:lnTo>
                  <a:pt x="36322" y="1536065"/>
                </a:lnTo>
                <a:lnTo>
                  <a:pt x="42672" y="1603502"/>
                </a:lnTo>
                <a:lnTo>
                  <a:pt x="49657" y="1671447"/>
                </a:lnTo>
                <a:lnTo>
                  <a:pt x="57404" y="1739392"/>
                </a:lnTo>
                <a:lnTo>
                  <a:pt x="62240" y="1779168"/>
                </a:lnTo>
                <a:lnTo>
                  <a:pt x="77850" y="1788795"/>
                </a:lnTo>
                <a:lnTo>
                  <a:pt x="90667" y="1775698"/>
                </a:lnTo>
                <a:lnTo>
                  <a:pt x="85740" y="1736090"/>
                </a:lnTo>
                <a:lnTo>
                  <a:pt x="78119" y="1668399"/>
                </a:lnTo>
                <a:lnTo>
                  <a:pt x="71006" y="1600835"/>
                </a:lnTo>
                <a:lnTo>
                  <a:pt x="64760" y="1533525"/>
                </a:lnTo>
                <a:lnTo>
                  <a:pt x="59709" y="1466977"/>
                </a:lnTo>
                <a:lnTo>
                  <a:pt x="55960" y="1401953"/>
                </a:lnTo>
                <a:lnTo>
                  <a:pt x="55880" y="1400937"/>
                </a:lnTo>
                <a:lnTo>
                  <a:pt x="53717" y="1334897"/>
                </a:lnTo>
                <a:lnTo>
                  <a:pt x="53089" y="1270254"/>
                </a:lnTo>
                <a:lnTo>
                  <a:pt x="54474" y="1205992"/>
                </a:lnTo>
                <a:lnTo>
                  <a:pt x="56120" y="1174242"/>
                </a:lnTo>
                <a:lnTo>
                  <a:pt x="58275" y="1142746"/>
                </a:lnTo>
                <a:lnTo>
                  <a:pt x="60811" y="1111377"/>
                </a:lnTo>
                <a:lnTo>
                  <a:pt x="60860" y="1111123"/>
                </a:lnTo>
                <a:lnTo>
                  <a:pt x="64234" y="1080262"/>
                </a:lnTo>
                <a:lnTo>
                  <a:pt x="64294" y="1080008"/>
                </a:lnTo>
                <a:lnTo>
                  <a:pt x="68166" y="1049401"/>
                </a:lnTo>
                <a:lnTo>
                  <a:pt x="68237" y="1049147"/>
                </a:lnTo>
                <a:lnTo>
                  <a:pt x="72859" y="1018794"/>
                </a:lnTo>
                <a:lnTo>
                  <a:pt x="78186" y="988441"/>
                </a:lnTo>
                <a:lnTo>
                  <a:pt x="78283" y="988187"/>
                </a:lnTo>
                <a:lnTo>
                  <a:pt x="84251" y="958469"/>
                </a:lnTo>
                <a:lnTo>
                  <a:pt x="91097" y="928624"/>
                </a:lnTo>
                <a:lnTo>
                  <a:pt x="98739" y="899160"/>
                </a:lnTo>
                <a:lnTo>
                  <a:pt x="107188" y="869569"/>
                </a:lnTo>
                <a:lnTo>
                  <a:pt x="116336" y="841248"/>
                </a:lnTo>
                <a:lnTo>
                  <a:pt x="126528" y="812546"/>
                </a:lnTo>
                <a:lnTo>
                  <a:pt x="137393" y="784351"/>
                </a:lnTo>
                <a:lnTo>
                  <a:pt x="149243" y="756285"/>
                </a:lnTo>
                <a:lnTo>
                  <a:pt x="161752" y="728599"/>
                </a:lnTo>
                <a:lnTo>
                  <a:pt x="175136" y="700913"/>
                </a:lnTo>
                <a:lnTo>
                  <a:pt x="189230" y="673481"/>
                </a:lnTo>
                <a:lnTo>
                  <a:pt x="203949" y="646684"/>
                </a:lnTo>
                <a:lnTo>
                  <a:pt x="219583" y="619633"/>
                </a:lnTo>
                <a:lnTo>
                  <a:pt x="235712" y="593090"/>
                </a:lnTo>
                <a:lnTo>
                  <a:pt x="252475" y="566674"/>
                </a:lnTo>
                <a:lnTo>
                  <a:pt x="269790" y="540638"/>
                </a:lnTo>
                <a:lnTo>
                  <a:pt x="269621" y="540638"/>
                </a:lnTo>
                <a:lnTo>
                  <a:pt x="287782" y="514476"/>
                </a:lnTo>
                <a:lnTo>
                  <a:pt x="325314" y="463296"/>
                </a:lnTo>
                <a:lnTo>
                  <a:pt x="364800" y="412496"/>
                </a:lnTo>
                <a:lnTo>
                  <a:pt x="406064" y="362204"/>
                </a:lnTo>
                <a:lnTo>
                  <a:pt x="449089" y="312420"/>
                </a:lnTo>
                <a:lnTo>
                  <a:pt x="493395" y="262890"/>
                </a:lnTo>
                <a:lnTo>
                  <a:pt x="538743" y="214122"/>
                </a:lnTo>
                <a:lnTo>
                  <a:pt x="584968" y="165354"/>
                </a:lnTo>
                <a:lnTo>
                  <a:pt x="631955" y="116840"/>
                </a:lnTo>
                <a:lnTo>
                  <a:pt x="727075" y="20066"/>
                </a:lnTo>
                <a:lnTo>
                  <a:pt x="706755" y="0"/>
                </a:lnTo>
                <a:close/>
              </a:path>
              <a:path w="727075" h="1873885">
                <a:moveTo>
                  <a:pt x="90667" y="1775698"/>
                </a:moveTo>
                <a:lnTo>
                  <a:pt x="77850" y="1788795"/>
                </a:lnTo>
                <a:lnTo>
                  <a:pt x="92075" y="1787017"/>
                </a:lnTo>
                <a:lnTo>
                  <a:pt x="90667" y="1775698"/>
                </a:lnTo>
                <a:close/>
              </a:path>
              <a:path w="727075" h="1873885">
                <a:moveTo>
                  <a:pt x="85837" y="1735963"/>
                </a:moveTo>
                <a:close/>
              </a:path>
              <a:path w="727075" h="1873885">
                <a:moveTo>
                  <a:pt x="78105" y="1668272"/>
                </a:moveTo>
                <a:close/>
              </a:path>
              <a:path w="727075" h="1873885">
                <a:moveTo>
                  <a:pt x="71108" y="1600708"/>
                </a:moveTo>
                <a:close/>
              </a:path>
              <a:path w="727075" h="1873885">
                <a:moveTo>
                  <a:pt x="59690" y="1466723"/>
                </a:moveTo>
                <a:lnTo>
                  <a:pt x="59690" y="1466977"/>
                </a:lnTo>
                <a:lnTo>
                  <a:pt x="59690" y="1466723"/>
                </a:lnTo>
                <a:close/>
              </a:path>
              <a:path w="727075" h="1873885">
                <a:moveTo>
                  <a:pt x="55880" y="1400556"/>
                </a:moveTo>
                <a:lnTo>
                  <a:pt x="55880" y="1400937"/>
                </a:lnTo>
                <a:lnTo>
                  <a:pt x="55880" y="1400556"/>
                </a:lnTo>
                <a:close/>
              </a:path>
              <a:path w="727075" h="1873885">
                <a:moveTo>
                  <a:pt x="54502" y="1205611"/>
                </a:moveTo>
                <a:lnTo>
                  <a:pt x="54483" y="1205992"/>
                </a:lnTo>
                <a:lnTo>
                  <a:pt x="54502" y="1205611"/>
                </a:lnTo>
                <a:close/>
              </a:path>
              <a:path w="727075" h="1873885">
                <a:moveTo>
                  <a:pt x="56151" y="1173988"/>
                </a:moveTo>
                <a:lnTo>
                  <a:pt x="56134" y="1174242"/>
                </a:lnTo>
                <a:lnTo>
                  <a:pt x="56151" y="1173988"/>
                </a:lnTo>
                <a:close/>
              </a:path>
              <a:path w="727075" h="1873885">
                <a:moveTo>
                  <a:pt x="58293" y="1142492"/>
                </a:moveTo>
                <a:lnTo>
                  <a:pt x="58166" y="1142746"/>
                </a:lnTo>
                <a:lnTo>
                  <a:pt x="58293" y="1142492"/>
                </a:lnTo>
                <a:close/>
              </a:path>
              <a:path w="727075" h="1873885">
                <a:moveTo>
                  <a:pt x="60860" y="1111123"/>
                </a:moveTo>
                <a:lnTo>
                  <a:pt x="60833" y="1111377"/>
                </a:lnTo>
                <a:lnTo>
                  <a:pt x="60860" y="1111123"/>
                </a:lnTo>
                <a:close/>
              </a:path>
              <a:path w="727075" h="1873885">
                <a:moveTo>
                  <a:pt x="64294" y="1080008"/>
                </a:moveTo>
                <a:lnTo>
                  <a:pt x="64262" y="1080262"/>
                </a:lnTo>
                <a:lnTo>
                  <a:pt x="64294" y="1080008"/>
                </a:lnTo>
                <a:close/>
              </a:path>
              <a:path w="727075" h="1873885">
                <a:moveTo>
                  <a:pt x="68237" y="1049147"/>
                </a:moveTo>
                <a:lnTo>
                  <a:pt x="68199" y="1049401"/>
                </a:lnTo>
                <a:lnTo>
                  <a:pt x="68237" y="1049147"/>
                </a:lnTo>
                <a:close/>
              </a:path>
              <a:path w="727075" h="1873885">
                <a:moveTo>
                  <a:pt x="72898" y="1018540"/>
                </a:moveTo>
                <a:lnTo>
                  <a:pt x="72771" y="1018794"/>
                </a:lnTo>
                <a:lnTo>
                  <a:pt x="72898" y="1018540"/>
                </a:lnTo>
                <a:close/>
              </a:path>
              <a:path w="727075" h="1873885">
                <a:moveTo>
                  <a:pt x="78283" y="988187"/>
                </a:moveTo>
                <a:lnTo>
                  <a:pt x="78232" y="988441"/>
                </a:lnTo>
                <a:lnTo>
                  <a:pt x="78283" y="988187"/>
                </a:lnTo>
                <a:close/>
              </a:path>
              <a:path w="727075" h="1873885">
                <a:moveTo>
                  <a:pt x="84328" y="958088"/>
                </a:moveTo>
                <a:lnTo>
                  <a:pt x="84200" y="958469"/>
                </a:lnTo>
                <a:lnTo>
                  <a:pt x="84328" y="958088"/>
                </a:lnTo>
                <a:close/>
              </a:path>
              <a:path w="727075" h="1873885">
                <a:moveTo>
                  <a:pt x="91186" y="928243"/>
                </a:moveTo>
                <a:lnTo>
                  <a:pt x="91059" y="928624"/>
                </a:lnTo>
                <a:lnTo>
                  <a:pt x="91186" y="928243"/>
                </a:lnTo>
                <a:close/>
              </a:path>
              <a:path w="727075" h="1873885">
                <a:moveTo>
                  <a:pt x="98806" y="898906"/>
                </a:moveTo>
                <a:lnTo>
                  <a:pt x="98679" y="899160"/>
                </a:lnTo>
                <a:lnTo>
                  <a:pt x="98806" y="898906"/>
                </a:lnTo>
                <a:close/>
              </a:path>
              <a:path w="727075" h="1873885">
                <a:moveTo>
                  <a:pt x="107224" y="869569"/>
                </a:moveTo>
                <a:lnTo>
                  <a:pt x="107061" y="870076"/>
                </a:lnTo>
                <a:lnTo>
                  <a:pt x="107224" y="869569"/>
                </a:lnTo>
                <a:close/>
              </a:path>
              <a:path w="727075" h="1873885">
                <a:moveTo>
                  <a:pt x="126619" y="812292"/>
                </a:moveTo>
                <a:lnTo>
                  <a:pt x="126492" y="812546"/>
                </a:lnTo>
                <a:lnTo>
                  <a:pt x="126619" y="812292"/>
                </a:lnTo>
                <a:close/>
              </a:path>
              <a:path w="727075" h="1873885">
                <a:moveTo>
                  <a:pt x="137541" y="783971"/>
                </a:moveTo>
                <a:lnTo>
                  <a:pt x="137287" y="784351"/>
                </a:lnTo>
                <a:lnTo>
                  <a:pt x="137541" y="783971"/>
                </a:lnTo>
                <a:close/>
              </a:path>
              <a:path w="727075" h="1873885">
                <a:moveTo>
                  <a:pt x="149351" y="756031"/>
                </a:moveTo>
                <a:lnTo>
                  <a:pt x="149225" y="756285"/>
                </a:lnTo>
                <a:lnTo>
                  <a:pt x="149351" y="756031"/>
                </a:lnTo>
                <a:close/>
              </a:path>
              <a:path w="727075" h="1873885">
                <a:moveTo>
                  <a:pt x="161925" y="728218"/>
                </a:moveTo>
                <a:lnTo>
                  <a:pt x="161671" y="728599"/>
                </a:lnTo>
                <a:lnTo>
                  <a:pt x="161925" y="728218"/>
                </a:lnTo>
                <a:close/>
              </a:path>
              <a:path w="727075" h="1873885">
                <a:moveTo>
                  <a:pt x="204089" y="646430"/>
                </a:moveTo>
                <a:lnTo>
                  <a:pt x="203835" y="646684"/>
                </a:lnTo>
                <a:lnTo>
                  <a:pt x="204089" y="646430"/>
                </a:lnTo>
                <a:close/>
              </a:path>
              <a:path w="727075" h="1873885">
                <a:moveTo>
                  <a:pt x="219610" y="619633"/>
                </a:moveTo>
                <a:lnTo>
                  <a:pt x="219456" y="619887"/>
                </a:lnTo>
                <a:lnTo>
                  <a:pt x="219610" y="619633"/>
                </a:lnTo>
                <a:close/>
              </a:path>
              <a:path w="727075" h="1873885">
                <a:moveTo>
                  <a:pt x="235745" y="593090"/>
                </a:moveTo>
                <a:lnTo>
                  <a:pt x="235585" y="593344"/>
                </a:lnTo>
                <a:lnTo>
                  <a:pt x="235745" y="593090"/>
                </a:lnTo>
                <a:close/>
              </a:path>
              <a:path w="727075" h="1873885">
                <a:moveTo>
                  <a:pt x="252517" y="566674"/>
                </a:moveTo>
                <a:lnTo>
                  <a:pt x="252349" y="566928"/>
                </a:lnTo>
                <a:lnTo>
                  <a:pt x="252517" y="566674"/>
                </a:lnTo>
                <a:close/>
              </a:path>
              <a:path w="727075" h="1873885">
                <a:moveTo>
                  <a:pt x="269875" y="540512"/>
                </a:moveTo>
                <a:lnTo>
                  <a:pt x="269621" y="540638"/>
                </a:lnTo>
                <a:lnTo>
                  <a:pt x="269790" y="540638"/>
                </a:lnTo>
                <a:close/>
              </a:path>
              <a:path w="727075" h="1873885">
                <a:moveTo>
                  <a:pt x="287807" y="514476"/>
                </a:moveTo>
                <a:lnTo>
                  <a:pt x="287528" y="514858"/>
                </a:lnTo>
                <a:lnTo>
                  <a:pt x="287807" y="514476"/>
                </a:lnTo>
                <a:close/>
              </a:path>
              <a:path w="727075" h="1873885">
                <a:moveTo>
                  <a:pt x="325500" y="463042"/>
                </a:moveTo>
                <a:lnTo>
                  <a:pt x="325247" y="463296"/>
                </a:lnTo>
                <a:lnTo>
                  <a:pt x="325500" y="463042"/>
                </a:lnTo>
                <a:close/>
              </a:path>
              <a:path w="727075" h="1873885">
                <a:moveTo>
                  <a:pt x="364998" y="412242"/>
                </a:moveTo>
                <a:lnTo>
                  <a:pt x="364744" y="412496"/>
                </a:lnTo>
                <a:lnTo>
                  <a:pt x="364998" y="412242"/>
                </a:lnTo>
                <a:close/>
              </a:path>
              <a:path w="727075" h="1873885">
                <a:moveTo>
                  <a:pt x="406273" y="361950"/>
                </a:moveTo>
                <a:lnTo>
                  <a:pt x="406019" y="362204"/>
                </a:lnTo>
                <a:lnTo>
                  <a:pt x="406273" y="361950"/>
                </a:lnTo>
                <a:close/>
              </a:path>
              <a:path w="727075" h="1873885">
                <a:moveTo>
                  <a:pt x="493503" y="262890"/>
                </a:moveTo>
                <a:lnTo>
                  <a:pt x="493268" y="263144"/>
                </a:lnTo>
                <a:lnTo>
                  <a:pt x="493503" y="26289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64793" y="1189735"/>
            <a:ext cx="181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Previous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5" dirty="0">
                <a:latin typeface="Calibri"/>
                <a:cs typeface="Calibri"/>
              </a:rPr>
              <a:t> 0.7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440" y="1708404"/>
          <a:ext cx="4354195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6" name="object 6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2" name="object 12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768842" y="1929129"/>
            <a:ext cx="1003300" cy="384810"/>
            <a:chOff x="8768842" y="1929129"/>
            <a:chExt cx="1003300" cy="384810"/>
          </a:xfrm>
        </p:grpSpPr>
        <p:sp>
          <p:nvSpPr>
            <p:cNvPr id="16" name="object 16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914003" y="1956638"/>
            <a:ext cx="713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027666" y="1929129"/>
            <a:ext cx="1508125" cy="384810"/>
            <a:chOff x="10027666" y="1929129"/>
            <a:chExt cx="1508125" cy="384810"/>
          </a:xfrm>
        </p:grpSpPr>
        <p:sp>
          <p:nvSpPr>
            <p:cNvPr id="20" name="object 20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6" name="object 26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00547" y="4817998"/>
            <a:ext cx="4552315" cy="20320"/>
          </a:xfrm>
          <a:custGeom>
            <a:avLst/>
            <a:gdLst/>
            <a:ahLst/>
            <a:cxnLst/>
            <a:rect l="l" t="t" r="r" b="b"/>
            <a:pathLst>
              <a:path w="4552315" h="20320">
                <a:moveTo>
                  <a:pt x="4552187" y="0"/>
                </a:moveTo>
                <a:lnTo>
                  <a:pt x="0" y="0"/>
                </a:lnTo>
                <a:lnTo>
                  <a:pt x="0" y="19812"/>
                </a:lnTo>
                <a:lnTo>
                  <a:pt x="4552187" y="19812"/>
                </a:lnTo>
                <a:lnTo>
                  <a:pt x="45521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388355" y="4801870"/>
            <a:ext cx="8362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(0.7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305169" y="4891023"/>
            <a:ext cx="1130935" cy="282575"/>
          </a:xfrm>
          <a:custGeom>
            <a:avLst/>
            <a:gdLst/>
            <a:ahLst/>
            <a:cxnLst/>
            <a:rect l="l" t="t" r="r" b="b"/>
            <a:pathLst>
              <a:path w="1130934" h="282575">
                <a:moveTo>
                  <a:pt x="1040510" y="0"/>
                </a:moveTo>
                <a:lnTo>
                  <a:pt x="1036447" y="11430"/>
                </a:lnTo>
                <a:lnTo>
                  <a:pt x="1052810" y="18522"/>
                </a:lnTo>
                <a:lnTo>
                  <a:pt x="1066863" y="28352"/>
                </a:lnTo>
                <a:lnTo>
                  <a:pt x="1095396" y="73852"/>
                </a:lnTo>
                <a:lnTo>
                  <a:pt x="1103727" y="115623"/>
                </a:lnTo>
                <a:lnTo>
                  <a:pt x="1104773" y="139700"/>
                </a:lnTo>
                <a:lnTo>
                  <a:pt x="1103725" y="164635"/>
                </a:lnTo>
                <a:lnTo>
                  <a:pt x="1095343" y="207601"/>
                </a:lnTo>
                <a:lnTo>
                  <a:pt x="1066911" y="253857"/>
                </a:lnTo>
                <a:lnTo>
                  <a:pt x="1036954" y="270890"/>
                </a:lnTo>
                <a:lnTo>
                  <a:pt x="1040510" y="282320"/>
                </a:lnTo>
                <a:lnTo>
                  <a:pt x="1079007" y="264255"/>
                </a:lnTo>
                <a:lnTo>
                  <a:pt x="1107312" y="233044"/>
                </a:lnTo>
                <a:lnTo>
                  <a:pt x="1124743" y="191134"/>
                </a:lnTo>
                <a:lnTo>
                  <a:pt x="1130553" y="141224"/>
                </a:lnTo>
                <a:lnTo>
                  <a:pt x="1129101" y="115341"/>
                </a:lnTo>
                <a:lnTo>
                  <a:pt x="1117480" y="69482"/>
                </a:lnTo>
                <a:lnTo>
                  <a:pt x="1094357" y="32146"/>
                </a:lnTo>
                <a:lnTo>
                  <a:pt x="1060967" y="7381"/>
                </a:lnTo>
                <a:lnTo>
                  <a:pt x="1040510" y="0"/>
                </a:lnTo>
                <a:close/>
              </a:path>
              <a:path w="1130934" h="282575">
                <a:moveTo>
                  <a:pt x="90042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281"/>
                </a:lnTo>
                <a:lnTo>
                  <a:pt x="69496" y="274943"/>
                </a:lnTo>
                <a:lnTo>
                  <a:pt x="90042" y="282320"/>
                </a:lnTo>
                <a:lnTo>
                  <a:pt x="93598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01"/>
                </a:lnTo>
                <a:lnTo>
                  <a:pt x="26701" y="164635"/>
                </a:lnTo>
                <a:lnTo>
                  <a:pt x="25653" y="139700"/>
                </a:lnTo>
                <a:lnTo>
                  <a:pt x="26701" y="115623"/>
                </a:lnTo>
                <a:lnTo>
                  <a:pt x="35083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392926" y="4298949"/>
            <a:ext cx="3573779" cy="89408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704215">
              <a:lnSpc>
                <a:spcPct val="100000"/>
              </a:lnSpc>
              <a:spcBef>
                <a:spcPts val="640"/>
              </a:spcBef>
            </a:pPr>
            <a:r>
              <a:rPr sz="2400" dirty="0">
                <a:latin typeface="Cambria Math"/>
                <a:cs typeface="Cambria Math"/>
              </a:rPr>
              <a:t>0.3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0.3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1202690" algn="l"/>
              </a:tabLst>
            </a:pPr>
            <a:r>
              <a:rPr sz="2400" dirty="0">
                <a:latin typeface="Cambria Math"/>
                <a:cs typeface="Cambria Math"/>
              </a:rPr>
              <a:t>1 −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0.7</a:t>
            </a:r>
            <a:r>
              <a:rPr sz="2400" dirty="0">
                <a:latin typeface="Cambria Math"/>
                <a:cs typeface="Cambria Math"/>
              </a:rPr>
              <a:t>	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0.7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×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(1 −</a:t>
            </a:r>
            <a:r>
              <a:rPr sz="2400" spc="-10" dirty="0">
                <a:latin typeface="Cambria Math"/>
                <a:cs typeface="Cambria Math"/>
              </a:rPr>
              <a:t> 0.7))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331834" y="2505329"/>
            <a:ext cx="727075" cy="1873885"/>
          </a:xfrm>
          <a:custGeom>
            <a:avLst/>
            <a:gdLst/>
            <a:ahLst/>
            <a:cxnLst/>
            <a:rect l="l" t="t" r="r" b="b"/>
            <a:pathLst>
              <a:path w="727075" h="1873885">
                <a:moveTo>
                  <a:pt x="0" y="1740789"/>
                </a:moveTo>
                <a:lnTo>
                  <a:pt x="88265" y="1873885"/>
                </a:lnTo>
                <a:lnTo>
                  <a:pt x="117933" y="1790573"/>
                </a:lnTo>
                <a:lnTo>
                  <a:pt x="63626" y="1790573"/>
                </a:lnTo>
                <a:lnTo>
                  <a:pt x="62240" y="1779168"/>
                </a:lnTo>
                <a:lnTo>
                  <a:pt x="0" y="1740789"/>
                </a:lnTo>
                <a:close/>
              </a:path>
              <a:path w="727075" h="1873885">
                <a:moveTo>
                  <a:pt x="62240" y="1779168"/>
                </a:moveTo>
                <a:lnTo>
                  <a:pt x="63626" y="1790573"/>
                </a:lnTo>
                <a:lnTo>
                  <a:pt x="77850" y="1788795"/>
                </a:lnTo>
                <a:lnTo>
                  <a:pt x="62240" y="1779168"/>
                </a:lnTo>
                <a:close/>
              </a:path>
              <a:path w="727075" h="1873885">
                <a:moveTo>
                  <a:pt x="141859" y="1723390"/>
                </a:moveTo>
                <a:lnTo>
                  <a:pt x="90667" y="1775698"/>
                </a:lnTo>
                <a:lnTo>
                  <a:pt x="92075" y="1787017"/>
                </a:lnTo>
                <a:lnTo>
                  <a:pt x="63626" y="1790573"/>
                </a:lnTo>
                <a:lnTo>
                  <a:pt x="117933" y="1790573"/>
                </a:lnTo>
                <a:lnTo>
                  <a:pt x="141859" y="1723390"/>
                </a:lnTo>
                <a:close/>
              </a:path>
              <a:path w="727075" h="1873885">
                <a:moveTo>
                  <a:pt x="706755" y="0"/>
                </a:moveTo>
                <a:lnTo>
                  <a:pt x="611505" y="96774"/>
                </a:lnTo>
                <a:lnTo>
                  <a:pt x="564388" y="145542"/>
                </a:lnTo>
                <a:lnTo>
                  <a:pt x="517906" y="194437"/>
                </a:lnTo>
                <a:lnTo>
                  <a:pt x="472186" y="243712"/>
                </a:lnTo>
                <a:lnTo>
                  <a:pt x="427736" y="293497"/>
                </a:lnTo>
                <a:lnTo>
                  <a:pt x="384301" y="343662"/>
                </a:lnTo>
                <a:lnTo>
                  <a:pt x="342519" y="394462"/>
                </a:lnTo>
                <a:lnTo>
                  <a:pt x="302514" y="445897"/>
                </a:lnTo>
                <a:lnTo>
                  <a:pt x="264414" y="498094"/>
                </a:lnTo>
                <a:lnTo>
                  <a:pt x="228346" y="551307"/>
                </a:lnTo>
                <a:lnTo>
                  <a:pt x="194945" y="605155"/>
                </a:lnTo>
                <a:lnTo>
                  <a:pt x="163957" y="660146"/>
                </a:lnTo>
                <a:lnTo>
                  <a:pt x="135890" y="716280"/>
                </a:lnTo>
                <a:lnTo>
                  <a:pt x="110871" y="773430"/>
                </a:lnTo>
                <a:lnTo>
                  <a:pt x="89281" y="831850"/>
                </a:lnTo>
                <a:lnTo>
                  <a:pt x="71120" y="891540"/>
                </a:lnTo>
                <a:lnTo>
                  <a:pt x="56261" y="952246"/>
                </a:lnTo>
                <a:lnTo>
                  <a:pt x="44576" y="1014095"/>
                </a:lnTo>
                <a:lnTo>
                  <a:pt x="35941" y="1076706"/>
                </a:lnTo>
                <a:lnTo>
                  <a:pt x="29718" y="1140460"/>
                </a:lnTo>
                <a:lnTo>
                  <a:pt x="26035" y="1204849"/>
                </a:lnTo>
                <a:lnTo>
                  <a:pt x="24514" y="1270254"/>
                </a:lnTo>
                <a:lnTo>
                  <a:pt x="25146" y="1335659"/>
                </a:lnTo>
                <a:lnTo>
                  <a:pt x="27305" y="1401953"/>
                </a:lnTo>
                <a:lnTo>
                  <a:pt x="31115" y="1468755"/>
                </a:lnTo>
                <a:lnTo>
                  <a:pt x="36322" y="1536065"/>
                </a:lnTo>
                <a:lnTo>
                  <a:pt x="42672" y="1603502"/>
                </a:lnTo>
                <a:lnTo>
                  <a:pt x="49657" y="1671447"/>
                </a:lnTo>
                <a:lnTo>
                  <a:pt x="57404" y="1739392"/>
                </a:lnTo>
                <a:lnTo>
                  <a:pt x="62240" y="1779168"/>
                </a:lnTo>
                <a:lnTo>
                  <a:pt x="77850" y="1788795"/>
                </a:lnTo>
                <a:lnTo>
                  <a:pt x="90667" y="1775698"/>
                </a:lnTo>
                <a:lnTo>
                  <a:pt x="85740" y="1736090"/>
                </a:lnTo>
                <a:lnTo>
                  <a:pt x="78119" y="1668399"/>
                </a:lnTo>
                <a:lnTo>
                  <a:pt x="71006" y="1600835"/>
                </a:lnTo>
                <a:lnTo>
                  <a:pt x="64760" y="1533525"/>
                </a:lnTo>
                <a:lnTo>
                  <a:pt x="59709" y="1466977"/>
                </a:lnTo>
                <a:lnTo>
                  <a:pt x="55960" y="1401953"/>
                </a:lnTo>
                <a:lnTo>
                  <a:pt x="55880" y="1400937"/>
                </a:lnTo>
                <a:lnTo>
                  <a:pt x="53717" y="1334897"/>
                </a:lnTo>
                <a:lnTo>
                  <a:pt x="53089" y="1270254"/>
                </a:lnTo>
                <a:lnTo>
                  <a:pt x="54474" y="1205992"/>
                </a:lnTo>
                <a:lnTo>
                  <a:pt x="56120" y="1174242"/>
                </a:lnTo>
                <a:lnTo>
                  <a:pt x="58275" y="1142746"/>
                </a:lnTo>
                <a:lnTo>
                  <a:pt x="60811" y="1111377"/>
                </a:lnTo>
                <a:lnTo>
                  <a:pt x="60860" y="1111123"/>
                </a:lnTo>
                <a:lnTo>
                  <a:pt x="64234" y="1080262"/>
                </a:lnTo>
                <a:lnTo>
                  <a:pt x="64294" y="1080008"/>
                </a:lnTo>
                <a:lnTo>
                  <a:pt x="68166" y="1049401"/>
                </a:lnTo>
                <a:lnTo>
                  <a:pt x="68237" y="1049147"/>
                </a:lnTo>
                <a:lnTo>
                  <a:pt x="72859" y="1018794"/>
                </a:lnTo>
                <a:lnTo>
                  <a:pt x="78186" y="988441"/>
                </a:lnTo>
                <a:lnTo>
                  <a:pt x="78283" y="988187"/>
                </a:lnTo>
                <a:lnTo>
                  <a:pt x="84251" y="958469"/>
                </a:lnTo>
                <a:lnTo>
                  <a:pt x="91097" y="928624"/>
                </a:lnTo>
                <a:lnTo>
                  <a:pt x="98739" y="899160"/>
                </a:lnTo>
                <a:lnTo>
                  <a:pt x="107188" y="869569"/>
                </a:lnTo>
                <a:lnTo>
                  <a:pt x="116336" y="841248"/>
                </a:lnTo>
                <a:lnTo>
                  <a:pt x="126528" y="812546"/>
                </a:lnTo>
                <a:lnTo>
                  <a:pt x="137393" y="784351"/>
                </a:lnTo>
                <a:lnTo>
                  <a:pt x="149243" y="756285"/>
                </a:lnTo>
                <a:lnTo>
                  <a:pt x="161752" y="728599"/>
                </a:lnTo>
                <a:lnTo>
                  <a:pt x="175136" y="700913"/>
                </a:lnTo>
                <a:lnTo>
                  <a:pt x="189230" y="673481"/>
                </a:lnTo>
                <a:lnTo>
                  <a:pt x="203949" y="646684"/>
                </a:lnTo>
                <a:lnTo>
                  <a:pt x="219583" y="619633"/>
                </a:lnTo>
                <a:lnTo>
                  <a:pt x="235712" y="593090"/>
                </a:lnTo>
                <a:lnTo>
                  <a:pt x="252475" y="566674"/>
                </a:lnTo>
                <a:lnTo>
                  <a:pt x="269790" y="540638"/>
                </a:lnTo>
                <a:lnTo>
                  <a:pt x="269621" y="540638"/>
                </a:lnTo>
                <a:lnTo>
                  <a:pt x="287782" y="514476"/>
                </a:lnTo>
                <a:lnTo>
                  <a:pt x="325314" y="463296"/>
                </a:lnTo>
                <a:lnTo>
                  <a:pt x="364800" y="412496"/>
                </a:lnTo>
                <a:lnTo>
                  <a:pt x="406064" y="362204"/>
                </a:lnTo>
                <a:lnTo>
                  <a:pt x="449089" y="312420"/>
                </a:lnTo>
                <a:lnTo>
                  <a:pt x="493395" y="262890"/>
                </a:lnTo>
                <a:lnTo>
                  <a:pt x="538743" y="214122"/>
                </a:lnTo>
                <a:lnTo>
                  <a:pt x="584968" y="165354"/>
                </a:lnTo>
                <a:lnTo>
                  <a:pt x="631955" y="116840"/>
                </a:lnTo>
                <a:lnTo>
                  <a:pt x="727075" y="20066"/>
                </a:lnTo>
                <a:lnTo>
                  <a:pt x="706755" y="0"/>
                </a:lnTo>
                <a:close/>
              </a:path>
              <a:path w="727075" h="1873885">
                <a:moveTo>
                  <a:pt x="90667" y="1775698"/>
                </a:moveTo>
                <a:lnTo>
                  <a:pt x="77850" y="1788795"/>
                </a:lnTo>
                <a:lnTo>
                  <a:pt x="92075" y="1787017"/>
                </a:lnTo>
                <a:lnTo>
                  <a:pt x="90667" y="1775698"/>
                </a:lnTo>
                <a:close/>
              </a:path>
              <a:path w="727075" h="1873885">
                <a:moveTo>
                  <a:pt x="85837" y="1735963"/>
                </a:moveTo>
                <a:close/>
              </a:path>
              <a:path w="727075" h="1873885">
                <a:moveTo>
                  <a:pt x="78105" y="1668272"/>
                </a:moveTo>
                <a:close/>
              </a:path>
              <a:path w="727075" h="1873885">
                <a:moveTo>
                  <a:pt x="71108" y="1600708"/>
                </a:moveTo>
                <a:close/>
              </a:path>
              <a:path w="727075" h="1873885">
                <a:moveTo>
                  <a:pt x="59690" y="1466723"/>
                </a:moveTo>
                <a:lnTo>
                  <a:pt x="59690" y="1466977"/>
                </a:lnTo>
                <a:lnTo>
                  <a:pt x="59690" y="1466723"/>
                </a:lnTo>
                <a:close/>
              </a:path>
              <a:path w="727075" h="1873885">
                <a:moveTo>
                  <a:pt x="55880" y="1400556"/>
                </a:moveTo>
                <a:lnTo>
                  <a:pt x="55880" y="1400937"/>
                </a:lnTo>
                <a:lnTo>
                  <a:pt x="55880" y="1400556"/>
                </a:lnTo>
                <a:close/>
              </a:path>
              <a:path w="727075" h="1873885">
                <a:moveTo>
                  <a:pt x="54502" y="1205611"/>
                </a:moveTo>
                <a:lnTo>
                  <a:pt x="54483" y="1205992"/>
                </a:lnTo>
                <a:lnTo>
                  <a:pt x="54502" y="1205611"/>
                </a:lnTo>
                <a:close/>
              </a:path>
              <a:path w="727075" h="1873885">
                <a:moveTo>
                  <a:pt x="56151" y="1173988"/>
                </a:moveTo>
                <a:lnTo>
                  <a:pt x="56134" y="1174242"/>
                </a:lnTo>
                <a:lnTo>
                  <a:pt x="56151" y="1173988"/>
                </a:lnTo>
                <a:close/>
              </a:path>
              <a:path w="727075" h="1873885">
                <a:moveTo>
                  <a:pt x="58293" y="1142492"/>
                </a:moveTo>
                <a:lnTo>
                  <a:pt x="58166" y="1142746"/>
                </a:lnTo>
                <a:lnTo>
                  <a:pt x="58293" y="1142492"/>
                </a:lnTo>
                <a:close/>
              </a:path>
              <a:path w="727075" h="1873885">
                <a:moveTo>
                  <a:pt x="60860" y="1111123"/>
                </a:moveTo>
                <a:lnTo>
                  <a:pt x="60833" y="1111377"/>
                </a:lnTo>
                <a:lnTo>
                  <a:pt x="60860" y="1111123"/>
                </a:lnTo>
                <a:close/>
              </a:path>
              <a:path w="727075" h="1873885">
                <a:moveTo>
                  <a:pt x="64294" y="1080008"/>
                </a:moveTo>
                <a:lnTo>
                  <a:pt x="64262" y="1080262"/>
                </a:lnTo>
                <a:lnTo>
                  <a:pt x="64294" y="1080008"/>
                </a:lnTo>
                <a:close/>
              </a:path>
              <a:path w="727075" h="1873885">
                <a:moveTo>
                  <a:pt x="68237" y="1049147"/>
                </a:moveTo>
                <a:lnTo>
                  <a:pt x="68199" y="1049401"/>
                </a:lnTo>
                <a:lnTo>
                  <a:pt x="68237" y="1049147"/>
                </a:lnTo>
                <a:close/>
              </a:path>
              <a:path w="727075" h="1873885">
                <a:moveTo>
                  <a:pt x="72898" y="1018540"/>
                </a:moveTo>
                <a:lnTo>
                  <a:pt x="72771" y="1018794"/>
                </a:lnTo>
                <a:lnTo>
                  <a:pt x="72898" y="1018540"/>
                </a:lnTo>
                <a:close/>
              </a:path>
              <a:path w="727075" h="1873885">
                <a:moveTo>
                  <a:pt x="78283" y="988187"/>
                </a:moveTo>
                <a:lnTo>
                  <a:pt x="78232" y="988441"/>
                </a:lnTo>
                <a:lnTo>
                  <a:pt x="78283" y="988187"/>
                </a:lnTo>
                <a:close/>
              </a:path>
              <a:path w="727075" h="1873885">
                <a:moveTo>
                  <a:pt x="84328" y="958088"/>
                </a:moveTo>
                <a:lnTo>
                  <a:pt x="84200" y="958469"/>
                </a:lnTo>
                <a:lnTo>
                  <a:pt x="84328" y="958088"/>
                </a:lnTo>
                <a:close/>
              </a:path>
              <a:path w="727075" h="1873885">
                <a:moveTo>
                  <a:pt x="91186" y="928243"/>
                </a:moveTo>
                <a:lnTo>
                  <a:pt x="91059" y="928624"/>
                </a:lnTo>
                <a:lnTo>
                  <a:pt x="91186" y="928243"/>
                </a:lnTo>
                <a:close/>
              </a:path>
              <a:path w="727075" h="1873885">
                <a:moveTo>
                  <a:pt x="98806" y="898906"/>
                </a:moveTo>
                <a:lnTo>
                  <a:pt x="98679" y="899160"/>
                </a:lnTo>
                <a:lnTo>
                  <a:pt x="98806" y="898906"/>
                </a:lnTo>
                <a:close/>
              </a:path>
              <a:path w="727075" h="1873885">
                <a:moveTo>
                  <a:pt x="107224" y="869569"/>
                </a:moveTo>
                <a:lnTo>
                  <a:pt x="107061" y="870076"/>
                </a:lnTo>
                <a:lnTo>
                  <a:pt x="107224" y="869569"/>
                </a:lnTo>
                <a:close/>
              </a:path>
              <a:path w="727075" h="1873885">
                <a:moveTo>
                  <a:pt x="126619" y="812292"/>
                </a:moveTo>
                <a:lnTo>
                  <a:pt x="126492" y="812546"/>
                </a:lnTo>
                <a:lnTo>
                  <a:pt x="126619" y="812292"/>
                </a:lnTo>
                <a:close/>
              </a:path>
              <a:path w="727075" h="1873885">
                <a:moveTo>
                  <a:pt x="137541" y="783971"/>
                </a:moveTo>
                <a:lnTo>
                  <a:pt x="137287" y="784351"/>
                </a:lnTo>
                <a:lnTo>
                  <a:pt x="137541" y="783971"/>
                </a:lnTo>
                <a:close/>
              </a:path>
              <a:path w="727075" h="1873885">
                <a:moveTo>
                  <a:pt x="149351" y="756031"/>
                </a:moveTo>
                <a:lnTo>
                  <a:pt x="149225" y="756285"/>
                </a:lnTo>
                <a:lnTo>
                  <a:pt x="149351" y="756031"/>
                </a:lnTo>
                <a:close/>
              </a:path>
              <a:path w="727075" h="1873885">
                <a:moveTo>
                  <a:pt x="161925" y="728218"/>
                </a:moveTo>
                <a:lnTo>
                  <a:pt x="161671" y="728599"/>
                </a:lnTo>
                <a:lnTo>
                  <a:pt x="161925" y="728218"/>
                </a:lnTo>
                <a:close/>
              </a:path>
              <a:path w="727075" h="1873885">
                <a:moveTo>
                  <a:pt x="204089" y="646430"/>
                </a:moveTo>
                <a:lnTo>
                  <a:pt x="203835" y="646684"/>
                </a:lnTo>
                <a:lnTo>
                  <a:pt x="204089" y="646430"/>
                </a:lnTo>
                <a:close/>
              </a:path>
              <a:path w="727075" h="1873885">
                <a:moveTo>
                  <a:pt x="219610" y="619633"/>
                </a:moveTo>
                <a:lnTo>
                  <a:pt x="219456" y="619887"/>
                </a:lnTo>
                <a:lnTo>
                  <a:pt x="219610" y="619633"/>
                </a:lnTo>
                <a:close/>
              </a:path>
              <a:path w="727075" h="1873885">
                <a:moveTo>
                  <a:pt x="235745" y="593090"/>
                </a:moveTo>
                <a:lnTo>
                  <a:pt x="235585" y="593344"/>
                </a:lnTo>
                <a:lnTo>
                  <a:pt x="235745" y="593090"/>
                </a:lnTo>
                <a:close/>
              </a:path>
              <a:path w="727075" h="1873885">
                <a:moveTo>
                  <a:pt x="252517" y="566674"/>
                </a:moveTo>
                <a:lnTo>
                  <a:pt x="252349" y="566928"/>
                </a:lnTo>
                <a:lnTo>
                  <a:pt x="252517" y="566674"/>
                </a:lnTo>
                <a:close/>
              </a:path>
              <a:path w="727075" h="1873885">
                <a:moveTo>
                  <a:pt x="269875" y="540512"/>
                </a:moveTo>
                <a:lnTo>
                  <a:pt x="269621" y="540638"/>
                </a:lnTo>
                <a:lnTo>
                  <a:pt x="269790" y="540638"/>
                </a:lnTo>
                <a:close/>
              </a:path>
              <a:path w="727075" h="1873885">
                <a:moveTo>
                  <a:pt x="287807" y="514476"/>
                </a:moveTo>
                <a:lnTo>
                  <a:pt x="287528" y="514858"/>
                </a:lnTo>
                <a:lnTo>
                  <a:pt x="287807" y="514476"/>
                </a:lnTo>
                <a:close/>
              </a:path>
              <a:path w="727075" h="1873885">
                <a:moveTo>
                  <a:pt x="325500" y="463042"/>
                </a:moveTo>
                <a:lnTo>
                  <a:pt x="325247" y="463296"/>
                </a:lnTo>
                <a:lnTo>
                  <a:pt x="325500" y="463042"/>
                </a:lnTo>
                <a:close/>
              </a:path>
              <a:path w="727075" h="1873885">
                <a:moveTo>
                  <a:pt x="364998" y="412242"/>
                </a:moveTo>
                <a:lnTo>
                  <a:pt x="364744" y="412496"/>
                </a:lnTo>
                <a:lnTo>
                  <a:pt x="364998" y="412242"/>
                </a:lnTo>
                <a:close/>
              </a:path>
              <a:path w="727075" h="1873885">
                <a:moveTo>
                  <a:pt x="406273" y="361950"/>
                </a:moveTo>
                <a:lnTo>
                  <a:pt x="406019" y="362204"/>
                </a:lnTo>
                <a:lnTo>
                  <a:pt x="406273" y="361950"/>
                </a:lnTo>
                <a:close/>
              </a:path>
              <a:path w="727075" h="1873885">
                <a:moveTo>
                  <a:pt x="493503" y="262890"/>
                </a:moveTo>
                <a:lnTo>
                  <a:pt x="493268" y="263144"/>
                </a:lnTo>
                <a:lnTo>
                  <a:pt x="493503" y="26289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64793" y="1189735"/>
            <a:ext cx="181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Previous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5" dirty="0">
                <a:latin typeface="Calibri"/>
                <a:cs typeface="Calibri"/>
              </a:rPr>
              <a:t> 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265791" y="4497704"/>
            <a:ext cx="734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440" y="1708404"/>
          <a:ext cx="4354195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6" name="object 6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2" name="object 12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768842" y="1929129"/>
            <a:ext cx="2766695" cy="384810"/>
            <a:chOff x="8768842" y="1929129"/>
            <a:chExt cx="2766695" cy="384810"/>
          </a:xfrm>
        </p:grpSpPr>
        <p:sp>
          <p:nvSpPr>
            <p:cNvPr id="16" name="object 16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3" name="object 23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240393" y="2665095"/>
            <a:ext cx="1373505" cy="1765300"/>
          </a:xfrm>
          <a:custGeom>
            <a:avLst/>
            <a:gdLst/>
            <a:ahLst/>
            <a:cxnLst/>
            <a:rect l="l" t="t" r="r" b="b"/>
            <a:pathLst>
              <a:path w="1373504" h="1765300">
                <a:moveTo>
                  <a:pt x="1341454" y="1620646"/>
                </a:moveTo>
                <a:lnTo>
                  <a:pt x="1312163" y="1620646"/>
                </a:lnTo>
                <a:lnTo>
                  <a:pt x="1345056" y="1765299"/>
                </a:lnTo>
                <a:lnTo>
                  <a:pt x="1372997" y="1758949"/>
                </a:lnTo>
                <a:lnTo>
                  <a:pt x="1341454" y="1620646"/>
                </a:lnTo>
                <a:close/>
              </a:path>
              <a:path w="1373504" h="1765300">
                <a:moveTo>
                  <a:pt x="1324546" y="1548764"/>
                </a:moveTo>
                <a:lnTo>
                  <a:pt x="1295146" y="1548764"/>
                </a:lnTo>
                <a:lnTo>
                  <a:pt x="1312163" y="1620773"/>
                </a:lnTo>
                <a:lnTo>
                  <a:pt x="1341454" y="1620646"/>
                </a:lnTo>
                <a:lnTo>
                  <a:pt x="1339977" y="1614169"/>
                </a:lnTo>
                <a:lnTo>
                  <a:pt x="1324546" y="1548764"/>
                </a:lnTo>
                <a:close/>
              </a:path>
              <a:path w="1373504" h="1765300">
                <a:moveTo>
                  <a:pt x="1288647" y="1406270"/>
                </a:moveTo>
                <a:lnTo>
                  <a:pt x="1259204" y="1406270"/>
                </a:lnTo>
                <a:lnTo>
                  <a:pt x="1277620" y="1477390"/>
                </a:lnTo>
                <a:lnTo>
                  <a:pt x="1295146" y="1548891"/>
                </a:lnTo>
                <a:lnTo>
                  <a:pt x="1324546" y="1548764"/>
                </a:lnTo>
                <a:lnTo>
                  <a:pt x="1322958" y="1542033"/>
                </a:lnTo>
                <a:lnTo>
                  <a:pt x="1305305" y="1470278"/>
                </a:lnTo>
                <a:lnTo>
                  <a:pt x="1288647" y="1406270"/>
                </a:lnTo>
                <a:close/>
              </a:path>
              <a:path w="1373504" h="1765300">
                <a:moveTo>
                  <a:pt x="1277492" y="1477263"/>
                </a:moveTo>
                <a:lnTo>
                  <a:pt x="1277524" y="1477390"/>
                </a:lnTo>
                <a:lnTo>
                  <a:pt x="1277492" y="1477263"/>
                </a:lnTo>
                <a:close/>
              </a:path>
              <a:path w="1373504" h="1765300">
                <a:moveTo>
                  <a:pt x="1227260" y="1198625"/>
                </a:moveTo>
                <a:lnTo>
                  <a:pt x="1197228" y="1198625"/>
                </a:lnTo>
                <a:lnTo>
                  <a:pt x="1197355" y="1199006"/>
                </a:lnTo>
                <a:lnTo>
                  <a:pt x="1219327" y="1267205"/>
                </a:lnTo>
                <a:lnTo>
                  <a:pt x="1239901" y="1336420"/>
                </a:lnTo>
                <a:lnTo>
                  <a:pt x="1259204" y="1406524"/>
                </a:lnTo>
                <a:lnTo>
                  <a:pt x="1259204" y="1406270"/>
                </a:lnTo>
                <a:lnTo>
                  <a:pt x="1288647" y="1406270"/>
                </a:lnTo>
                <a:lnTo>
                  <a:pt x="1286763" y="1399031"/>
                </a:lnTo>
                <a:lnTo>
                  <a:pt x="1267332" y="1328419"/>
                </a:lnTo>
                <a:lnTo>
                  <a:pt x="1246504" y="1258569"/>
                </a:lnTo>
                <a:lnTo>
                  <a:pt x="1227260" y="1198625"/>
                </a:lnTo>
                <a:close/>
              </a:path>
              <a:path w="1373504" h="1765300">
                <a:moveTo>
                  <a:pt x="1239774" y="1336166"/>
                </a:moveTo>
                <a:lnTo>
                  <a:pt x="1239844" y="1336420"/>
                </a:lnTo>
                <a:lnTo>
                  <a:pt x="1239774" y="1336166"/>
                </a:lnTo>
                <a:close/>
              </a:path>
              <a:path w="1373504" h="1765300">
                <a:moveTo>
                  <a:pt x="1219200" y="1266952"/>
                </a:moveTo>
                <a:lnTo>
                  <a:pt x="1219275" y="1267205"/>
                </a:lnTo>
                <a:lnTo>
                  <a:pt x="1219200" y="1266952"/>
                </a:lnTo>
                <a:close/>
              </a:path>
              <a:path w="1373504" h="1765300">
                <a:moveTo>
                  <a:pt x="1197305" y="1198862"/>
                </a:moveTo>
                <a:lnTo>
                  <a:pt x="1197351" y="1199006"/>
                </a:lnTo>
                <a:lnTo>
                  <a:pt x="1197305" y="1198862"/>
                </a:lnTo>
                <a:close/>
              </a:path>
              <a:path w="1373504" h="1765300">
                <a:moveTo>
                  <a:pt x="1203922" y="1131442"/>
                </a:moveTo>
                <a:lnTo>
                  <a:pt x="1173606" y="1131442"/>
                </a:lnTo>
                <a:lnTo>
                  <a:pt x="1197305" y="1198862"/>
                </a:lnTo>
                <a:lnTo>
                  <a:pt x="1197228" y="1198625"/>
                </a:lnTo>
                <a:lnTo>
                  <a:pt x="1227260" y="1198625"/>
                </a:lnTo>
                <a:lnTo>
                  <a:pt x="1224406" y="1189735"/>
                </a:lnTo>
                <a:lnTo>
                  <a:pt x="1203922" y="1131442"/>
                </a:lnTo>
                <a:close/>
              </a:path>
              <a:path w="1373504" h="1765300">
                <a:moveTo>
                  <a:pt x="1178818" y="1065529"/>
                </a:moveTo>
                <a:lnTo>
                  <a:pt x="1148206" y="1065529"/>
                </a:lnTo>
                <a:lnTo>
                  <a:pt x="1173733" y="1131823"/>
                </a:lnTo>
                <a:lnTo>
                  <a:pt x="1173606" y="1131442"/>
                </a:lnTo>
                <a:lnTo>
                  <a:pt x="1203922" y="1131442"/>
                </a:lnTo>
                <a:lnTo>
                  <a:pt x="1200530" y="1121790"/>
                </a:lnTo>
                <a:lnTo>
                  <a:pt x="1178818" y="1065529"/>
                </a:lnTo>
                <a:close/>
              </a:path>
              <a:path w="1373504" h="1765300">
                <a:moveTo>
                  <a:pt x="1122899" y="938149"/>
                </a:moveTo>
                <a:lnTo>
                  <a:pt x="1091183" y="938149"/>
                </a:lnTo>
                <a:lnTo>
                  <a:pt x="1091310" y="938402"/>
                </a:lnTo>
                <a:lnTo>
                  <a:pt x="1106424" y="969771"/>
                </a:lnTo>
                <a:lnTo>
                  <a:pt x="1120902" y="1001394"/>
                </a:lnTo>
                <a:lnTo>
                  <a:pt x="1148333" y="1066037"/>
                </a:lnTo>
                <a:lnTo>
                  <a:pt x="1148206" y="1065529"/>
                </a:lnTo>
                <a:lnTo>
                  <a:pt x="1178818" y="1065529"/>
                </a:lnTo>
                <a:lnTo>
                  <a:pt x="1174750" y="1054988"/>
                </a:lnTo>
                <a:lnTo>
                  <a:pt x="1146936" y="989710"/>
                </a:lnTo>
                <a:lnTo>
                  <a:pt x="1132204" y="957452"/>
                </a:lnTo>
                <a:lnTo>
                  <a:pt x="1122899" y="938149"/>
                </a:lnTo>
                <a:close/>
              </a:path>
              <a:path w="1373504" h="1765300">
                <a:moveTo>
                  <a:pt x="1120648" y="1001013"/>
                </a:moveTo>
                <a:lnTo>
                  <a:pt x="1120810" y="1001394"/>
                </a:lnTo>
                <a:lnTo>
                  <a:pt x="1120648" y="1001013"/>
                </a:lnTo>
                <a:close/>
              </a:path>
              <a:path w="1373504" h="1765300">
                <a:moveTo>
                  <a:pt x="1106297" y="969517"/>
                </a:moveTo>
                <a:lnTo>
                  <a:pt x="1106413" y="969771"/>
                </a:lnTo>
                <a:lnTo>
                  <a:pt x="1106297" y="969517"/>
                </a:lnTo>
                <a:close/>
              </a:path>
              <a:path w="1373504" h="1765300">
                <a:moveTo>
                  <a:pt x="1091222" y="938228"/>
                </a:moveTo>
                <a:lnTo>
                  <a:pt x="1091306" y="938402"/>
                </a:lnTo>
                <a:lnTo>
                  <a:pt x="1091222" y="938228"/>
                </a:lnTo>
                <a:close/>
              </a:path>
              <a:path w="1373504" h="1765300">
                <a:moveTo>
                  <a:pt x="1107573" y="907414"/>
                </a:moveTo>
                <a:lnTo>
                  <a:pt x="1075562" y="907414"/>
                </a:lnTo>
                <a:lnTo>
                  <a:pt x="1091222" y="938228"/>
                </a:lnTo>
                <a:lnTo>
                  <a:pt x="1122899" y="938149"/>
                </a:lnTo>
                <a:lnTo>
                  <a:pt x="1116837" y="925576"/>
                </a:lnTo>
                <a:lnTo>
                  <a:pt x="1107573" y="907414"/>
                </a:lnTo>
                <a:close/>
              </a:path>
              <a:path w="1373504" h="1765300">
                <a:moveTo>
                  <a:pt x="1091566" y="876807"/>
                </a:moveTo>
                <a:lnTo>
                  <a:pt x="1059179" y="876807"/>
                </a:lnTo>
                <a:lnTo>
                  <a:pt x="1075689" y="907668"/>
                </a:lnTo>
                <a:lnTo>
                  <a:pt x="1075562" y="907414"/>
                </a:lnTo>
                <a:lnTo>
                  <a:pt x="1107573" y="907414"/>
                </a:lnTo>
                <a:lnTo>
                  <a:pt x="1100835" y="894206"/>
                </a:lnTo>
                <a:lnTo>
                  <a:pt x="1091566" y="876807"/>
                </a:lnTo>
                <a:close/>
              </a:path>
              <a:path w="1373504" h="1765300">
                <a:moveTo>
                  <a:pt x="1075046" y="846963"/>
                </a:moveTo>
                <a:lnTo>
                  <a:pt x="1042161" y="846963"/>
                </a:lnTo>
                <a:lnTo>
                  <a:pt x="1059306" y="877188"/>
                </a:lnTo>
                <a:lnTo>
                  <a:pt x="1059179" y="876807"/>
                </a:lnTo>
                <a:lnTo>
                  <a:pt x="1091566" y="876807"/>
                </a:lnTo>
                <a:lnTo>
                  <a:pt x="1084326" y="863218"/>
                </a:lnTo>
                <a:lnTo>
                  <a:pt x="1075046" y="846963"/>
                </a:lnTo>
                <a:close/>
              </a:path>
              <a:path w="1373504" h="1765300">
                <a:moveTo>
                  <a:pt x="982306" y="704341"/>
                </a:moveTo>
                <a:lnTo>
                  <a:pt x="946657" y="704341"/>
                </a:lnTo>
                <a:lnTo>
                  <a:pt x="967612" y="732154"/>
                </a:lnTo>
                <a:lnTo>
                  <a:pt x="987298" y="760094"/>
                </a:lnTo>
                <a:lnTo>
                  <a:pt x="1006348" y="788669"/>
                </a:lnTo>
                <a:lnTo>
                  <a:pt x="1024762" y="817752"/>
                </a:lnTo>
                <a:lnTo>
                  <a:pt x="1042288" y="847216"/>
                </a:lnTo>
                <a:lnTo>
                  <a:pt x="1042161" y="846963"/>
                </a:lnTo>
                <a:lnTo>
                  <a:pt x="1075046" y="846963"/>
                </a:lnTo>
                <a:lnTo>
                  <a:pt x="1049020" y="802639"/>
                </a:lnTo>
                <a:lnTo>
                  <a:pt x="1010792" y="743838"/>
                </a:lnTo>
                <a:lnTo>
                  <a:pt x="990473" y="715263"/>
                </a:lnTo>
                <a:lnTo>
                  <a:pt x="982306" y="704341"/>
                </a:lnTo>
                <a:close/>
              </a:path>
              <a:path w="1373504" h="1765300">
                <a:moveTo>
                  <a:pt x="1024508" y="817371"/>
                </a:moveTo>
                <a:lnTo>
                  <a:pt x="1024735" y="817752"/>
                </a:lnTo>
                <a:lnTo>
                  <a:pt x="1024508" y="817371"/>
                </a:lnTo>
                <a:close/>
              </a:path>
              <a:path w="1373504" h="1765300">
                <a:moveTo>
                  <a:pt x="1006093" y="788415"/>
                </a:moveTo>
                <a:lnTo>
                  <a:pt x="1006255" y="788669"/>
                </a:lnTo>
                <a:lnTo>
                  <a:pt x="1006093" y="788415"/>
                </a:lnTo>
                <a:close/>
              </a:path>
              <a:path w="1373504" h="1765300">
                <a:moveTo>
                  <a:pt x="987043" y="759840"/>
                </a:moveTo>
                <a:lnTo>
                  <a:pt x="987214" y="760094"/>
                </a:lnTo>
                <a:lnTo>
                  <a:pt x="987043" y="759840"/>
                </a:lnTo>
                <a:close/>
              </a:path>
              <a:path w="1373504" h="1765300">
                <a:moveTo>
                  <a:pt x="967358" y="731901"/>
                </a:moveTo>
                <a:lnTo>
                  <a:pt x="967538" y="732154"/>
                </a:lnTo>
                <a:lnTo>
                  <a:pt x="967358" y="731901"/>
                </a:lnTo>
                <a:close/>
              </a:path>
              <a:path w="1373504" h="1765300">
                <a:moveTo>
                  <a:pt x="961740" y="677417"/>
                </a:moveTo>
                <a:lnTo>
                  <a:pt x="925322" y="677417"/>
                </a:lnTo>
                <a:lnTo>
                  <a:pt x="946911" y="704722"/>
                </a:lnTo>
                <a:lnTo>
                  <a:pt x="946657" y="704341"/>
                </a:lnTo>
                <a:lnTo>
                  <a:pt x="982306" y="704341"/>
                </a:lnTo>
                <a:lnTo>
                  <a:pt x="969390" y="687069"/>
                </a:lnTo>
                <a:lnTo>
                  <a:pt x="961740" y="677417"/>
                </a:lnTo>
                <a:close/>
              </a:path>
              <a:path w="1373504" h="1765300">
                <a:moveTo>
                  <a:pt x="880109" y="625093"/>
                </a:moveTo>
                <a:lnTo>
                  <a:pt x="903351" y="651255"/>
                </a:lnTo>
                <a:lnTo>
                  <a:pt x="925576" y="677799"/>
                </a:lnTo>
                <a:lnTo>
                  <a:pt x="925322" y="677417"/>
                </a:lnTo>
                <a:lnTo>
                  <a:pt x="961740" y="677417"/>
                </a:lnTo>
                <a:lnTo>
                  <a:pt x="947547" y="659510"/>
                </a:lnTo>
                <a:lnTo>
                  <a:pt x="924813" y="632459"/>
                </a:lnTo>
                <a:lnTo>
                  <a:pt x="918522" y="625347"/>
                </a:lnTo>
                <a:lnTo>
                  <a:pt x="880490" y="625347"/>
                </a:lnTo>
                <a:lnTo>
                  <a:pt x="880109" y="625093"/>
                </a:lnTo>
                <a:close/>
              </a:path>
              <a:path w="1373504" h="1765300">
                <a:moveTo>
                  <a:pt x="903097" y="651001"/>
                </a:moveTo>
                <a:lnTo>
                  <a:pt x="903310" y="651255"/>
                </a:lnTo>
                <a:lnTo>
                  <a:pt x="903097" y="651001"/>
                </a:lnTo>
                <a:close/>
              </a:path>
              <a:path w="1373504" h="1765300">
                <a:moveTo>
                  <a:pt x="871863" y="574547"/>
                </a:moveTo>
                <a:lnTo>
                  <a:pt x="831976" y="574547"/>
                </a:lnTo>
                <a:lnTo>
                  <a:pt x="832230" y="574801"/>
                </a:lnTo>
                <a:lnTo>
                  <a:pt x="856614" y="599820"/>
                </a:lnTo>
                <a:lnTo>
                  <a:pt x="880490" y="625347"/>
                </a:lnTo>
                <a:lnTo>
                  <a:pt x="918522" y="625347"/>
                </a:lnTo>
                <a:lnTo>
                  <a:pt x="901446" y="606043"/>
                </a:lnTo>
                <a:lnTo>
                  <a:pt x="877188" y="580008"/>
                </a:lnTo>
                <a:lnTo>
                  <a:pt x="871863" y="574547"/>
                </a:lnTo>
                <a:close/>
              </a:path>
              <a:path w="1373504" h="1765300">
                <a:moveTo>
                  <a:pt x="856487" y="599693"/>
                </a:moveTo>
                <a:close/>
              </a:path>
              <a:path w="1373504" h="1765300">
                <a:moveTo>
                  <a:pt x="832102" y="574676"/>
                </a:moveTo>
                <a:lnTo>
                  <a:pt x="832230" y="574801"/>
                </a:lnTo>
                <a:lnTo>
                  <a:pt x="832102" y="574676"/>
                </a:lnTo>
                <a:close/>
              </a:path>
              <a:path w="1373504" h="1765300">
                <a:moveTo>
                  <a:pt x="822840" y="525779"/>
                </a:moveTo>
                <a:lnTo>
                  <a:pt x="781050" y="525779"/>
                </a:lnTo>
                <a:lnTo>
                  <a:pt x="807084" y="550163"/>
                </a:lnTo>
                <a:lnTo>
                  <a:pt x="832102" y="574676"/>
                </a:lnTo>
                <a:lnTo>
                  <a:pt x="831976" y="574547"/>
                </a:lnTo>
                <a:lnTo>
                  <a:pt x="871863" y="574547"/>
                </a:lnTo>
                <a:lnTo>
                  <a:pt x="852297" y="554481"/>
                </a:lnTo>
                <a:lnTo>
                  <a:pt x="826770" y="529463"/>
                </a:lnTo>
                <a:lnTo>
                  <a:pt x="822840" y="525779"/>
                </a:lnTo>
                <a:close/>
              </a:path>
              <a:path w="1373504" h="1765300">
                <a:moveTo>
                  <a:pt x="806830" y="550037"/>
                </a:moveTo>
                <a:lnTo>
                  <a:pt x="806961" y="550163"/>
                </a:lnTo>
                <a:lnTo>
                  <a:pt x="806830" y="550037"/>
                </a:lnTo>
                <a:close/>
              </a:path>
              <a:path w="1373504" h="1765300">
                <a:moveTo>
                  <a:pt x="797503" y="502157"/>
                </a:moveTo>
                <a:lnTo>
                  <a:pt x="754760" y="502157"/>
                </a:lnTo>
                <a:lnTo>
                  <a:pt x="781303" y="526033"/>
                </a:lnTo>
                <a:lnTo>
                  <a:pt x="781050" y="525779"/>
                </a:lnTo>
                <a:lnTo>
                  <a:pt x="822840" y="525779"/>
                </a:lnTo>
                <a:lnTo>
                  <a:pt x="800480" y="504825"/>
                </a:lnTo>
                <a:lnTo>
                  <a:pt x="797503" y="502157"/>
                </a:lnTo>
                <a:close/>
              </a:path>
              <a:path w="1373504" h="1765300">
                <a:moveTo>
                  <a:pt x="744726" y="455802"/>
                </a:moveTo>
                <a:lnTo>
                  <a:pt x="700024" y="455802"/>
                </a:lnTo>
                <a:lnTo>
                  <a:pt x="727963" y="478916"/>
                </a:lnTo>
                <a:lnTo>
                  <a:pt x="754887" y="502284"/>
                </a:lnTo>
                <a:lnTo>
                  <a:pt x="797503" y="502157"/>
                </a:lnTo>
                <a:lnTo>
                  <a:pt x="773683" y="480821"/>
                </a:lnTo>
                <a:lnTo>
                  <a:pt x="746251" y="457072"/>
                </a:lnTo>
                <a:lnTo>
                  <a:pt x="744726" y="455802"/>
                </a:lnTo>
                <a:close/>
              </a:path>
              <a:path w="1373504" h="1765300">
                <a:moveTo>
                  <a:pt x="727709" y="478789"/>
                </a:moveTo>
                <a:lnTo>
                  <a:pt x="727856" y="478916"/>
                </a:lnTo>
                <a:lnTo>
                  <a:pt x="727709" y="478789"/>
                </a:lnTo>
                <a:close/>
              </a:path>
              <a:path w="1373504" h="1765300">
                <a:moveTo>
                  <a:pt x="689194" y="410844"/>
                </a:moveTo>
                <a:lnTo>
                  <a:pt x="643001" y="410844"/>
                </a:lnTo>
                <a:lnTo>
                  <a:pt x="700277" y="456056"/>
                </a:lnTo>
                <a:lnTo>
                  <a:pt x="700024" y="455802"/>
                </a:lnTo>
                <a:lnTo>
                  <a:pt x="744726" y="455802"/>
                </a:lnTo>
                <a:lnTo>
                  <a:pt x="718184" y="433704"/>
                </a:lnTo>
                <a:lnTo>
                  <a:pt x="689194" y="410844"/>
                </a:lnTo>
                <a:close/>
              </a:path>
              <a:path w="1373504" h="1765300">
                <a:moveTo>
                  <a:pt x="573055" y="324865"/>
                </a:moveTo>
                <a:lnTo>
                  <a:pt x="523112" y="324865"/>
                </a:lnTo>
                <a:lnTo>
                  <a:pt x="584326" y="367538"/>
                </a:lnTo>
                <a:lnTo>
                  <a:pt x="643254" y="411099"/>
                </a:lnTo>
                <a:lnTo>
                  <a:pt x="643001" y="410844"/>
                </a:lnTo>
                <a:lnTo>
                  <a:pt x="689194" y="410844"/>
                </a:lnTo>
                <a:lnTo>
                  <a:pt x="660526" y="388238"/>
                </a:lnTo>
                <a:lnTo>
                  <a:pt x="600836" y="344169"/>
                </a:lnTo>
                <a:lnTo>
                  <a:pt x="573055" y="324865"/>
                </a:lnTo>
                <a:close/>
              </a:path>
              <a:path w="1373504" h="1765300">
                <a:moveTo>
                  <a:pt x="583946" y="367283"/>
                </a:moveTo>
                <a:lnTo>
                  <a:pt x="584289" y="367538"/>
                </a:lnTo>
                <a:lnTo>
                  <a:pt x="583946" y="367283"/>
                </a:lnTo>
                <a:close/>
              </a:path>
              <a:path w="1373504" h="1765300">
                <a:moveTo>
                  <a:pt x="386305" y="203580"/>
                </a:moveTo>
                <a:lnTo>
                  <a:pt x="331215" y="203580"/>
                </a:lnTo>
                <a:lnTo>
                  <a:pt x="396748" y="243331"/>
                </a:lnTo>
                <a:lnTo>
                  <a:pt x="460755" y="283717"/>
                </a:lnTo>
                <a:lnTo>
                  <a:pt x="523366" y="325119"/>
                </a:lnTo>
                <a:lnTo>
                  <a:pt x="523112" y="324865"/>
                </a:lnTo>
                <a:lnTo>
                  <a:pt x="573055" y="324865"/>
                </a:lnTo>
                <a:lnTo>
                  <a:pt x="539241" y="301370"/>
                </a:lnTo>
                <a:lnTo>
                  <a:pt x="476250" y="259714"/>
                </a:lnTo>
                <a:lnTo>
                  <a:pt x="411606" y="218947"/>
                </a:lnTo>
                <a:lnTo>
                  <a:pt x="386305" y="203580"/>
                </a:lnTo>
                <a:close/>
              </a:path>
              <a:path w="1373504" h="1765300">
                <a:moveTo>
                  <a:pt x="460501" y="283590"/>
                </a:moveTo>
                <a:lnTo>
                  <a:pt x="460694" y="283717"/>
                </a:lnTo>
                <a:lnTo>
                  <a:pt x="460501" y="283590"/>
                </a:lnTo>
                <a:close/>
              </a:path>
              <a:path w="1373504" h="1765300">
                <a:moveTo>
                  <a:pt x="396493" y="243204"/>
                </a:moveTo>
                <a:lnTo>
                  <a:pt x="396695" y="243331"/>
                </a:lnTo>
                <a:lnTo>
                  <a:pt x="396493" y="243204"/>
                </a:lnTo>
                <a:close/>
              </a:path>
              <a:path w="1373504" h="1765300">
                <a:moveTo>
                  <a:pt x="321133" y="164464"/>
                </a:moveTo>
                <a:lnTo>
                  <a:pt x="264922" y="164464"/>
                </a:lnTo>
                <a:lnTo>
                  <a:pt x="331342" y="203707"/>
                </a:lnTo>
                <a:lnTo>
                  <a:pt x="386305" y="203580"/>
                </a:lnTo>
                <a:lnTo>
                  <a:pt x="345948" y="179069"/>
                </a:lnTo>
                <a:lnTo>
                  <a:pt x="321133" y="164464"/>
                </a:lnTo>
                <a:close/>
              </a:path>
              <a:path w="1373504" h="1765300">
                <a:moveTo>
                  <a:pt x="255236" y="126110"/>
                </a:moveTo>
                <a:lnTo>
                  <a:pt x="197738" y="126110"/>
                </a:lnTo>
                <a:lnTo>
                  <a:pt x="265049" y="164591"/>
                </a:lnTo>
                <a:lnTo>
                  <a:pt x="321133" y="164464"/>
                </a:lnTo>
                <a:lnTo>
                  <a:pt x="279273" y="139826"/>
                </a:lnTo>
                <a:lnTo>
                  <a:pt x="255236" y="126110"/>
                </a:lnTo>
                <a:close/>
              </a:path>
              <a:path w="1373504" h="1765300">
                <a:moveTo>
                  <a:pt x="0" y="0"/>
                </a:moveTo>
                <a:lnTo>
                  <a:pt x="90550" y="131571"/>
                </a:lnTo>
                <a:lnTo>
                  <a:pt x="78176" y="59556"/>
                </a:lnTo>
                <a:lnTo>
                  <a:pt x="68072" y="53975"/>
                </a:lnTo>
                <a:lnTo>
                  <a:pt x="81914" y="28955"/>
                </a:lnTo>
                <a:lnTo>
                  <a:pt x="105308" y="28955"/>
                </a:lnTo>
                <a:lnTo>
                  <a:pt x="159638" y="6603"/>
                </a:lnTo>
                <a:lnTo>
                  <a:pt x="0" y="0"/>
                </a:lnTo>
                <a:close/>
              </a:path>
              <a:path w="1373504" h="1765300">
                <a:moveTo>
                  <a:pt x="91901" y="34472"/>
                </a:moveTo>
                <a:lnTo>
                  <a:pt x="75056" y="41401"/>
                </a:lnTo>
                <a:lnTo>
                  <a:pt x="78176" y="59556"/>
                </a:lnTo>
                <a:lnTo>
                  <a:pt x="197738" y="126237"/>
                </a:lnTo>
                <a:lnTo>
                  <a:pt x="197738" y="126110"/>
                </a:lnTo>
                <a:lnTo>
                  <a:pt x="255236" y="126110"/>
                </a:lnTo>
                <a:lnTo>
                  <a:pt x="143763" y="63118"/>
                </a:lnTo>
                <a:lnTo>
                  <a:pt x="91901" y="34472"/>
                </a:lnTo>
                <a:close/>
              </a:path>
              <a:path w="1373504" h="1765300">
                <a:moveTo>
                  <a:pt x="81914" y="28955"/>
                </a:moveTo>
                <a:lnTo>
                  <a:pt x="68072" y="53975"/>
                </a:lnTo>
                <a:lnTo>
                  <a:pt x="78176" y="59556"/>
                </a:lnTo>
                <a:lnTo>
                  <a:pt x="75056" y="41401"/>
                </a:lnTo>
                <a:lnTo>
                  <a:pt x="91901" y="34472"/>
                </a:lnTo>
                <a:lnTo>
                  <a:pt x="81914" y="28955"/>
                </a:lnTo>
                <a:close/>
              </a:path>
              <a:path w="1373504" h="1765300">
                <a:moveTo>
                  <a:pt x="105308" y="28955"/>
                </a:moveTo>
                <a:lnTo>
                  <a:pt x="81914" y="28955"/>
                </a:lnTo>
                <a:lnTo>
                  <a:pt x="91901" y="34472"/>
                </a:lnTo>
                <a:lnTo>
                  <a:pt x="105308" y="2895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64793" y="1189735"/>
            <a:ext cx="181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Previous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5" dirty="0">
                <a:latin typeface="Calibri"/>
                <a:cs typeface="Calibri"/>
              </a:rPr>
              <a:t> 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265791" y="4497704"/>
            <a:ext cx="734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440" y="1708404"/>
          <a:ext cx="4354195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6" name="object 6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2" name="object 12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768842" y="1929129"/>
            <a:ext cx="2766695" cy="384810"/>
            <a:chOff x="8768842" y="1929129"/>
            <a:chExt cx="2766695" cy="384810"/>
          </a:xfrm>
        </p:grpSpPr>
        <p:sp>
          <p:nvSpPr>
            <p:cNvPr id="16" name="object 16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3" name="object 23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408167" y="4839334"/>
            <a:ext cx="5975985" cy="20320"/>
          </a:xfrm>
          <a:custGeom>
            <a:avLst/>
            <a:gdLst/>
            <a:ahLst/>
            <a:cxnLst/>
            <a:rect l="l" t="t" r="r" b="b"/>
            <a:pathLst>
              <a:path w="5975984" h="20320">
                <a:moveTo>
                  <a:pt x="5975604" y="0"/>
                </a:moveTo>
                <a:lnTo>
                  <a:pt x="0" y="0"/>
                </a:lnTo>
                <a:lnTo>
                  <a:pt x="0" y="19812"/>
                </a:lnTo>
                <a:lnTo>
                  <a:pt x="5975604" y="19812"/>
                </a:lnTo>
                <a:lnTo>
                  <a:pt x="5975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069581" y="4388866"/>
            <a:ext cx="946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−0.7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+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095868" y="4478020"/>
            <a:ext cx="827405" cy="282575"/>
          </a:xfrm>
          <a:custGeom>
            <a:avLst/>
            <a:gdLst/>
            <a:ahLst/>
            <a:cxnLst/>
            <a:rect l="l" t="t" r="r" b="b"/>
            <a:pathLst>
              <a:path w="827404" h="282575">
                <a:moveTo>
                  <a:pt x="737234" y="0"/>
                </a:moveTo>
                <a:lnTo>
                  <a:pt x="733171" y="11429"/>
                </a:lnTo>
                <a:lnTo>
                  <a:pt x="749534" y="18522"/>
                </a:lnTo>
                <a:lnTo>
                  <a:pt x="763587" y="28352"/>
                </a:lnTo>
                <a:lnTo>
                  <a:pt x="792120" y="73852"/>
                </a:lnTo>
                <a:lnTo>
                  <a:pt x="800451" y="115623"/>
                </a:lnTo>
                <a:lnTo>
                  <a:pt x="801497" y="139699"/>
                </a:lnTo>
                <a:lnTo>
                  <a:pt x="800449" y="164635"/>
                </a:lnTo>
                <a:lnTo>
                  <a:pt x="792067" y="207601"/>
                </a:lnTo>
                <a:lnTo>
                  <a:pt x="763635" y="253857"/>
                </a:lnTo>
                <a:lnTo>
                  <a:pt x="733678" y="270890"/>
                </a:lnTo>
                <a:lnTo>
                  <a:pt x="737234" y="282320"/>
                </a:lnTo>
                <a:lnTo>
                  <a:pt x="775731" y="264255"/>
                </a:lnTo>
                <a:lnTo>
                  <a:pt x="804036" y="233044"/>
                </a:lnTo>
                <a:lnTo>
                  <a:pt x="821467" y="191134"/>
                </a:lnTo>
                <a:lnTo>
                  <a:pt x="827277" y="141223"/>
                </a:lnTo>
                <a:lnTo>
                  <a:pt x="825825" y="115341"/>
                </a:lnTo>
                <a:lnTo>
                  <a:pt x="814204" y="69482"/>
                </a:lnTo>
                <a:lnTo>
                  <a:pt x="791081" y="32146"/>
                </a:lnTo>
                <a:lnTo>
                  <a:pt x="757691" y="7381"/>
                </a:lnTo>
                <a:lnTo>
                  <a:pt x="737234" y="0"/>
                </a:lnTo>
                <a:close/>
              </a:path>
              <a:path w="827404" h="282575">
                <a:moveTo>
                  <a:pt x="90042" y="0"/>
                </a:moveTo>
                <a:lnTo>
                  <a:pt x="51593" y="18097"/>
                </a:lnTo>
                <a:lnTo>
                  <a:pt x="23240" y="49529"/>
                </a:lnTo>
                <a:lnTo>
                  <a:pt x="5810" y="91424"/>
                </a:lnTo>
                <a:lnTo>
                  <a:pt x="0" y="141223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281"/>
                </a:lnTo>
                <a:lnTo>
                  <a:pt x="69496" y="274943"/>
                </a:lnTo>
                <a:lnTo>
                  <a:pt x="90042" y="282320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01"/>
                </a:lnTo>
                <a:lnTo>
                  <a:pt x="26701" y="164635"/>
                </a:lnTo>
                <a:lnTo>
                  <a:pt x="25653" y="139699"/>
                </a:lnTo>
                <a:lnTo>
                  <a:pt x="26701" y="115623"/>
                </a:lnTo>
                <a:lnTo>
                  <a:pt x="35083" y="73852"/>
                </a:lnTo>
                <a:lnTo>
                  <a:pt x="63722" y="28352"/>
                </a:lnTo>
                <a:lnTo>
                  <a:pt x="93979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370576" y="4823205"/>
            <a:ext cx="2543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472" baseline="2314" dirty="0">
                <a:latin typeface="Cambria Math"/>
                <a:cs typeface="Cambria Math"/>
              </a:rPr>
              <a:t>σ</a:t>
            </a:r>
            <a:r>
              <a:rPr sz="3600" spc="562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[𝑃𝑟𝑒𝑣𝑖𝑜𝑢𝑠</a:t>
            </a:r>
            <a:r>
              <a:rPr sz="2400" spc="25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𝑃𝑟𝑜𝑏</a:t>
            </a:r>
            <a:r>
              <a:rPr sz="2625" spc="-30" baseline="-15873" dirty="0">
                <a:latin typeface="Cambria Math"/>
                <a:cs typeface="Cambria Math"/>
              </a:rPr>
              <a:t>𝑖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977885" y="4320285"/>
            <a:ext cx="3458210" cy="89408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640"/>
              </a:spcBef>
              <a:tabLst>
                <a:tab pos="1038225" algn="l"/>
              </a:tabLst>
            </a:pPr>
            <a:r>
              <a:rPr sz="2400" spc="-20" dirty="0">
                <a:latin typeface="Cambria Math"/>
                <a:cs typeface="Cambria Math"/>
              </a:rPr>
              <a:t>−0.7</a:t>
            </a:r>
            <a:r>
              <a:rPr sz="2400" dirty="0">
                <a:latin typeface="Cambria Math"/>
                <a:cs typeface="Cambria Math"/>
              </a:rPr>
              <a:t>	+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0.3</a:t>
            </a:r>
            <a:endParaRPr sz="24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540"/>
              </a:spcBef>
              <a:tabLst>
                <a:tab pos="765810" algn="l"/>
                <a:tab pos="1126490" algn="l"/>
              </a:tabLst>
            </a:pPr>
            <a:r>
              <a:rPr sz="2400" dirty="0">
                <a:latin typeface="Cambria Math"/>
                <a:cs typeface="Cambria Math"/>
              </a:rPr>
              <a:t>× </a:t>
            </a:r>
            <a:r>
              <a:rPr sz="2400" spc="-25" dirty="0">
                <a:latin typeface="Cambria Math"/>
                <a:cs typeface="Cambria Math"/>
              </a:rPr>
              <a:t>(1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−</a:t>
            </a:r>
            <a:r>
              <a:rPr sz="2400" dirty="0">
                <a:latin typeface="Cambria Math"/>
                <a:cs typeface="Cambria Math"/>
              </a:rPr>
              <a:t>	𝑃𝑟𝑒𝑣𝑖𝑜𝑢𝑠</a:t>
            </a:r>
            <a:r>
              <a:rPr sz="2400" spc="1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𝑃𝑟𝑜𝑏</a:t>
            </a:r>
            <a:r>
              <a:rPr sz="2625" spc="-15" baseline="-15873" dirty="0">
                <a:latin typeface="Cambria Math"/>
                <a:cs typeface="Cambria Math"/>
              </a:rPr>
              <a:t>𝑖</a:t>
            </a:r>
            <a:r>
              <a:rPr sz="2400" spc="-10" dirty="0">
                <a:latin typeface="Cambria Math"/>
                <a:cs typeface="Cambria Math"/>
              </a:rPr>
              <a:t>)]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356472" y="2410332"/>
            <a:ext cx="2145030" cy="1968500"/>
          </a:xfrm>
          <a:custGeom>
            <a:avLst/>
            <a:gdLst/>
            <a:ahLst/>
            <a:cxnLst/>
            <a:rect l="l" t="t" r="r" b="b"/>
            <a:pathLst>
              <a:path w="2145029" h="1968500">
                <a:moveTo>
                  <a:pt x="52958" y="1859025"/>
                </a:moveTo>
                <a:lnTo>
                  <a:pt x="169418" y="1968372"/>
                </a:lnTo>
                <a:lnTo>
                  <a:pt x="177760" y="1892808"/>
                </a:lnTo>
                <a:lnTo>
                  <a:pt x="126237" y="1892808"/>
                </a:lnTo>
                <a:lnTo>
                  <a:pt x="122418" y="1882213"/>
                </a:lnTo>
                <a:lnTo>
                  <a:pt x="52958" y="1859025"/>
                </a:lnTo>
                <a:close/>
              </a:path>
              <a:path w="2145029" h="1968500">
                <a:moveTo>
                  <a:pt x="122418" y="1882213"/>
                </a:moveTo>
                <a:lnTo>
                  <a:pt x="126237" y="1892808"/>
                </a:lnTo>
                <a:lnTo>
                  <a:pt x="139700" y="1887981"/>
                </a:lnTo>
                <a:lnTo>
                  <a:pt x="122418" y="1882213"/>
                </a:lnTo>
                <a:close/>
              </a:path>
              <a:path w="2145029" h="1968500">
                <a:moveTo>
                  <a:pt x="186944" y="1809622"/>
                </a:moveTo>
                <a:lnTo>
                  <a:pt x="149208" y="1872211"/>
                </a:lnTo>
                <a:lnTo>
                  <a:pt x="153161" y="1883155"/>
                </a:lnTo>
                <a:lnTo>
                  <a:pt x="126237" y="1892808"/>
                </a:lnTo>
                <a:lnTo>
                  <a:pt x="177760" y="1892808"/>
                </a:lnTo>
                <a:lnTo>
                  <a:pt x="186944" y="1809622"/>
                </a:lnTo>
                <a:close/>
              </a:path>
              <a:path w="2145029" h="1968500">
                <a:moveTo>
                  <a:pt x="2135504" y="0"/>
                </a:moveTo>
                <a:lnTo>
                  <a:pt x="1689353" y="152653"/>
                </a:lnTo>
                <a:lnTo>
                  <a:pt x="1400936" y="255396"/>
                </a:lnTo>
                <a:lnTo>
                  <a:pt x="1261491" y="307466"/>
                </a:lnTo>
                <a:lnTo>
                  <a:pt x="1126235" y="359917"/>
                </a:lnTo>
                <a:lnTo>
                  <a:pt x="995806" y="413130"/>
                </a:lnTo>
                <a:lnTo>
                  <a:pt x="932433" y="439800"/>
                </a:lnTo>
                <a:lnTo>
                  <a:pt x="870711" y="466851"/>
                </a:lnTo>
                <a:lnTo>
                  <a:pt x="810386" y="494029"/>
                </a:lnTo>
                <a:lnTo>
                  <a:pt x="751712" y="521462"/>
                </a:lnTo>
                <a:lnTo>
                  <a:pt x="694690" y="548893"/>
                </a:lnTo>
                <a:lnTo>
                  <a:pt x="639572" y="576706"/>
                </a:lnTo>
                <a:lnTo>
                  <a:pt x="586231" y="604774"/>
                </a:lnTo>
                <a:lnTo>
                  <a:pt x="534924" y="633094"/>
                </a:lnTo>
                <a:lnTo>
                  <a:pt x="485648" y="661669"/>
                </a:lnTo>
                <a:lnTo>
                  <a:pt x="438403" y="690499"/>
                </a:lnTo>
                <a:lnTo>
                  <a:pt x="393573" y="719708"/>
                </a:lnTo>
                <a:lnTo>
                  <a:pt x="350900" y="749045"/>
                </a:lnTo>
                <a:lnTo>
                  <a:pt x="310642" y="778890"/>
                </a:lnTo>
                <a:lnTo>
                  <a:pt x="272669" y="808989"/>
                </a:lnTo>
                <a:lnTo>
                  <a:pt x="237490" y="839469"/>
                </a:lnTo>
                <a:lnTo>
                  <a:pt x="204850" y="870203"/>
                </a:lnTo>
                <a:lnTo>
                  <a:pt x="174878" y="901572"/>
                </a:lnTo>
                <a:lnTo>
                  <a:pt x="147574" y="933195"/>
                </a:lnTo>
                <a:lnTo>
                  <a:pt x="122935" y="965072"/>
                </a:lnTo>
                <a:lnTo>
                  <a:pt x="100679" y="997584"/>
                </a:lnTo>
                <a:lnTo>
                  <a:pt x="72135" y="1046479"/>
                </a:lnTo>
                <a:lnTo>
                  <a:pt x="48768" y="1096264"/>
                </a:lnTo>
                <a:lnTo>
                  <a:pt x="25146" y="1163446"/>
                </a:lnTo>
                <a:lnTo>
                  <a:pt x="9651" y="1231518"/>
                </a:lnTo>
                <a:lnTo>
                  <a:pt x="1397" y="1300352"/>
                </a:lnTo>
                <a:lnTo>
                  <a:pt x="0" y="1335150"/>
                </a:lnTo>
                <a:lnTo>
                  <a:pt x="126" y="1369948"/>
                </a:lnTo>
                <a:lnTo>
                  <a:pt x="4699" y="1439925"/>
                </a:lnTo>
                <a:lnTo>
                  <a:pt x="14350" y="1510283"/>
                </a:lnTo>
                <a:lnTo>
                  <a:pt x="28701" y="1581022"/>
                </a:lnTo>
                <a:lnTo>
                  <a:pt x="46735" y="1652015"/>
                </a:lnTo>
                <a:lnTo>
                  <a:pt x="67818" y="1723262"/>
                </a:lnTo>
                <a:lnTo>
                  <a:pt x="103758" y="1830450"/>
                </a:lnTo>
                <a:lnTo>
                  <a:pt x="122418" y="1882213"/>
                </a:lnTo>
                <a:lnTo>
                  <a:pt x="139700" y="1887981"/>
                </a:lnTo>
                <a:lnTo>
                  <a:pt x="149208" y="1872211"/>
                </a:lnTo>
                <a:lnTo>
                  <a:pt x="130728" y="1821052"/>
                </a:lnTo>
                <a:lnTo>
                  <a:pt x="130766" y="1820925"/>
                </a:lnTo>
                <a:lnTo>
                  <a:pt x="106513" y="1750186"/>
                </a:lnTo>
                <a:lnTo>
                  <a:pt x="95077" y="1714880"/>
                </a:lnTo>
                <a:lnTo>
                  <a:pt x="95044" y="1714627"/>
                </a:lnTo>
                <a:lnTo>
                  <a:pt x="84279" y="1679702"/>
                </a:lnTo>
                <a:lnTo>
                  <a:pt x="84254" y="1679447"/>
                </a:lnTo>
                <a:lnTo>
                  <a:pt x="74204" y="1644522"/>
                </a:lnTo>
                <a:lnTo>
                  <a:pt x="64998" y="1609724"/>
                </a:lnTo>
                <a:lnTo>
                  <a:pt x="56575" y="1574799"/>
                </a:lnTo>
                <a:lnTo>
                  <a:pt x="49005" y="1540255"/>
                </a:lnTo>
                <a:lnTo>
                  <a:pt x="48928" y="1539747"/>
                </a:lnTo>
                <a:lnTo>
                  <a:pt x="42638" y="1505711"/>
                </a:lnTo>
                <a:lnTo>
                  <a:pt x="37288" y="1471421"/>
                </a:lnTo>
                <a:lnTo>
                  <a:pt x="33081" y="1437258"/>
                </a:lnTo>
                <a:lnTo>
                  <a:pt x="33102" y="1436750"/>
                </a:lnTo>
                <a:lnTo>
                  <a:pt x="30154" y="1403222"/>
                </a:lnTo>
                <a:lnTo>
                  <a:pt x="30197" y="1402587"/>
                </a:lnTo>
                <a:lnTo>
                  <a:pt x="28747" y="1369948"/>
                </a:lnTo>
                <a:lnTo>
                  <a:pt x="28701" y="1369567"/>
                </a:lnTo>
                <a:lnTo>
                  <a:pt x="28575" y="1335912"/>
                </a:lnTo>
                <a:lnTo>
                  <a:pt x="29945" y="1302639"/>
                </a:lnTo>
                <a:lnTo>
                  <a:pt x="30031" y="1302003"/>
                </a:lnTo>
                <a:lnTo>
                  <a:pt x="33075" y="1269618"/>
                </a:lnTo>
                <a:lnTo>
                  <a:pt x="37736" y="1236725"/>
                </a:lnTo>
                <a:lnTo>
                  <a:pt x="37846" y="1235964"/>
                </a:lnTo>
                <a:lnTo>
                  <a:pt x="44147" y="1204086"/>
                </a:lnTo>
                <a:lnTo>
                  <a:pt x="52506" y="1171702"/>
                </a:lnTo>
                <a:lnTo>
                  <a:pt x="62992" y="1138681"/>
                </a:lnTo>
                <a:lnTo>
                  <a:pt x="75018" y="1107566"/>
                </a:lnTo>
                <a:lnTo>
                  <a:pt x="89430" y="1075689"/>
                </a:lnTo>
                <a:lnTo>
                  <a:pt x="89280" y="1075689"/>
                </a:lnTo>
                <a:lnTo>
                  <a:pt x="97404" y="1059941"/>
                </a:lnTo>
                <a:lnTo>
                  <a:pt x="106045" y="1043939"/>
                </a:lnTo>
                <a:lnTo>
                  <a:pt x="115188" y="1028191"/>
                </a:lnTo>
                <a:lnTo>
                  <a:pt x="124968" y="1012697"/>
                </a:lnTo>
                <a:lnTo>
                  <a:pt x="135005" y="997584"/>
                </a:lnTo>
                <a:lnTo>
                  <a:pt x="146176" y="981709"/>
                </a:lnTo>
                <a:lnTo>
                  <a:pt x="157733" y="966342"/>
                </a:lnTo>
                <a:lnTo>
                  <a:pt x="169723" y="951356"/>
                </a:lnTo>
                <a:lnTo>
                  <a:pt x="182625" y="935863"/>
                </a:lnTo>
                <a:lnTo>
                  <a:pt x="195990" y="920876"/>
                </a:lnTo>
                <a:lnTo>
                  <a:pt x="195833" y="920876"/>
                </a:lnTo>
                <a:lnTo>
                  <a:pt x="210072" y="905763"/>
                </a:lnTo>
                <a:lnTo>
                  <a:pt x="224669" y="890904"/>
                </a:lnTo>
                <a:lnTo>
                  <a:pt x="225044" y="890524"/>
                </a:lnTo>
                <a:lnTo>
                  <a:pt x="256921" y="860425"/>
                </a:lnTo>
                <a:lnTo>
                  <a:pt x="290770" y="831214"/>
                </a:lnTo>
                <a:lnTo>
                  <a:pt x="327847" y="801751"/>
                </a:lnTo>
                <a:lnTo>
                  <a:pt x="367665" y="772159"/>
                </a:lnTo>
                <a:lnTo>
                  <a:pt x="367835" y="772159"/>
                </a:lnTo>
                <a:lnTo>
                  <a:pt x="409575" y="743330"/>
                </a:lnTo>
                <a:lnTo>
                  <a:pt x="409712" y="743330"/>
                </a:lnTo>
                <a:lnTo>
                  <a:pt x="453702" y="714755"/>
                </a:lnTo>
                <a:lnTo>
                  <a:pt x="453517" y="714755"/>
                </a:lnTo>
                <a:lnTo>
                  <a:pt x="500171" y="686307"/>
                </a:lnTo>
                <a:lnTo>
                  <a:pt x="548928" y="658113"/>
                </a:lnTo>
                <a:lnTo>
                  <a:pt x="599718" y="630046"/>
                </a:lnTo>
                <a:lnTo>
                  <a:pt x="652538" y="602233"/>
                </a:lnTo>
                <a:lnTo>
                  <a:pt x="707264" y="574675"/>
                </a:lnTo>
                <a:lnTo>
                  <a:pt x="764031" y="547242"/>
                </a:lnTo>
                <a:lnTo>
                  <a:pt x="822325" y="519938"/>
                </a:lnTo>
                <a:lnTo>
                  <a:pt x="822480" y="519938"/>
                </a:lnTo>
                <a:lnTo>
                  <a:pt x="882396" y="493013"/>
                </a:lnTo>
                <a:lnTo>
                  <a:pt x="943863" y="466089"/>
                </a:lnTo>
                <a:lnTo>
                  <a:pt x="1006855" y="439419"/>
                </a:lnTo>
                <a:lnTo>
                  <a:pt x="1136903" y="386461"/>
                </a:lnTo>
                <a:lnTo>
                  <a:pt x="1137103" y="386461"/>
                </a:lnTo>
                <a:lnTo>
                  <a:pt x="1271777" y="334137"/>
                </a:lnTo>
                <a:lnTo>
                  <a:pt x="1271990" y="334137"/>
                </a:lnTo>
                <a:lnTo>
                  <a:pt x="1410843" y="282193"/>
                </a:lnTo>
                <a:lnTo>
                  <a:pt x="1411067" y="282193"/>
                </a:lnTo>
                <a:lnTo>
                  <a:pt x="1698878" y="179577"/>
                </a:lnTo>
                <a:lnTo>
                  <a:pt x="2144649" y="27177"/>
                </a:lnTo>
                <a:lnTo>
                  <a:pt x="2135504" y="0"/>
                </a:lnTo>
                <a:close/>
              </a:path>
              <a:path w="2145029" h="1968500">
                <a:moveTo>
                  <a:pt x="149208" y="1872211"/>
                </a:moveTo>
                <a:lnTo>
                  <a:pt x="139700" y="1887981"/>
                </a:lnTo>
                <a:lnTo>
                  <a:pt x="153161" y="1883155"/>
                </a:lnTo>
                <a:lnTo>
                  <a:pt x="149208" y="1872211"/>
                </a:lnTo>
                <a:close/>
              </a:path>
              <a:path w="2145029" h="1968500">
                <a:moveTo>
                  <a:pt x="130766" y="1820925"/>
                </a:moveTo>
                <a:lnTo>
                  <a:pt x="130809" y="1821052"/>
                </a:lnTo>
                <a:lnTo>
                  <a:pt x="130766" y="1820925"/>
                </a:lnTo>
                <a:close/>
              </a:path>
              <a:path w="2145029" h="1968500">
                <a:moveTo>
                  <a:pt x="106425" y="1749933"/>
                </a:moveTo>
                <a:lnTo>
                  <a:pt x="106425" y="1750186"/>
                </a:lnTo>
                <a:lnTo>
                  <a:pt x="106425" y="1749933"/>
                </a:lnTo>
                <a:close/>
              </a:path>
              <a:path w="2145029" h="1968500">
                <a:moveTo>
                  <a:pt x="95044" y="1714627"/>
                </a:moveTo>
                <a:lnTo>
                  <a:pt x="95123" y="1714880"/>
                </a:lnTo>
                <a:lnTo>
                  <a:pt x="95044" y="1714627"/>
                </a:lnTo>
                <a:close/>
              </a:path>
              <a:path w="2145029" h="1968500">
                <a:moveTo>
                  <a:pt x="84254" y="1679447"/>
                </a:moveTo>
                <a:lnTo>
                  <a:pt x="84327" y="1679702"/>
                </a:lnTo>
                <a:lnTo>
                  <a:pt x="84254" y="1679447"/>
                </a:lnTo>
                <a:close/>
              </a:path>
              <a:path w="2145029" h="1968500">
                <a:moveTo>
                  <a:pt x="74261" y="1644395"/>
                </a:moveTo>
                <a:close/>
              </a:path>
              <a:path w="2145029" h="1968500">
                <a:moveTo>
                  <a:pt x="64897" y="1609343"/>
                </a:moveTo>
                <a:lnTo>
                  <a:pt x="64897" y="1609724"/>
                </a:lnTo>
                <a:lnTo>
                  <a:pt x="64897" y="1609343"/>
                </a:lnTo>
                <a:close/>
              </a:path>
              <a:path w="2145029" h="1968500">
                <a:moveTo>
                  <a:pt x="56515" y="1574545"/>
                </a:moveTo>
                <a:lnTo>
                  <a:pt x="56515" y="1574799"/>
                </a:lnTo>
                <a:lnTo>
                  <a:pt x="56515" y="1574545"/>
                </a:lnTo>
                <a:close/>
              </a:path>
              <a:path w="2145029" h="1968500">
                <a:moveTo>
                  <a:pt x="48928" y="1539747"/>
                </a:moveTo>
                <a:lnTo>
                  <a:pt x="49022" y="1540255"/>
                </a:lnTo>
                <a:lnTo>
                  <a:pt x="48928" y="1539747"/>
                </a:lnTo>
                <a:close/>
              </a:path>
              <a:path w="2145029" h="1968500">
                <a:moveTo>
                  <a:pt x="42545" y="1505203"/>
                </a:moveTo>
                <a:lnTo>
                  <a:pt x="42545" y="1505711"/>
                </a:lnTo>
                <a:lnTo>
                  <a:pt x="42545" y="1505203"/>
                </a:lnTo>
                <a:close/>
              </a:path>
              <a:path w="2145029" h="1968500">
                <a:moveTo>
                  <a:pt x="37210" y="1470914"/>
                </a:moveTo>
                <a:lnTo>
                  <a:pt x="37210" y="1471421"/>
                </a:lnTo>
                <a:lnTo>
                  <a:pt x="37210" y="1470914"/>
                </a:lnTo>
                <a:close/>
              </a:path>
              <a:path w="2145029" h="1968500">
                <a:moveTo>
                  <a:pt x="33102" y="1436750"/>
                </a:moveTo>
                <a:lnTo>
                  <a:pt x="33147" y="1437258"/>
                </a:lnTo>
                <a:lnTo>
                  <a:pt x="33102" y="1436750"/>
                </a:lnTo>
                <a:close/>
              </a:path>
              <a:path w="2145029" h="1968500">
                <a:moveTo>
                  <a:pt x="30197" y="1402587"/>
                </a:moveTo>
                <a:lnTo>
                  <a:pt x="30225" y="1403222"/>
                </a:lnTo>
                <a:lnTo>
                  <a:pt x="30197" y="1402587"/>
                </a:lnTo>
                <a:close/>
              </a:path>
              <a:path w="2145029" h="1968500">
                <a:moveTo>
                  <a:pt x="28701" y="1368933"/>
                </a:moveTo>
                <a:lnTo>
                  <a:pt x="28701" y="1369567"/>
                </a:lnTo>
                <a:lnTo>
                  <a:pt x="28701" y="1368933"/>
                </a:lnTo>
                <a:close/>
              </a:path>
              <a:path w="2145029" h="1968500">
                <a:moveTo>
                  <a:pt x="28601" y="1335277"/>
                </a:moveTo>
                <a:lnTo>
                  <a:pt x="28577" y="1335860"/>
                </a:lnTo>
                <a:lnTo>
                  <a:pt x="28601" y="1335277"/>
                </a:lnTo>
                <a:close/>
              </a:path>
              <a:path w="2145029" h="1968500">
                <a:moveTo>
                  <a:pt x="30031" y="1302003"/>
                </a:moveTo>
                <a:lnTo>
                  <a:pt x="29972" y="1302639"/>
                </a:lnTo>
                <a:lnTo>
                  <a:pt x="30031" y="1302003"/>
                </a:lnTo>
                <a:close/>
              </a:path>
              <a:path w="2145029" h="1968500">
                <a:moveTo>
                  <a:pt x="33147" y="1268856"/>
                </a:moveTo>
                <a:lnTo>
                  <a:pt x="33020" y="1269618"/>
                </a:lnTo>
                <a:lnTo>
                  <a:pt x="33147" y="1268856"/>
                </a:lnTo>
                <a:close/>
              </a:path>
              <a:path w="2145029" h="1968500">
                <a:moveTo>
                  <a:pt x="37784" y="1236395"/>
                </a:moveTo>
                <a:lnTo>
                  <a:pt x="37719" y="1236725"/>
                </a:lnTo>
                <a:lnTo>
                  <a:pt x="37784" y="1236395"/>
                </a:lnTo>
                <a:close/>
              </a:path>
              <a:path w="2145029" h="1968500">
                <a:moveTo>
                  <a:pt x="37869" y="1235964"/>
                </a:moveTo>
                <a:lnTo>
                  <a:pt x="37784" y="1236395"/>
                </a:lnTo>
                <a:lnTo>
                  <a:pt x="37869" y="1235964"/>
                </a:lnTo>
                <a:close/>
              </a:path>
              <a:path w="2145029" h="1968500">
                <a:moveTo>
                  <a:pt x="44323" y="1203197"/>
                </a:moveTo>
                <a:lnTo>
                  <a:pt x="44069" y="1204086"/>
                </a:lnTo>
                <a:lnTo>
                  <a:pt x="44323" y="1203197"/>
                </a:lnTo>
                <a:close/>
              </a:path>
              <a:path w="2145029" h="1968500">
                <a:moveTo>
                  <a:pt x="52704" y="1170939"/>
                </a:moveTo>
                <a:lnTo>
                  <a:pt x="52450" y="1171702"/>
                </a:lnTo>
                <a:lnTo>
                  <a:pt x="52704" y="1170939"/>
                </a:lnTo>
                <a:close/>
              </a:path>
              <a:path w="2145029" h="1968500">
                <a:moveTo>
                  <a:pt x="63079" y="1138681"/>
                </a:moveTo>
                <a:lnTo>
                  <a:pt x="62737" y="1139570"/>
                </a:lnTo>
                <a:lnTo>
                  <a:pt x="63079" y="1138681"/>
                </a:lnTo>
                <a:close/>
              </a:path>
              <a:path w="2145029" h="1968500">
                <a:moveTo>
                  <a:pt x="75310" y="1106804"/>
                </a:moveTo>
                <a:lnTo>
                  <a:pt x="74929" y="1107566"/>
                </a:lnTo>
                <a:lnTo>
                  <a:pt x="75310" y="1106804"/>
                </a:lnTo>
                <a:close/>
              </a:path>
              <a:path w="2145029" h="1968500">
                <a:moveTo>
                  <a:pt x="89661" y="1075181"/>
                </a:moveTo>
                <a:lnTo>
                  <a:pt x="89280" y="1075689"/>
                </a:lnTo>
                <a:lnTo>
                  <a:pt x="89430" y="1075689"/>
                </a:lnTo>
                <a:lnTo>
                  <a:pt x="89661" y="1075181"/>
                </a:lnTo>
                <a:close/>
              </a:path>
              <a:path w="2145029" h="1968500">
                <a:moveTo>
                  <a:pt x="97535" y="1059688"/>
                </a:moveTo>
                <a:lnTo>
                  <a:pt x="97281" y="1059941"/>
                </a:lnTo>
                <a:lnTo>
                  <a:pt x="97535" y="1059688"/>
                </a:lnTo>
                <a:close/>
              </a:path>
              <a:path w="2145029" h="1968500">
                <a:moveTo>
                  <a:pt x="106065" y="1043939"/>
                </a:moveTo>
                <a:lnTo>
                  <a:pt x="105918" y="1044193"/>
                </a:lnTo>
                <a:lnTo>
                  <a:pt x="106065" y="1043939"/>
                </a:lnTo>
                <a:close/>
              </a:path>
              <a:path w="2145029" h="1968500">
                <a:moveTo>
                  <a:pt x="115253" y="1028191"/>
                </a:moveTo>
                <a:lnTo>
                  <a:pt x="114934" y="1028700"/>
                </a:lnTo>
                <a:lnTo>
                  <a:pt x="115253" y="1028191"/>
                </a:lnTo>
                <a:close/>
              </a:path>
              <a:path w="2145029" h="1968500">
                <a:moveTo>
                  <a:pt x="125090" y="1012697"/>
                </a:moveTo>
                <a:lnTo>
                  <a:pt x="124841" y="1013078"/>
                </a:lnTo>
                <a:lnTo>
                  <a:pt x="125090" y="1012697"/>
                </a:lnTo>
                <a:close/>
              </a:path>
              <a:path w="2145029" h="1968500">
                <a:moveTo>
                  <a:pt x="146208" y="981709"/>
                </a:moveTo>
                <a:lnTo>
                  <a:pt x="145923" y="982090"/>
                </a:lnTo>
                <a:lnTo>
                  <a:pt x="146208" y="981709"/>
                </a:lnTo>
                <a:close/>
              </a:path>
              <a:path w="2145029" h="1968500">
                <a:moveTo>
                  <a:pt x="157783" y="966342"/>
                </a:moveTo>
                <a:lnTo>
                  <a:pt x="157479" y="966724"/>
                </a:lnTo>
                <a:lnTo>
                  <a:pt x="157783" y="966342"/>
                </a:lnTo>
                <a:close/>
              </a:path>
              <a:path w="2145029" h="1968500">
                <a:moveTo>
                  <a:pt x="169925" y="951102"/>
                </a:moveTo>
                <a:lnTo>
                  <a:pt x="169672" y="951356"/>
                </a:lnTo>
                <a:lnTo>
                  <a:pt x="169925" y="951102"/>
                </a:lnTo>
                <a:close/>
              </a:path>
              <a:path w="2145029" h="1968500">
                <a:moveTo>
                  <a:pt x="182723" y="935863"/>
                </a:moveTo>
                <a:lnTo>
                  <a:pt x="182499" y="936116"/>
                </a:lnTo>
                <a:lnTo>
                  <a:pt x="182723" y="935863"/>
                </a:lnTo>
                <a:close/>
              </a:path>
              <a:path w="2145029" h="1968500">
                <a:moveTo>
                  <a:pt x="196215" y="920622"/>
                </a:moveTo>
                <a:lnTo>
                  <a:pt x="195833" y="920876"/>
                </a:lnTo>
                <a:lnTo>
                  <a:pt x="195990" y="920876"/>
                </a:lnTo>
                <a:lnTo>
                  <a:pt x="196215" y="920622"/>
                </a:lnTo>
                <a:close/>
              </a:path>
              <a:path w="2145029" h="1968500">
                <a:moveTo>
                  <a:pt x="225066" y="890524"/>
                </a:moveTo>
                <a:lnTo>
                  <a:pt x="224752" y="890820"/>
                </a:lnTo>
                <a:lnTo>
                  <a:pt x="225066" y="890524"/>
                </a:lnTo>
                <a:close/>
              </a:path>
              <a:path w="2145029" h="1968500">
                <a:moveTo>
                  <a:pt x="257000" y="860425"/>
                </a:moveTo>
                <a:lnTo>
                  <a:pt x="256412" y="860932"/>
                </a:lnTo>
                <a:lnTo>
                  <a:pt x="257000" y="860425"/>
                </a:lnTo>
                <a:close/>
              </a:path>
              <a:path w="2145029" h="1968500">
                <a:moveTo>
                  <a:pt x="291210" y="830833"/>
                </a:moveTo>
                <a:lnTo>
                  <a:pt x="290702" y="831214"/>
                </a:lnTo>
                <a:lnTo>
                  <a:pt x="291210" y="830833"/>
                </a:lnTo>
                <a:close/>
              </a:path>
              <a:path w="2145029" h="1968500">
                <a:moveTo>
                  <a:pt x="328168" y="801496"/>
                </a:moveTo>
                <a:lnTo>
                  <a:pt x="327786" y="801751"/>
                </a:lnTo>
                <a:lnTo>
                  <a:pt x="328168" y="801496"/>
                </a:lnTo>
                <a:close/>
              </a:path>
              <a:path w="2145029" h="1968500">
                <a:moveTo>
                  <a:pt x="367835" y="772159"/>
                </a:moveTo>
                <a:lnTo>
                  <a:pt x="367665" y="772159"/>
                </a:lnTo>
                <a:lnTo>
                  <a:pt x="367283" y="772540"/>
                </a:lnTo>
                <a:lnTo>
                  <a:pt x="367835" y="772159"/>
                </a:lnTo>
                <a:close/>
              </a:path>
              <a:path w="2145029" h="1968500">
                <a:moveTo>
                  <a:pt x="409712" y="743330"/>
                </a:moveTo>
                <a:lnTo>
                  <a:pt x="409575" y="743330"/>
                </a:lnTo>
                <a:lnTo>
                  <a:pt x="409321" y="743584"/>
                </a:lnTo>
                <a:lnTo>
                  <a:pt x="409712" y="743330"/>
                </a:lnTo>
                <a:close/>
              </a:path>
              <a:path w="2145029" h="1968500">
                <a:moveTo>
                  <a:pt x="453898" y="714628"/>
                </a:moveTo>
                <a:lnTo>
                  <a:pt x="453517" y="714755"/>
                </a:lnTo>
                <a:lnTo>
                  <a:pt x="453702" y="714755"/>
                </a:lnTo>
                <a:lnTo>
                  <a:pt x="453898" y="714628"/>
                </a:lnTo>
                <a:close/>
              </a:path>
              <a:path w="2145029" h="1968500">
                <a:moveTo>
                  <a:pt x="500379" y="686180"/>
                </a:moveTo>
                <a:lnTo>
                  <a:pt x="500125" y="686307"/>
                </a:lnTo>
                <a:lnTo>
                  <a:pt x="500379" y="686180"/>
                </a:lnTo>
                <a:close/>
              </a:path>
              <a:path w="2145029" h="1968500">
                <a:moveTo>
                  <a:pt x="549148" y="657987"/>
                </a:moveTo>
                <a:lnTo>
                  <a:pt x="548894" y="658113"/>
                </a:lnTo>
                <a:lnTo>
                  <a:pt x="549148" y="657987"/>
                </a:lnTo>
                <a:close/>
              </a:path>
              <a:path w="2145029" h="1968500">
                <a:moveTo>
                  <a:pt x="822480" y="519938"/>
                </a:moveTo>
                <a:lnTo>
                  <a:pt x="822325" y="519938"/>
                </a:lnTo>
                <a:lnTo>
                  <a:pt x="822480" y="519938"/>
                </a:lnTo>
                <a:close/>
              </a:path>
              <a:path w="2145029" h="1968500">
                <a:moveTo>
                  <a:pt x="1006913" y="439419"/>
                </a:moveTo>
                <a:lnTo>
                  <a:pt x="1006601" y="439546"/>
                </a:lnTo>
                <a:lnTo>
                  <a:pt x="1006913" y="439419"/>
                </a:lnTo>
                <a:close/>
              </a:path>
              <a:path w="2145029" h="1968500">
                <a:moveTo>
                  <a:pt x="1137103" y="386461"/>
                </a:moveTo>
                <a:lnTo>
                  <a:pt x="1136903" y="386461"/>
                </a:lnTo>
                <a:lnTo>
                  <a:pt x="1137103" y="386461"/>
                </a:lnTo>
                <a:close/>
              </a:path>
              <a:path w="2145029" h="1968500">
                <a:moveTo>
                  <a:pt x="1271990" y="334137"/>
                </a:moveTo>
                <a:lnTo>
                  <a:pt x="1271777" y="334137"/>
                </a:lnTo>
                <a:lnTo>
                  <a:pt x="1271990" y="334137"/>
                </a:lnTo>
                <a:close/>
              </a:path>
              <a:path w="2145029" h="1968500">
                <a:moveTo>
                  <a:pt x="1411067" y="282193"/>
                </a:moveTo>
                <a:lnTo>
                  <a:pt x="1410843" y="282193"/>
                </a:lnTo>
                <a:lnTo>
                  <a:pt x="1411067" y="2821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64793" y="1189735"/>
            <a:ext cx="181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Previous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5" dirty="0">
                <a:latin typeface="Calibri"/>
                <a:cs typeface="Calibri"/>
              </a:rPr>
              <a:t> 0.7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440" y="1708404"/>
          <a:ext cx="4314824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6" name="object 6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2" name="object 12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768842" y="1929129"/>
            <a:ext cx="2766695" cy="384810"/>
            <a:chOff x="8768842" y="1929129"/>
            <a:chExt cx="2766695" cy="384810"/>
          </a:xfrm>
        </p:grpSpPr>
        <p:sp>
          <p:nvSpPr>
            <p:cNvPr id="16" name="object 16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3" name="object 23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356472" y="2410332"/>
            <a:ext cx="2145030" cy="1968500"/>
          </a:xfrm>
          <a:custGeom>
            <a:avLst/>
            <a:gdLst/>
            <a:ahLst/>
            <a:cxnLst/>
            <a:rect l="l" t="t" r="r" b="b"/>
            <a:pathLst>
              <a:path w="2145029" h="1968500">
                <a:moveTo>
                  <a:pt x="52958" y="1859025"/>
                </a:moveTo>
                <a:lnTo>
                  <a:pt x="169418" y="1968372"/>
                </a:lnTo>
                <a:lnTo>
                  <a:pt x="177760" y="1892808"/>
                </a:lnTo>
                <a:lnTo>
                  <a:pt x="126237" y="1892808"/>
                </a:lnTo>
                <a:lnTo>
                  <a:pt x="122418" y="1882213"/>
                </a:lnTo>
                <a:lnTo>
                  <a:pt x="52958" y="1859025"/>
                </a:lnTo>
                <a:close/>
              </a:path>
              <a:path w="2145029" h="1968500">
                <a:moveTo>
                  <a:pt x="122418" y="1882213"/>
                </a:moveTo>
                <a:lnTo>
                  <a:pt x="126237" y="1892808"/>
                </a:lnTo>
                <a:lnTo>
                  <a:pt x="139700" y="1887981"/>
                </a:lnTo>
                <a:lnTo>
                  <a:pt x="122418" y="1882213"/>
                </a:lnTo>
                <a:close/>
              </a:path>
              <a:path w="2145029" h="1968500">
                <a:moveTo>
                  <a:pt x="186944" y="1809622"/>
                </a:moveTo>
                <a:lnTo>
                  <a:pt x="149208" y="1872211"/>
                </a:lnTo>
                <a:lnTo>
                  <a:pt x="153161" y="1883155"/>
                </a:lnTo>
                <a:lnTo>
                  <a:pt x="126237" y="1892808"/>
                </a:lnTo>
                <a:lnTo>
                  <a:pt x="177760" y="1892808"/>
                </a:lnTo>
                <a:lnTo>
                  <a:pt x="186944" y="1809622"/>
                </a:lnTo>
                <a:close/>
              </a:path>
              <a:path w="2145029" h="1968500">
                <a:moveTo>
                  <a:pt x="2135504" y="0"/>
                </a:moveTo>
                <a:lnTo>
                  <a:pt x="1689353" y="152653"/>
                </a:lnTo>
                <a:lnTo>
                  <a:pt x="1400936" y="255396"/>
                </a:lnTo>
                <a:lnTo>
                  <a:pt x="1261491" y="307466"/>
                </a:lnTo>
                <a:lnTo>
                  <a:pt x="1126235" y="359917"/>
                </a:lnTo>
                <a:lnTo>
                  <a:pt x="995806" y="413130"/>
                </a:lnTo>
                <a:lnTo>
                  <a:pt x="932433" y="439800"/>
                </a:lnTo>
                <a:lnTo>
                  <a:pt x="870711" y="466851"/>
                </a:lnTo>
                <a:lnTo>
                  <a:pt x="810386" y="494029"/>
                </a:lnTo>
                <a:lnTo>
                  <a:pt x="751712" y="521462"/>
                </a:lnTo>
                <a:lnTo>
                  <a:pt x="694690" y="548893"/>
                </a:lnTo>
                <a:lnTo>
                  <a:pt x="639572" y="576706"/>
                </a:lnTo>
                <a:lnTo>
                  <a:pt x="586231" y="604774"/>
                </a:lnTo>
                <a:lnTo>
                  <a:pt x="534924" y="633094"/>
                </a:lnTo>
                <a:lnTo>
                  <a:pt x="485648" y="661669"/>
                </a:lnTo>
                <a:lnTo>
                  <a:pt x="438403" y="690499"/>
                </a:lnTo>
                <a:lnTo>
                  <a:pt x="393573" y="719708"/>
                </a:lnTo>
                <a:lnTo>
                  <a:pt x="350900" y="749045"/>
                </a:lnTo>
                <a:lnTo>
                  <a:pt x="310642" y="778890"/>
                </a:lnTo>
                <a:lnTo>
                  <a:pt x="272669" y="808989"/>
                </a:lnTo>
                <a:lnTo>
                  <a:pt x="237490" y="839469"/>
                </a:lnTo>
                <a:lnTo>
                  <a:pt x="204850" y="870203"/>
                </a:lnTo>
                <a:lnTo>
                  <a:pt x="174878" y="901572"/>
                </a:lnTo>
                <a:lnTo>
                  <a:pt x="147574" y="933195"/>
                </a:lnTo>
                <a:lnTo>
                  <a:pt x="122935" y="965072"/>
                </a:lnTo>
                <a:lnTo>
                  <a:pt x="100679" y="997584"/>
                </a:lnTo>
                <a:lnTo>
                  <a:pt x="72135" y="1046479"/>
                </a:lnTo>
                <a:lnTo>
                  <a:pt x="48768" y="1096264"/>
                </a:lnTo>
                <a:lnTo>
                  <a:pt x="25146" y="1163446"/>
                </a:lnTo>
                <a:lnTo>
                  <a:pt x="9651" y="1231518"/>
                </a:lnTo>
                <a:lnTo>
                  <a:pt x="1397" y="1300352"/>
                </a:lnTo>
                <a:lnTo>
                  <a:pt x="0" y="1335150"/>
                </a:lnTo>
                <a:lnTo>
                  <a:pt x="126" y="1369948"/>
                </a:lnTo>
                <a:lnTo>
                  <a:pt x="4699" y="1439925"/>
                </a:lnTo>
                <a:lnTo>
                  <a:pt x="14350" y="1510283"/>
                </a:lnTo>
                <a:lnTo>
                  <a:pt x="28701" y="1581022"/>
                </a:lnTo>
                <a:lnTo>
                  <a:pt x="46735" y="1652015"/>
                </a:lnTo>
                <a:lnTo>
                  <a:pt x="67818" y="1723262"/>
                </a:lnTo>
                <a:lnTo>
                  <a:pt x="103758" y="1830450"/>
                </a:lnTo>
                <a:lnTo>
                  <a:pt x="122418" y="1882213"/>
                </a:lnTo>
                <a:lnTo>
                  <a:pt x="139700" y="1887981"/>
                </a:lnTo>
                <a:lnTo>
                  <a:pt x="149208" y="1872211"/>
                </a:lnTo>
                <a:lnTo>
                  <a:pt x="130728" y="1821052"/>
                </a:lnTo>
                <a:lnTo>
                  <a:pt x="130766" y="1820925"/>
                </a:lnTo>
                <a:lnTo>
                  <a:pt x="106513" y="1750186"/>
                </a:lnTo>
                <a:lnTo>
                  <a:pt x="95077" y="1714880"/>
                </a:lnTo>
                <a:lnTo>
                  <a:pt x="95044" y="1714627"/>
                </a:lnTo>
                <a:lnTo>
                  <a:pt x="84279" y="1679702"/>
                </a:lnTo>
                <a:lnTo>
                  <a:pt x="84254" y="1679447"/>
                </a:lnTo>
                <a:lnTo>
                  <a:pt x="74204" y="1644522"/>
                </a:lnTo>
                <a:lnTo>
                  <a:pt x="64998" y="1609724"/>
                </a:lnTo>
                <a:lnTo>
                  <a:pt x="56575" y="1574799"/>
                </a:lnTo>
                <a:lnTo>
                  <a:pt x="49005" y="1540255"/>
                </a:lnTo>
                <a:lnTo>
                  <a:pt x="48928" y="1539747"/>
                </a:lnTo>
                <a:lnTo>
                  <a:pt x="42638" y="1505711"/>
                </a:lnTo>
                <a:lnTo>
                  <a:pt x="37288" y="1471421"/>
                </a:lnTo>
                <a:lnTo>
                  <a:pt x="33081" y="1437258"/>
                </a:lnTo>
                <a:lnTo>
                  <a:pt x="33102" y="1436750"/>
                </a:lnTo>
                <a:lnTo>
                  <a:pt x="30154" y="1403222"/>
                </a:lnTo>
                <a:lnTo>
                  <a:pt x="30197" y="1402587"/>
                </a:lnTo>
                <a:lnTo>
                  <a:pt x="28747" y="1369948"/>
                </a:lnTo>
                <a:lnTo>
                  <a:pt x="28701" y="1369567"/>
                </a:lnTo>
                <a:lnTo>
                  <a:pt x="28575" y="1335912"/>
                </a:lnTo>
                <a:lnTo>
                  <a:pt x="29945" y="1302639"/>
                </a:lnTo>
                <a:lnTo>
                  <a:pt x="30031" y="1302003"/>
                </a:lnTo>
                <a:lnTo>
                  <a:pt x="33075" y="1269618"/>
                </a:lnTo>
                <a:lnTo>
                  <a:pt x="37736" y="1236725"/>
                </a:lnTo>
                <a:lnTo>
                  <a:pt x="37846" y="1235964"/>
                </a:lnTo>
                <a:lnTo>
                  <a:pt x="44147" y="1204086"/>
                </a:lnTo>
                <a:lnTo>
                  <a:pt x="52506" y="1171702"/>
                </a:lnTo>
                <a:lnTo>
                  <a:pt x="62992" y="1138681"/>
                </a:lnTo>
                <a:lnTo>
                  <a:pt x="75018" y="1107566"/>
                </a:lnTo>
                <a:lnTo>
                  <a:pt x="89430" y="1075689"/>
                </a:lnTo>
                <a:lnTo>
                  <a:pt x="89280" y="1075689"/>
                </a:lnTo>
                <a:lnTo>
                  <a:pt x="97404" y="1059941"/>
                </a:lnTo>
                <a:lnTo>
                  <a:pt x="106045" y="1043939"/>
                </a:lnTo>
                <a:lnTo>
                  <a:pt x="115188" y="1028191"/>
                </a:lnTo>
                <a:lnTo>
                  <a:pt x="124968" y="1012697"/>
                </a:lnTo>
                <a:lnTo>
                  <a:pt x="135005" y="997584"/>
                </a:lnTo>
                <a:lnTo>
                  <a:pt x="146176" y="981709"/>
                </a:lnTo>
                <a:lnTo>
                  <a:pt x="157733" y="966342"/>
                </a:lnTo>
                <a:lnTo>
                  <a:pt x="169723" y="951356"/>
                </a:lnTo>
                <a:lnTo>
                  <a:pt x="182625" y="935863"/>
                </a:lnTo>
                <a:lnTo>
                  <a:pt x="195990" y="920876"/>
                </a:lnTo>
                <a:lnTo>
                  <a:pt x="195833" y="920876"/>
                </a:lnTo>
                <a:lnTo>
                  <a:pt x="210072" y="905763"/>
                </a:lnTo>
                <a:lnTo>
                  <a:pt x="224669" y="890904"/>
                </a:lnTo>
                <a:lnTo>
                  <a:pt x="225044" y="890524"/>
                </a:lnTo>
                <a:lnTo>
                  <a:pt x="256921" y="860425"/>
                </a:lnTo>
                <a:lnTo>
                  <a:pt x="290770" y="831214"/>
                </a:lnTo>
                <a:lnTo>
                  <a:pt x="327847" y="801751"/>
                </a:lnTo>
                <a:lnTo>
                  <a:pt x="367665" y="772159"/>
                </a:lnTo>
                <a:lnTo>
                  <a:pt x="367835" y="772159"/>
                </a:lnTo>
                <a:lnTo>
                  <a:pt x="409575" y="743330"/>
                </a:lnTo>
                <a:lnTo>
                  <a:pt x="409712" y="743330"/>
                </a:lnTo>
                <a:lnTo>
                  <a:pt x="453702" y="714755"/>
                </a:lnTo>
                <a:lnTo>
                  <a:pt x="453517" y="714755"/>
                </a:lnTo>
                <a:lnTo>
                  <a:pt x="500171" y="686307"/>
                </a:lnTo>
                <a:lnTo>
                  <a:pt x="548928" y="658113"/>
                </a:lnTo>
                <a:lnTo>
                  <a:pt x="599718" y="630046"/>
                </a:lnTo>
                <a:lnTo>
                  <a:pt x="652538" y="602233"/>
                </a:lnTo>
                <a:lnTo>
                  <a:pt x="707264" y="574675"/>
                </a:lnTo>
                <a:lnTo>
                  <a:pt x="764031" y="547242"/>
                </a:lnTo>
                <a:lnTo>
                  <a:pt x="822325" y="519938"/>
                </a:lnTo>
                <a:lnTo>
                  <a:pt x="822480" y="519938"/>
                </a:lnTo>
                <a:lnTo>
                  <a:pt x="882396" y="493013"/>
                </a:lnTo>
                <a:lnTo>
                  <a:pt x="943863" y="466089"/>
                </a:lnTo>
                <a:lnTo>
                  <a:pt x="1006855" y="439419"/>
                </a:lnTo>
                <a:lnTo>
                  <a:pt x="1136903" y="386461"/>
                </a:lnTo>
                <a:lnTo>
                  <a:pt x="1137103" y="386461"/>
                </a:lnTo>
                <a:lnTo>
                  <a:pt x="1271777" y="334137"/>
                </a:lnTo>
                <a:lnTo>
                  <a:pt x="1271990" y="334137"/>
                </a:lnTo>
                <a:lnTo>
                  <a:pt x="1410843" y="282193"/>
                </a:lnTo>
                <a:lnTo>
                  <a:pt x="1411067" y="282193"/>
                </a:lnTo>
                <a:lnTo>
                  <a:pt x="1698878" y="179577"/>
                </a:lnTo>
                <a:lnTo>
                  <a:pt x="2144649" y="27177"/>
                </a:lnTo>
                <a:lnTo>
                  <a:pt x="2135504" y="0"/>
                </a:lnTo>
                <a:close/>
              </a:path>
              <a:path w="2145029" h="1968500">
                <a:moveTo>
                  <a:pt x="149208" y="1872211"/>
                </a:moveTo>
                <a:lnTo>
                  <a:pt x="139700" y="1887981"/>
                </a:lnTo>
                <a:lnTo>
                  <a:pt x="153161" y="1883155"/>
                </a:lnTo>
                <a:lnTo>
                  <a:pt x="149208" y="1872211"/>
                </a:lnTo>
                <a:close/>
              </a:path>
              <a:path w="2145029" h="1968500">
                <a:moveTo>
                  <a:pt x="130766" y="1820925"/>
                </a:moveTo>
                <a:lnTo>
                  <a:pt x="130809" y="1821052"/>
                </a:lnTo>
                <a:lnTo>
                  <a:pt x="130766" y="1820925"/>
                </a:lnTo>
                <a:close/>
              </a:path>
              <a:path w="2145029" h="1968500">
                <a:moveTo>
                  <a:pt x="106425" y="1749933"/>
                </a:moveTo>
                <a:lnTo>
                  <a:pt x="106425" y="1750186"/>
                </a:lnTo>
                <a:lnTo>
                  <a:pt x="106425" y="1749933"/>
                </a:lnTo>
                <a:close/>
              </a:path>
              <a:path w="2145029" h="1968500">
                <a:moveTo>
                  <a:pt x="95044" y="1714627"/>
                </a:moveTo>
                <a:lnTo>
                  <a:pt x="95123" y="1714880"/>
                </a:lnTo>
                <a:lnTo>
                  <a:pt x="95044" y="1714627"/>
                </a:lnTo>
                <a:close/>
              </a:path>
              <a:path w="2145029" h="1968500">
                <a:moveTo>
                  <a:pt x="84254" y="1679447"/>
                </a:moveTo>
                <a:lnTo>
                  <a:pt x="84327" y="1679702"/>
                </a:lnTo>
                <a:lnTo>
                  <a:pt x="84254" y="1679447"/>
                </a:lnTo>
                <a:close/>
              </a:path>
              <a:path w="2145029" h="1968500">
                <a:moveTo>
                  <a:pt x="74261" y="1644395"/>
                </a:moveTo>
                <a:close/>
              </a:path>
              <a:path w="2145029" h="1968500">
                <a:moveTo>
                  <a:pt x="64897" y="1609343"/>
                </a:moveTo>
                <a:lnTo>
                  <a:pt x="64897" y="1609724"/>
                </a:lnTo>
                <a:lnTo>
                  <a:pt x="64897" y="1609343"/>
                </a:lnTo>
                <a:close/>
              </a:path>
              <a:path w="2145029" h="1968500">
                <a:moveTo>
                  <a:pt x="56515" y="1574545"/>
                </a:moveTo>
                <a:lnTo>
                  <a:pt x="56515" y="1574799"/>
                </a:lnTo>
                <a:lnTo>
                  <a:pt x="56515" y="1574545"/>
                </a:lnTo>
                <a:close/>
              </a:path>
              <a:path w="2145029" h="1968500">
                <a:moveTo>
                  <a:pt x="48928" y="1539747"/>
                </a:moveTo>
                <a:lnTo>
                  <a:pt x="49022" y="1540255"/>
                </a:lnTo>
                <a:lnTo>
                  <a:pt x="48928" y="1539747"/>
                </a:lnTo>
                <a:close/>
              </a:path>
              <a:path w="2145029" h="1968500">
                <a:moveTo>
                  <a:pt x="42545" y="1505203"/>
                </a:moveTo>
                <a:lnTo>
                  <a:pt x="42545" y="1505711"/>
                </a:lnTo>
                <a:lnTo>
                  <a:pt x="42545" y="1505203"/>
                </a:lnTo>
                <a:close/>
              </a:path>
              <a:path w="2145029" h="1968500">
                <a:moveTo>
                  <a:pt x="37210" y="1470914"/>
                </a:moveTo>
                <a:lnTo>
                  <a:pt x="37210" y="1471421"/>
                </a:lnTo>
                <a:lnTo>
                  <a:pt x="37210" y="1470914"/>
                </a:lnTo>
                <a:close/>
              </a:path>
              <a:path w="2145029" h="1968500">
                <a:moveTo>
                  <a:pt x="33102" y="1436750"/>
                </a:moveTo>
                <a:lnTo>
                  <a:pt x="33147" y="1437258"/>
                </a:lnTo>
                <a:lnTo>
                  <a:pt x="33102" y="1436750"/>
                </a:lnTo>
                <a:close/>
              </a:path>
              <a:path w="2145029" h="1968500">
                <a:moveTo>
                  <a:pt x="30197" y="1402587"/>
                </a:moveTo>
                <a:lnTo>
                  <a:pt x="30225" y="1403222"/>
                </a:lnTo>
                <a:lnTo>
                  <a:pt x="30197" y="1402587"/>
                </a:lnTo>
                <a:close/>
              </a:path>
              <a:path w="2145029" h="1968500">
                <a:moveTo>
                  <a:pt x="28701" y="1368933"/>
                </a:moveTo>
                <a:lnTo>
                  <a:pt x="28701" y="1369567"/>
                </a:lnTo>
                <a:lnTo>
                  <a:pt x="28701" y="1368933"/>
                </a:lnTo>
                <a:close/>
              </a:path>
              <a:path w="2145029" h="1968500">
                <a:moveTo>
                  <a:pt x="28601" y="1335277"/>
                </a:moveTo>
                <a:lnTo>
                  <a:pt x="28577" y="1335860"/>
                </a:lnTo>
                <a:lnTo>
                  <a:pt x="28601" y="1335277"/>
                </a:lnTo>
                <a:close/>
              </a:path>
              <a:path w="2145029" h="1968500">
                <a:moveTo>
                  <a:pt x="30031" y="1302003"/>
                </a:moveTo>
                <a:lnTo>
                  <a:pt x="29972" y="1302639"/>
                </a:lnTo>
                <a:lnTo>
                  <a:pt x="30031" y="1302003"/>
                </a:lnTo>
                <a:close/>
              </a:path>
              <a:path w="2145029" h="1968500">
                <a:moveTo>
                  <a:pt x="33147" y="1268856"/>
                </a:moveTo>
                <a:lnTo>
                  <a:pt x="33020" y="1269618"/>
                </a:lnTo>
                <a:lnTo>
                  <a:pt x="33147" y="1268856"/>
                </a:lnTo>
                <a:close/>
              </a:path>
              <a:path w="2145029" h="1968500">
                <a:moveTo>
                  <a:pt x="37784" y="1236395"/>
                </a:moveTo>
                <a:lnTo>
                  <a:pt x="37719" y="1236725"/>
                </a:lnTo>
                <a:lnTo>
                  <a:pt x="37784" y="1236395"/>
                </a:lnTo>
                <a:close/>
              </a:path>
              <a:path w="2145029" h="1968500">
                <a:moveTo>
                  <a:pt x="37869" y="1235964"/>
                </a:moveTo>
                <a:lnTo>
                  <a:pt x="37784" y="1236395"/>
                </a:lnTo>
                <a:lnTo>
                  <a:pt x="37869" y="1235964"/>
                </a:lnTo>
                <a:close/>
              </a:path>
              <a:path w="2145029" h="1968500">
                <a:moveTo>
                  <a:pt x="44323" y="1203197"/>
                </a:moveTo>
                <a:lnTo>
                  <a:pt x="44069" y="1204086"/>
                </a:lnTo>
                <a:lnTo>
                  <a:pt x="44323" y="1203197"/>
                </a:lnTo>
                <a:close/>
              </a:path>
              <a:path w="2145029" h="1968500">
                <a:moveTo>
                  <a:pt x="52704" y="1170939"/>
                </a:moveTo>
                <a:lnTo>
                  <a:pt x="52450" y="1171702"/>
                </a:lnTo>
                <a:lnTo>
                  <a:pt x="52704" y="1170939"/>
                </a:lnTo>
                <a:close/>
              </a:path>
              <a:path w="2145029" h="1968500">
                <a:moveTo>
                  <a:pt x="63079" y="1138681"/>
                </a:moveTo>
                <a:lnTo>
                  <a:pt x="62737" y="1139570"/>
                </a:lnTo>
                <a:lnTo>
                  <a:pt x="63079" y="1138681"/>
                </a:lnTo>
                <a:close/>
              </a:path>
              <a:path w="2145029" h="1968500">
                <a:moveTo>
                  <a:pt x="75310" y="1106804"/>
                </a:moveTo>
                <a:lnTo>
                  <a:pt x="74929" y="1107566"/>
                </a:lnTo>
                <a:lnTo>
                  <a:pt x="75310" y="1106804"/>
                </a:lnTo>
                <a:close/>
              </a:path>
              <a:path w="2145029" h="1968500">
                <a:moveTo>
                  <a:pt x="89661" y="1075181"/>
                </a:moveTo>
                <a:lnTo>
                  <a:pt x="89280" y="1075689"/>
                </a:lnTo>
                <a:lnTo>
                  <a:pt x="89430" y="1075689"/>
                </a:lnTo>
                <a:lnTo>
                  <a:pt x="89661" y="1075181"/>
                </a:lnTo>
                <a:close/>
              </a:path>
              <a:path w="2145029" h="1968500">
                <a:moveTo>
                  <a:pt x="97535" y="1059688"/>
                </a:moveTo>
                <a:lnTo>
                  <a:pt x="97281" y="1059941"/>
                </a:lnTo>
                <a:lnTo>
                  <a:pt x="97535" y="1059688"/>
                </a:lnTo>
                <a:close/>
              </a:path>
              <a:path w="2145029" h="1968500">
                <a:moveTo>
                  <a:pt x="106065" y="1043939"/>
                </a:moveTo>
                <a:lnTo>
                  <a:pt x="105918" y="1044193"/>
                </a:lnTo>
                <a:lnTo>
                  <a:pt x="106065" y="1043939"/>
                </a:lnTo>
                <a:close/>
              </a:path>
              <a:path w="2145029" h="1968500">
                <a:moveTo>
                  <a:pt x="115253" y="1028191"/>
                </a:moveTo>
                <a:lnTo>
                  <a:pt x="114934" y="1028700"/>
                </a:lnTo>
                <a:lnTo>
                  <a:pt x="115253" y="1028191"/>
                </a:lnTo>
                <a:close/>
              </a:path>
              <a:path w="2145029" h="1968500">
                <a:moveTo>
                  <a:pt x="125090" y="1012697"/>
                </a:moveTo>
                <a:lnTo>
                  <a:pt x="124841" y="1013078"/>
                </a:lnTo>
                <a:lnTo>
                  <a:pt x="125090" y="1012697"/>
                </a:lnTo>
                <a:close/>
              </a:path>
              <a:path w="2145029" h="1968500">
                <a:moveTo>
                  <a:pt x="146208" y="981709"/>
                </a:moveTo>
                <a:lnTo>
                  <a:pt x="145923" y="982090"/>
                </a:lnTo>
                <a:lnTo>
                  <a:pt x="146208" y="981709"/>
                </a:lnTo>
                <a:close/>
              </a:path>
              <a:path w="2145029" h="1968500">
                <a:moveTo>
                  <a:pt x="157783" y="966342"/>
                </a:moveTo>
                <a:lnTo>
                  <a:pt x="157479" y="966724"/>
                </a:lnTo>
                <a:lnTo>
                  <a:pt x="157783" y="966342"/>
                </a:lnTo>
                <a:close/>
              </a:path>
              <a:path w="2145029" h="1968500">
                <a:moveTo>
                  <a:pt x="169925" y="951102"/>
                </a:moveTo>
                <a:lnTo>
                  <a:pt x="169672" y="951356"/>
                </a:lnTo>
                <a:lnTo>
                  <a:pt x="169925" y="951102"/>
                </a:lnTo>
                <a:close/>
              </a:path>
              <a:path w="2145029" h="1968500">
                <a:moveTo>
                  <a:pt x="182723" y="935863"/>
                </a:moveTo>
                <a:lnTo>
                  <a:pt x="182499" y="936116"/>
                </a:lnTo>
                <a:lnTo>
                  <a:pt x="182723" y="935863"/>
                </a:lnTo>
                <a:close/>
              </a:path>
              <a:path w="2145029" h="1968500">
                <a:moveTo>
                  <a:pt x="196215" y="920622"/>
                </a:moveTo>
                <a:lnTo>
                  <a:pt x="195833" y="920876"/>
                </a:lnTo>
                <a:lnTo>
                  <a:pt x="195990" y="920876"/>
                </a:lnTo>
                <a:lnTo>
                  <a:pt x="196215" y="920622"/>
                </a:lnTo>
                <a:close/>
              </a:path>
              <a:path w="2145029" h="1968500">
                <a:moveTo>
                  <a:pt x="225066" y="890524"/>
                </a:moveTo>
                <a:lnTo>
                  <a:pt x="224752" y="890820"/>
                </a:lnTo>
                <a:lnTo>
                  <a:pt x="225066" y="890524"/>
                </a:lnTo>
                <a:close/>
              </a:path>
              <a:path w="2145029" h="1968500">
                <a:moveTo>
                  <a:pt x="257000" y="860425"/>
                </a:moveTo>
                <a:lnTo>
                  <a:pt x="256412" y="860932"/>
                </a:lnTo>
                <a:lnTo>
                  <a:pt x="257000" y="860425"/>
                </a:lnTo>
                <a:close/>
              </a:path>
              <a:path w="2145029" h="1968500">
                <a:moveTo>
                  <a:pt x="291210" y="830833"/>
                </a:moveTo>
                <a:lnTo>
                  <a:pt x="290702" y="831214"/>
                </a:lnTo>
                <a:lnTo>
                  <a:pt x="291210" y="830833"/>
                </a:lnTo>
                <a:close/>
              </a:path>
              <a:path w="2145029" h="1968500">
                <a:moveTo>
                  <a:pt x="328168" y="801496"/>
                </a:moveTo>
                <a:lnTo>
                  <a:pt x="327786" y="801751"/>
                </a:lnTo>
                <a:lnTo>
                  <a:pt x="328168" y="801496"/>
                </a:lnTo>
                <a:close/>
              </a:path>
              <a:path w="2145029" h="1968500">
                <a:moveTo>
                  <a:pt x="367835" y="772159"/>
                </a:moveTo>
                <a:lnTo>
                  <a:pt x="367665" y="772159"/>
                </a:lnTo>
                <a:lnTo>
                  <a:pt x="367283" y="772540"/>
                </a:lnTo>
                <a:lnTo>
                  <a:pt x="367835" y="772159"/>
                </a:lnTo>
                <a:close/>
              </a:path>
              <a:path w="2145029" h="1968500">
                <a:moveTo>
                  <a:pt x="409712" y="743330"/>
                </a:moveTo>
                <a:lnTo>
                  <a:pt x="409575" y="743330"/>
                </a:lnTo>
                <a:lnTo>
                  <a:pt x="409321" y="743584"/>
                </a:lnTo>
                <a:lnTo>
                  <a:pt x="409712" y="743330"/>
                </a:lnTo>
                <a:close/>
              </a:path>
              <a:path w="2145029" h="1968500">
                <a:moveTo>
                  <a:pt x="453898" y="714628"/>
                </a:moveTo>
                <a:lnTo>
                  <a:pt x="453517" y="714755"/>
                </a:lnTo>
                <a:lnTo>
                  <a:pt x="453702" y="714755"/>
                </a:lnTo>
                <a:lnTo>
                  <a:pt x="453898" y="714628"/>
                </a:lnTo>
                <a:close/>
              </a:path>
              <a:path w="2145029" h="1968500">
                <a:moveTo>
                  <a:pt x="500379" y="686180"/>
                </a:moveTo>
                <a:lnTo>
                  <a:pt x="500125" y="686307"/>
                </a:lnTo>
                <a:lnTo>
                  <a:pt x="500379" y="686180"/>
                </a:lnTo>
                <a:close/>
              </a:path>
              <a:path w="2145029" h="1968500">
                <a:moveTo>
                  <a:pt x="549148" y="657987"/>
                </a:moveTo>
                <a:lnTo>
                  <a:pt x="548894" y="658113"/>
                </a:lnTo>
                <a:lnTo>
                  <a:pt x="549148" y="657987"/>
                </a:lnTo>
                <a:close/>
              </a:path>
              <a:path w="2145029" h="1968500">
                <a:moveTo>
                  <a:pt x="822480" y="519938"/>
                </a:moveTo>
                <a:lnTo>
                  <a:pt x="822325" y="519938"/>
                </a:lnTo>
                <a:lnTo>
                  <a:pt x="822480" y="519938"/>
                </a:lnTo>
                <a:close/>
              </a:path>
              <a:path w="2145029" h="1968500">
                <a:moveTo>
                  <a:pt x="1006913" y="439419"/>
                </a:moveTo>
                <a:lnTo>
                  <a:pt x="1006601" y="439546"/>
                </a:lnTo>
                <a:lnTo>
                  <a:pt x="1006913" y="439419"/>
                </a:lnTo>
                <a:close/>
              </a:path>
              <a:path w="2145029" h="1968500">
                <a:moveTo>
                  <a:pt x="1137103" y="386461"/>
                </a:moveTo>
                <a:lnTo>
                  <a:pt x="1136903" y="386461"/>
                </a:lnTo>
                <a:lnTo>
                  <a:pt x="1137103" y="386461"/>
                </a:lnTo>
                <a:close/>
              </a:path>
              <a:path w="2145029" h="1968500">
                <a:moveTo>
                  <a:pt x="1271990" y="334137"/>
                </a:moveTo>
                <a:lnTo>
                  <a:pt x="1271777" y="334137"/>
                </a:lnTo>
                <a:lnTo>
                  <a:pt x="1271990" y="334137"/>
                </a:lnTo>
                <a:close/>
              </a:path>
              <a:path w="2145029" h="1968500">
                <a:moveTo>
                  <a:pt x="1411067" y="282193"/>
                </a:moveTo>
                <a:lnTo>
                  <a:pt x="1410843" y="282193"/>
                </a:lnTo>
                <a:lnTo>
                  <a:pt x="1411067" y="2821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64793" y="1189735"/>
            <a:ext cx="181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Previous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5" dirty="0">
                <a:latin typeface="Calibri"/>
                <a:cs typeface="Calibri"/>
              </a:rPr>
              <a:t> 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16804" y="4772786"/>
            <a:ext cx="6847840" cy="20320"/>
          </a:xfrm>
          <a:custGeom>
            <a:avLst/>
            <a:gdLst/>
            <a:ahLst/>
            <a:cxnLst/>
            <a:rect l="l" t="t" r="r" b="b"/>
            <a:pathLst>
              <a:path w="6847840" h="20320">
                <a:moveTo>
                  <a:pt x="6847332" y="0"/>
                </a:moveTo>
                <a:lnTo>
                  <a:pt x="0" y="0"/>
                </a:lnTo>
                <a:lnTo>
                  <a:pt x="0" y="19812"/>
                </a:lnTo>
                <a:lnTo>
                  <a:pt x="6847332" y="19812"/>
                </a:lnTo>
                <a:lnTo>
                  <a:pt x="68473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904613" y="4756530"/>
            <a:ext cx="838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(0.7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822950" y="4845684"/>
            <a:ext cx="1130935" cy="282575"/>
          </a:xfrm>
          <a:custGeom>
            <a:avLst/>
            <a:gdLst/>
            <a:ahLst/>
            <a:cxnLst/>
            <a:rect l="l" t="t" r="r" b="b"/>
            <a:pathLst>
              <a:path w="1130934" h="282575">
                <a:moveTo>
                  <a:pt x="1040510" y="0"/>
                </a:moveTo>
                <a:lnTo>
                  <a:pt x="1036574" y="11556"/>
                </a:lnTo>
                <a:lnTo>
                  <a:pt x="1052881" y="18631"/>
                </a:lnTo>
                <a:lnTo>
                  <a:pt x="1066927" y="28432"/>
                </a:lnTo>
                <a:lnTo>
                  <a:pt x="1095470" y="73925"/>
                </a:lnTo>
                <a:lnTo>
                  <a:pt x="1103852" y="115732"/>
                </a:lnTo>
                <a:lnTo>
                  <a:pt x="1104900" y="139826"/>
                </a:lnTo>
                <a:lnTo>
                  <a:pt x="1103852" y="164707"/>
                </a:lnTo>
                <a:lnTo>
                  <a:pt x="1095470" y="207656"/>
                </a:lnTo>
                <a:lnTo>
                  <a:pt x="1066974" y="253857"/>
                </a:lnTo>
                <a:lnTo>
                  <a:pt x="1036954" y="270890"/>
                </a:lnTo>
                <a:lnTo>
                  <a:pt x="1040510" y="282320"/>
                </a:lnTo>
                <a:lnTo>
                  <a:pt x="1079071" y="264302"/>
                </a:lnTo>
                <a:lnTo>
                  <a:pt x="1107440" y="233044"/>
                </a:lnTo>
                <a:lnTo>
                  <a:pt x="1124759" y="191134"/>
                </a:lnTo>
                <a:lnTo>
                  <a:pt x="1130553" y="141223"/>
                </a:lnTo>
                <a:lnTo>
                  <a:pt x="1129101" y="115359"/>
                </a:lnTo>
                <a:lnTo>
                  <a:pt x="1117480" y="69536"/>
                </a:lnTo>
                <a:lnTo>
                  <a:pt x="1094428" y="32164"/>
                </a:lnTo>
                <a:lnTo>
                  <a:pt x="1061039" y="7435"/>
                </a:lnTo>
                <a:lnTo>
                  <a:pt x="1040510" y="0"/>
                </a:lnTo>
                <a:close/>
              </a:path>
              <a:path w="1130934" h="282575">
                <a:moveTo>
                  <a:pt x="90042" y="0"/>
                </a:moveTo>
                <a:lnTo>
                  <a:pt x="51657" y="18145"/>
                </a:lnTo>
                <a:lnTo>
                  <a:pt x="23367" y="49529"/>
                </a:lnTo>
                <a:lnTo>
                  <a:pt x="5826" y="91471"/>
                </a:lnTo>
                <a:lnTo>
                  <a:pt x="0" y="141223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2" y="282320"/>
                </a:lnTo>
                <a:lnTo>
                  <a:pt x="93599" y="270890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56"/>
                </a:lnTo>
                <a:lnTo>
                  <a:pt x="26828" y="164707"/>
                </a:lnTo>
                <a:lnTo>
                  <a:pt x="25780" y="139826"/>
                </a:lnTo>
                <a:lnTo>
                  <a:pt x="26828" y="115732"/>
                </a:lnTo>
                <a:lnTo>
                  <a:pt x="35210" y="73925"/>
                </a:lnTo>
                <a:lnTo>
                  <a:pt x="63801" y="28432"/>
                </a:lnTo>
                <a:lnTo>
                  <a:pt x="94107" y="11556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910834" y="4756530"/>
            <a:ext cx="956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1 −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0.7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185150" y="4845684"/>
            <a:ext cx="1130935" cy="282575"/>
          </a:xfrm>
          <a:custGeom>
            <a:avLst/>
            <a:gdLst/>
            <a:ahLst/>
            <a:cxnLst/>
            <a:rect l="l" t="t" r="r" b="b"/>
            <a:pathLst>
              <a:path w="1130934" h="282575">
                <a:moveTo>
                  <a:pt x="1040510" y="0"/>
                </a:moveTo>
                <a:lnTo>
                  <a:pt x="1036574" y="11556"/>
                </a:lnTo>
                <a:lnTo>
                  <a:pt x="1052881" y="18631"/>
                </a:lnTo>
                <a:lnTo>
                  <a:pt x="1066927" y="28432"/>
                </a:lnTo>
                <a:lnTo>
                  <a:pt x="1095470" y="73925"/>
                </a:lnTo>
                <a:lnTo>
                  <a:pt x="1103852" y="115732"/>
                </a:lnTo>
                <a:lnTo>
                  <a:pt x="1104900" y="139826"/>
                </a:lnTo>
                <a:lnTo>
                  <a:pt x="1103852" y="164707"/>
                </a:lnTo>
                <a:lnTo>
                  <a:pt x="1095470" y="207656"/>
                </a:lnTo>
                <a:lnTo>
                  <a:pt x="1066974" y="253857"/>
                </a:lnTo>
                <a:lnTo>
                  <a:pt x="1036954" y="270890"/>
                </a:lnTo>
                <a:lnTo>
                  <a:pt x="1040510" y="282320"/>
                </a:lnTo>
                <a:lnTo>
                  <a:pt x="1079071" y="264302"/>
                </a:lnTo>
                <a:lnTo>
                  <a:pt x="1107440" y="233044"/>
                </a:lnTo>
                <a:lnTo>
                  <a:pt x="1124759" y="191134"/>
                </a:lnTo>
                <a:lnTo>
                  <a:pt x="1130553" y="141223"/>
                </a:lnTo>
                <a:lnTo>
                  <a:pt x="1129101" y="115359"/>
                </a:lnTo>
                <a:lnTo>
                  <a:pt x="1117480" y="69536"/>
                </a:lnTo>
                <a:lnTo>
                  <a:pt x="1094428" y="32164"/>
                </a:lnTo>
                <a:lnTo>
                  <a:pt x="1061039" y="7435"/>
                </a:lnTo>
                <a:lnTo>
                  <a:pt x="1040510" y="0"/>
                </a:lnTo>
                <a:close/>
              </a:path>
              <a:path w="1130934" h="282575">
                <a:moveTo>
                  <a:pt x="90043" y="0"/>
                </a:moveTo>
                <a:lnTo>
                  <a:pt x="51657" y="18145"/>
                </a:lnTo>
                <a:lnTo>
                  <a:pt x="23368" y="49529"/>
                </a:lnTo>
                <a:lnTo>
                  <a:pt x="5826" y="91471"/>
                </a:lnTo>
                <a:lnTo>
                  <a:pt x="0" y="141223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56"/>
                </a:lnTo>
                <a:lnTo>
                  <a:pt x="26828" y="164707"/>
                </a:lnTo>
                <a:lnTo>
                  <a:pt x="25780" y="139826"/>
                </a:lnTo>
                <a:lnTo>
                  <a:pt x="26828" y="115732"/>
                </a:lnTo>
                <a:lnTo>
                  <a:pt x="35210" y="73925"/>
                </a:lnTo>
                <a:lnTo>
                  <a:pt x="63801" y="28432"/>
                </a:lnTo>
                <a:lnTo>
                  <a:pt x="94106" y="11556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15733" y="4253610"/>
            <a:ext cx="4764405" cy="15011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400" dirty="0">
                <a:latin typeface="Cambria Math"/>
                <a:cs typeface="Cambria Math"/>
              </a:rPr>
              <a:t>−0.7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(−0.7)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0.3</a:t>
            </a:r>
            <a:endParaRPr sz="2400">
              <a:latin typeface="Cambria Math"/>
              <a:cs typeface="Cambria Math"/>
            </a:endParaRPr>
          </a:p>
          <a:p>
            <a:pPr marL="97790">
              <a:lnSpc>
                <a:spcPct val="100000"/>
              </a:lnSpc>
              <a:spcBef>
                <a:spcPts val="540"/>
              </a:spcBef>
              <a:tabLst>
                <a:tab pos="1270000" algn="l"/>
                <a:tab pos="2394585" algn="l"/>
              </a:tabLst>
            </a:pP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0.7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×</a:t>
            </a:r>
            <a:r>
              <a:rPr sz="2400" dirty="0">
                <a:latin typeface="Cambria Math"/>
                <a:cs typeface="Cambria Math"/>
              </a:rPr>
              <a:t>	1 −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0.7</a:t>
            </a:r>
            <a:r>
              <a:rPr sz="2400" dirty="0">
                <a:latin typeface="Cambria Math"/>
                <a:cs typeface="Cambria Math"/>
              </a:rPr>
              <a:t>	+</a:t>
            </a:r>
            <a:r>
              <a:rPr sz="2400" spc="-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0.7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×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(1 −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0.7))</a:t>
            </a:r>
            <a:endParaRPr sz="2400">
              <a:latin typeface="Cambria Math"/>
              <a:cs typeface="Cambria Math"/>
            </a:endParaRPr>
          </a:p>
          <a:p>
            <a:pPr marL="995680">
              <a:lnSpc>
                <a:spcPct val="100000"/>
              </a:lnSpc>
              <a:spcBef>
                <a:spcPts val="1415"/>
              </a:spcBef>
            </a:pPr>
            <a:r>
              <a:rPr sz="2800" dirty="0">
                <a:latin typeface="Calibri"/>
                <a:cs typeface="Calibri"/>
              </a:rPr>
              <a:t>= </a:t>
            </a: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440" y="1708404"/>
          <a:ext cx="4314824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6" name="object 6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2" name="object 12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768842" y="1929129"/>
            <a:ext cx="2766695" cy="384810"/>
            <a:chOff x="8768842" y="1929129"/>
            <a:chExt cx="2766695" cy="384810"/>
          </a:xfrm>
        </p:grpSpPr>
        <p:sp>
          <p:nvSpPr>
            <p:cNvPr id="16" name="object 16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3" name="object 23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535034" y="2412873"/>
            <a:ext cx="2077085" cy="2950210"/>
          </a:xfrm>
          <a:custGeom>
            <a:avLst/>
            <a:gdLst/>
            <a:ahLst/>
            <a:cxnLst/>
            <a:rect l="l" t="t" r="r" b="b"/>
            <a:pathLst>
              <a:path w="2077084" h="2950210">
                <a:moveTo>
                  <a:pt x="1408303" y="0"/>
                </a:moveTo>
                <a:lnTo>
                  <a:pt x="1353312" y="4063"/>
                </a:lnTo>
                <a:lnTo>
                  <a:pt x="1298575" y="13335"/>
                </a:lnTo>
                <a:lnTo>
                  <a:pt x="1244346" y="28321"/>
                </a:lnTo>
                <a:lnTo>
                  <a:pt x="1208532" y="41910"/>
                </a:lnTo>
                <a:lnTo>
                  <a:pt x="1172972" y="58165"/>
                </a:lnTo>
                <a:lnTo>
                  <a:pt x="1137793" y="77469"/>
                </a:lnTo>
                <a:lnTo>
                  <a:pt x="1102868" y="99822"/>
                </a:lnTo>
                <a:lnTo>
                  <a:pt x="1068324" y="125222"/>
                </a:lnTo>
                <a:lnTo>
                  <a:pt x="1034034" y="154177"/>
                </a:lnTo>
                <a:lnTo>
                  <a:pt x="1000251" y="186309"/>
                </a:lnTo>
                <a:lnTo>
                  <a:pt x="966851" y="221996"/>
                </a:lnTo>
                <a:lnTo>
                  <a:pt x="933704" y="261365"/>
                </a:lnTo>
                <a:lnTo>
                  <a:pt x="884809" y="327278"/>
                </a:lnTo>
                <a:lnTo>
                  <a:pt x="852805" y="375665"/>
                </a:lnTo>
                <a:lnTo>
                  <a:pt x="821182" y="427736"/>
                </a:lnTo>
                <a:lnTo>
                  <a:pt x="789813" y="483107"/>
                </a:lnTo>
                <a:lnTo>
                  <a:pt x="758825" y="541909"/>
                </a:lnTo>
                <a:lnTo>
                  <a:pt x="728218" y="603630"/>
                </a:lnTo>
                <a:lnTo>
                  <a:pt x="697738" y="668654"/>
                </a:lnTo>
                <a:lnTo>
                  <a:pt x="667639" y="736473"/>
                </a:lnTo>
                <a:lnTo>
                  <a:pt x="637794" y="807085"/>
                </a:lnTo>
                <a:lnTo>
                  <a:pt x="608330" y="880617"/>
                </a:lnTo>
                <a:lnTo>
                  <a:pt x="578993" y="956437"/>
                </a:lnTo>
                <a:lnTo>
                  <a:pt x="549910" y="1034923"/>
                </a:lnTo>
                <a:lnTo>
                  <a:pt x="521081" y="1115822"/>
                </a:lnTo>
                <a:lnTo>
                  <a:pt x="492506" y="1198879"/>
                </a:lnTo>
                <a:lnTo>
                  <a:pt x="464058" y="1284096"/>
                </a:lnTo>
                <a:lnTo>
                  <a:pt x="435737" y="1371219"/>
                </a:lnTo>
                <a:lnTo>
                  <a:pt x="407670" y="1460372"/>
                </a:lnTo>
                <a:lnTo>
                  <a:pt x="379730" y="1551177"/>
                </a:lnTo>
                <a:lnTo>
                  <a:pt x="352044" y="1643633"/>
                </a:lnTo>
                <a:lnTo>
                  <a:pt x="324358" y="1737614"/>
                </a:lnTo>
                <a:lnTo>
                  <a:pt x="269494" y="1929891"/>
                </a:lnTo>
                <a:lnTo>
                  <a:pt x="215011" y="2126741"/>
                </a:lnTo>
                <a:lnTo>
                  <a:pt x="161036" y="2327529"/>
                </a:lnTo>
                <a:lnTo>
                  <a:pt x="107188" y="2530983"/>
                </a:lnTo>
                <a:lnTo>
                  <a:pt x="53594" y="2736341"/>
                </a:lnTo>
                <a:lnTo>
                  <a:pt x="0" y="2942716"/>
                </a:lnTo>
                <a:lnTo>
                  <a:pt x="27686" y="2949829"/>
                </a:lnTo>
                <a:lnTo>
                  <a:pt x="81153" y="2743581"/>
                </a:lnTo>
                <a:lnTo>
                  <a:pt x="134874" y="2538222"/>
                </a:lnTo>
                <a:lnTo>
                  <a:pt x="188561" y="2334895"/>
                </a:lnTo>
                <a:lnTo>
                  <a:pt x="242535" y="2134362"/>
                </a:lnTo>
                <a:lnTo>
                  <a:pt x="242605" y="2134235"/>
                </a:lnTo>
                <a:lnTo>
                  <a:pt x="296890" y="1937639"/>
                </a:lnTo>
                <a:lnTo>
                  <a:pt x="351753" y="1745741"/>
                </a:lnTo>
                <a:lnTo>
                  <a:pt x="379311" y="1651889"/>
                </a:lnTo>
                <a:lnTo>
                  <a:pt x="406996" y="1559559"/>
                </a:lnTo>
                <a:lnTo>
                  <a:pt x="434935" y="1468882"/>
                </a:lnTo>
                <a:lnTo>
                  <a:pt x="435014" y="1468754"/>
                </a:lnTo>
                <a:lnTo>
                  <a:pt x="462875" y="1379982"/>
                </a:lnTo>
                <a:lnTo>
                  <a:pt x="462956" y="1379854"/>
                </a:lnTo>
                <a:lnTo>
                  <a:pt x="491194" y="1293114"/>
                </a:lnTo>
                <a:lnTo>
                  <a:pt x="519514" y="1208151"/>
                </a:lnTo>
                <a:lnTo>
                  <a:pt x="548088" y="1125347"/>
                </a:lnTo>
                <a:lnTo>
                  <a:pt x="576788" y="1044828"/>
                </a:lnTo>
                <a:lnTo>
                  <a:pt x="605695" y="966724"/>
                </a:lnTo>
                <a:lnTo>
                  <a:pt x="634950" y="891159"/>
                </a:lnTo>
                <a:lnTo>
                  <a:pt x="664234" y="818134"/>
                </a:lnTo>
                <a:lnTo>
                  <a:pt x="693820" y="748029"/>
                </a:lnTo>
                <a:lnTo>
                  <a:pt x="723787" y="680592"/>
                </a:lnTo>
                <a:lnTo>
                  <a:pt x="753880" y="616203"/>
                </a:lnTo>
                <a:lnTo>
                  <a:pt x="784226" y="554989"/>
                </a:lnTo>
                <a:lnTo>
                  <a:pt x="814758" y="496950"/>
                </a:lnTo>
                <a:lnTo>
                  <a:pt x="845730" y="442340"/>
                </a:lnTo>
                <a:lnTo>
                  <a:pt x="877062" y="390778"/>
                </a:lnTo>
                <a:lnTo>
                  <a:pt x="908222" y="343788"/>
                </a:lnTo>
                <a:lnTo>
                  <a:pt x="940032" y="299719"/>
                </a:lnTo>
                <a:lnTo>
                  <a:pt x="955983" y="279273"/>
                </a:lnTo>
                <a:lnTo>
                  <a:pt x="971976" y="259714"/>
                </a:lnTo>
                <a:lnTo>
                  <a:pt x="987984" y="241173"/>
                </a:lnTo>
                <a:lnTo>
                  <a:pt x="1004443" y="223012"/>
                </a:lnTo>
                <a:lnTo>
                  <a:pt x="1020327" y="206628"/>
                </a:lnTo>
                <a:lnTo>
                  <a:pt x="1036955" y="190246"/>
                </a:lnTo>
                <a:lnTo>
                  <a:pt x="1053211" y="175260"/>
                </a:lnTo>
                <a:lnTo>
                  <a:pt x="1069283" y="161289"/>
                </a:lnTo>
                <a:lnTo>
                  <a:pt x="1085791" y="147827"/>
                </a:lnTo>
                <a:lnTo>
                  <a:pt x="1102279" y="135254"/>
                </a:lnTo>
                <a:lnTo>
                  <a:pt x="1118892" y="123443"/>
                </a:lnTo>
                <a:lnTo>
                  <a:pt x="1135761" y="112267"/>
                </a:lnTo>
                <a:lnTo>
                  <a:pt x="1152116" y="102107"/>
                </a:lnTo>
                <a:lnTo>
                  <a:pt x="1169162" y="92455"/>
                </a:lnTo>
                <a:lnTo>
                  <a:pt x="1185573" y="83819"/>
                </a:lnTo>
                <a:lnTo>
                  <a:pt x="1202551" y="75691"/>
                </a:lnTo>
                <a:lnTo>
                  <a:pt x="1219708" y="68072"/>
                </a:lnTo>
                <a:lnTo>
                  <a:pt x="1219844" y="68072"/>
                </a:lnTo>
                <a:lnTo>
                  <a:pt x="1236276" y="61594"/>
                </a:lnTo>
                <a:lnTo>
                  <a:pt x="1253386" y="55499"/>
                </a:lnTo>
                <a:lnTo>
                  <a:pt x="1253236" y="55499"/>
                </a:lnTo>
                <a:lnTo>
                  <a:pt x="1270354" y="50164"/>
                </a:lnTo>
                <a:lnTo>
                  <a:pt x="1287780" y="45338"/>
                </a:lnTo>
                <a:lnTo>
                  <a:pt x="1287918" y="45338"/>
                </a:lnTo>
                <a:lnTo>
                  <a:pt x="1305052" y="41148"/>
                </a:lnTo>
                <a:lnTo>
                  <a:pt x="1322324" y="37591"/>
                </a:lnTo>
                <a:lnTo>
                  <a:pt x="1322556" y="37591"/>
                </a:lnTo>
                <a:lnTo>
                  <a:pt x="1339596" y="34671"/>
                </a:lnTo>
                <a:lnTo>
                  <a:pt x="1340023" y="34671"/>
                </a:lnTo>
                <a:lnTo>
                  <a:pt x="1356868" y="32385"/>
                </a:lnTo>
                <a:lnTo>
                  <a:pt x="1356360" y="32385"/>
                </a:lnTo>
                <a:lnTo>
                  <a:pt x="1374267" y="30606"/>
                </a:lnTo>
                <a:lnTo>
                  <a:pt x="1373759" y="30606"/>
                </a:lnTo>
                <a:lnTo>
                  <a:pt x="1409461" y="28581"/>
                </a:lnTo>
                <a:lnTo>
                  <a:pt x="1629240" y="28575"/>
                </a:lnTo>
                <a:lnTo>
                  <a:pt x="1593977" y="19938"/>
                </a:lnTo>
                <a:lnTo>
                  <a:pt x="1556639" y="12318"/>
                </a:lnTo>
                <a:lnTo>
                  <a:pt x="1519301" y="6350"/>
                </a:lnTo>
                <a:lnTo>
                  <a:pt x="1482217" y="2286"/>
                </a:lnTo>
                <a:lnTo>
                  <a:pt x="1445260" y="253"/>
                </a:lnTo>
                <a:lnTo>
                  <a:pt x="1408303" y="0"/>
                </a:lnTo>
                <a:close/>
              </a:path>
              <a:path w="2077084" h="2950210">
                <a:moveTo>
                  <a:pt x="188629" y="2334768"/>
                </a:moveTo>
                <a:close/>
              </a:path>
              <a:path w="2077084" h="2950210">
                <a:moveTo>
                  <a:pt x="242605" y="2134235"/>
                </a:moveTo>
                <a:lnTo>
                  <a:pt x="242570" y="2134362"/>
                </a:lnTo>
                <a:lnTo>
                  <a:pt x="242605" y="2134235"/>
                </a:lnTo>
                <a:close/>
              </a:path>
              <a:path w="2077084" h="2950210">
                <a:moveTo>
                  <a:pt x="296962" y="1937512"/>
                </a:moveTo>
                <a:close/>
              </a:path>
              <a:path w="2077084" h="2950210">
                <a:moveTo>
                  <a:pt x="351827" y="1745614"/>
                </a:moveTo>
                <a:close/>
              </a:path>
              <a:path w="2077084" h="2950210">
                <a:moveTo>
                  <a:pt x="379387" y="1651762"/>
                </a:moveTo>
                <a:close/>
              </a:path>
              <a:path w="2077084" h="2950210">
                <a:moveTo>
                  <a:pt x="407074" y="1559433"/>
                </a:moveTo>
                <a:close/>
              </a:path>
              <a:path w="2077084" h="2950210">
                <a:moveTo>
                  <a:pt x="435014" y="1468754"/>
                </a:moveTo>
                <a:lnTo>
                  <a:pt x="434975" y="1468882"/>
                </a:lnTo>
                <a:lnTo>
                  <a:pt x="435014" y="1468754"/>
                </a:lnTo>
                <a:close/>
              </a:path>
              <a:path w="2077084" h="2950210">
                <a:moveTo>
                  <a:pt x="462956" y="1379854"/>
                </a:moveTo>
                <a:lnTo>
                  <a:pt x="462915" y="1379982"/>
                </a:lnTo>
                <a:lnTo>
                  <a:pt x="462956" y="1379854"/>
                </a:lnTo>
                <a:close/>
              </a:path>
              <a:path w="2077084" h="2950210">
                <a:moveTo>
                  <a:pt x="491236" y="1292987"/>
                </a:moveTo>
                <a:close/>
              </a:path>
              <a:path w="2077084" h="2950210">
                <a:moveTo>
                  <a:pt x="519600" y="1208024"/>
                </a:moveTo>
                <a:close/>
              </a:path>
              <a:path w="2077084" h="2950210">
                <a:moveTo>
                  <a:pt x="548132" y="1125219"/>
                </a:moveTo>
                <a:lnTo>
                  <a:pt x="548005" y="1125347"/>
                </a:lnTo>
                <a:lnTo>
                  <a:pt x="548132" y="1125219"/>
                </a:lnTo>
                <a:close/>
              </a:path>
              <a:path w="2077084" h="2950210">
                <a:moveTo>
                  <a:pt x="576834" y="1044701"/>
                </a:moveTo>
                <a:close/>
              </a:path>
              <a:path w="2077084" h="2950210">
                <a:moveTo>
                  <a:pt x="605790" y="966469"/>
                </a:moveTo>
                <a:lnTo>
                  <a:pt x="605663" y="966724"/>
                </a:lnTo>
                <a:lnTo>
                  <a:pt x="605790" y="966469"/>
                </a:lnTo>
                <a:close/>
              </a:path>
              <a:path w="2077084" h="2950210">
                <a:moveTo>
                  <a:pt x="635000" y="891031"/>
                </a:moveTo>
                <a:lnTo>
                  <a:pt x="634873" y="891159"/>
                </a:lnTo>
                <a:lnTo>
                  <a:pt x="635000" y="891031"/>
                </a:lnTo>
                <a:close/>
              </a:path>
              <a:path w="2077084" h="2950210">
                <a:moveTo>
                  <a:pt x="664337" y="817879"/>
                </a:moveTo>
                <a:lnTo>
                  <a:pt x="664210" y="818134"/>
                </a:lnTo>
                <a:lnTo>
                  <a:pt x="664337" y="817879"/>
                </a:lnTo>
                <a:close/>
              </a:path>
              <a:path w="2077084" h="2950210">
                <a:moveTo>
                  <a:pt x="693928" y="747776"/>
                </a:moveTo>
                <a:lnTo>
                  <a:pt x="693801" y="748029"/>
                </a:lnTo>
                <a:lnTo>
                  <a:pt x="693928" y="747776"/>
                </a:lnTo>
                <a:close/>
              </a:path>
              <a:path w="2077084" h="2950210">
                <a:moveTo>
                  <a:pt x="814959" y="496569"/>
                </a:moveTo>
                <a:lnTo>
                  <a:pt x="814705" y="496950"/>
                </a:lnTo>
                <a:lnTo>
                  <a:pt x="814959" y="496569"/>
                </a:lnTo>
                <a:close/>
              </a:path>
              <a:path w="2077084" h="2950210">
                <a:moveTo>
                  <a:pt x="845947" y="441960"/>
                </a:moveTo>
                <a:lnTo>
                  <a:pt x="845693" y="442340"/>
                </a:lnTo>
                <a:lnTo>
                  <a:pt x="845947" y="441960"/>
                </a:lnTo>
                <a:close/>
              </a:path>
              <a:path w="2077084" h="2950210">
                <a:moveTo>
                  <a:pt x="877143" y="390778"/>
                </a:moveTo>
                <a:lnTo>
                  <a:pt x="876808" y="391287"/>
                </a:lnTo>
                <a:lnTo>
                  <a:pt x="877143" y="390778"/>
                </a:lnTo>
                <a:close/>
              </a:path>
              <a:path w="2077084" h="2950210">
                <a:moveTo>
                  <a:pt x="908558" y="343280"/>
                </a:moveTo>
                <a:lnTo>
                  <a:pt x="908176" y="343788"/>
                </a:lnTo>
                <a:lnTo>
                  <a:pt x="908558" y="343280"/>
                </a:lnTo>
                <a:close/>
              </a:path>
              <a:path w="2077084" h="2950210">
                <a:moveTo>
                  <a:pt x="940308" y="299338"/>
                </a:moveTo>
                <a:lnTo>
                  <a:pt x="939926" y="299719"/>
                </a:lnTo>
                <a:lnTo>
                  <a:pt x="940308" y="299338"/>
                </a:lnTo>
                <a:close/>
              </a:path>
              <a:path w="2077084" h="2950210">
                <a:moveTo>
                  <a:pt x="956183" y="279018"/>
                </a:moveTo>
                <a:lnTo>
                  <a:pt x="955929" y="279273"/>
                </a:lnTo>
                <a:lnTo>
                  <a:pt x="956183" y="279018"/>
                </a:lnTo>
                <a:close/>
              </a:path>
              <a:path w="2077084" h="2950210">
                <a:moveTo>
                  <a:pt x="972185" y="259461"/>
                </a:moveTo>
                <a:lnTo>
                  <a:pt x="971931" y="259714"/>
                </a:lnTo>
                <a:lnTo>
                  <a:pt x="972185" y="259461"/>
                </a:lnTo>
                <a:close/>
              </a:path>
              <a:path w="2077084" h="2950210">
                <a:moveTo>
                  <a:pt x="988314" y="240791"/>
                </a:moveTo>
                <a:lnTo>
                  <a:pt x="988060" y="241046"/>
                </a:lnTo>
                <a:lnTo>
                  <a:pt x="988314" y="240791"/>
                </a:lnTo>
                <a:close/>
              </a:path>
              <a:path w="2077084" h="2950210">
                <a:moveTo>
                  <a:pt x="1983179" y="198967"/>
                </a:moveTo>
                <a:lnTo>
                  <a:pt x="1917319" y="230377"/>
                </a:lnTo>
                <a:lnTo>
                  <a:pt x="2077085" y="228346"/>
                </a:lnTo>
                <a:lnTo>
                  <a:pt x="2058301" y="203962"/>
                </a:lnTo>
                <a:lnTo>
                  <a:pt x="1993773" y="203962"/>
                </a:lnTo>
                <a:lnTo>
                  <a:pt x="1983179" y="198967"/>
                </a:lnTo>
                <a:close/>
              </a:path>
              <a:path w="2077084" h="2950210">
                <a:moveTo>
                  <a:pt x="1004555" y="223012"/>
                </a:moveTo>
                <a:lnTo>
                  <a:pt x="1004189" y="223392"/>
                </a:lnTo>
                <a:lnTo>
                  <a:pt x="1004555" y="223012"/>
                </a:lnTo>
                <a:close/>
              </a:path>
              <a:path w="2077084" h="2950210">
                <a:moveTo>
                  <a:pt x="1999869" y="191007"/>
                </a:moveTo>
                <a:lnTo>
                  <a:pt x="1983179" y="198967"/>
                </a:lnTo>
                <a:lnTo>
                  <a:pt x="1993773" y="203962"/>
                </a:lnTo>
                <a:lnTo>
                  <a:pt x="1999869" y="191007"/>
                </a:lnTo>
                <a:close/>
              </a:path>
              <a:path w="2077084" h="2950210">
                <a:moveTo>
                  <a:pt x="1979549" y="101726"/>
                </a:moveTo>
                <a:lnTo>
                  <a:pt x="1995833" y="173276"/>
                </a:lnTo>
                <a:lnTo>
                  <a:pt x="2005965" y="178053"/>
                </a:lnTo>
                <a:lnTo>
                  <a:pt x="1993773" y="203962"/>
                </a:lnTo>
                <a:lnTo>
                  <a:pt x="2058301" y="203962"/>
                </a:lnTo>
                <a:lnTo>
                  <a:pt x="1979549" y="101726"/>
                </a:lnTo>
                <a:close/>
              </a:path>
              <a:path w="2077084" h="2950210">
                <a:moveTo>
                  <a:pt x="1987379" y="169290"/>
                </a:moveTo>
                <a:lnTo>
                  <a:pt x="1920240" y="169290"/>
                </a:lnTo>
                <a:lnTo>
                  <a:pt x="1983179" y="198967"/>
                </a:lnTo>
                <a:lnTo>
                  <a:pt x="1999869" y="191007"/>
                </a:lnTo>
                <a:lnTo>
                  <a:pt x="1995833" y="173276"/>
                </a:lnTo>
                <a:lnTo>
                  <a:pt x="1987379" y="169290"/>
                </a:lnTo>
                <a:close/>
              </a:path>
              <a:path w="2077084" h="2950210">
                <a:moveTo>
                  <a:pt x="1995833" y="173276"/>
                </a:moveTo>
                <a:lnTo>
                  <a:pt x="1999869" y="191007"/>
                </a:lnTo>
                <a:lnTo>
                  <a:pt x="2005965" y="178053"/>
                </a:lnTo>
                <a:lnTo>
                  <a:pt x="1995833" y="173276"/>
                </a:lnTo>
                <a:close/>
              </a:path>
              <a:path w="2077084" h="2950210">
                <a:moveTo>
                  <a:pt x="1036986" y="190246"/>
                </a:moveTo>
                <a:lnTo>
                  <a:pt x="1036574" y="190626"/>
                </a:lnTo>
                <a:lnTo>
                  <a:pt x="1036986" y="190246"/>
                </a:lnTo>
                <a:close/>
              </a:path>
              <a:path w="2077084" h="2950210">
                <a:moveTo>
                  <a:pt x="1053248" y="175260"/>
                </a:moveTo>
                <a:lnTo>
                  <a:pt x="1052957" y="175513"/>
                </a:lnTo>
                <a:lnTo>
                  <a:pt x="1053248" y="175260"/>
                </a:lnTo>
                <a:close/>
              </a:path>
              <a:path w="2077084" h="2950210">
                <a:moveTo>
                  <a:pt x="1951286" y="152273"/>
                </a:moveTo>
                <a:lnTo>
                  <a:pt x="1882902" y="152273"/>
                </a:lnTo>
                <a:lnTo>
                  <a:pt x="1920367" y="169417"/>
                </a:lnTo>
                <a:lnTo>
                  <a:pt x="1987379" y="169290"/>
                </a:lnTo>
                <a:lnTo>
                  <a:pt x="1951286" y="152273"/>
                </a:lnTo>
                <a:close/>
              </a:path>
              <a:path w="2077084" h="2950210">
                <a:moveTo>
                  <a:pt x="1069721" y="160909"/>
                </a:moveTo>
                <a:lnTo>
                  <a:pt x="1069213" y="161289"/>
                </a:lnTo>
                <a:lnTo>
                  <a:pt x="1069721" y="160909"/>
                </a:lnTo>
                <a:close/>
              </a:path>
              <a:path w="2077084" h="2950210">
                <a:moveTo>
                  <a:pt x="1880892" y="120141"/>
                </a:moveTo>
                <a:lnTo>
                  <a:pt x="1808226" y="120141"/>
                </a:lnTo>
                <a:lnTo>
                  <a:pt x="1845818" y="135889"/>
                </a:lnTo>
                <a:lnTo>
                  <a:pt x="1845564" y="135889"/>
                </a:lnTo>
                <a:lnTo>
                  <a:pt x="1883156" y="152400"/>
                </a:lnTo>
                <a:lnTo>
                  <a:pt x="1882902" y="152273"/>
                </a:lnTo>
                <a:lnTo>
                  <a:pt x="1951286" y="152273"/>
                </a:lnTo>
                <a:lnTo>
                  <a:pt x="1932432" y="143382"/>
                </a:lnTo>
                <a:lnTo>
                  <a:pt x="1894713" y="126237"/>
                </a:lnTo>
                <a:lnTo>
                  <a:pt x="1880892" y="120141"/>
                </a:lnTo>
                <a:close/>
              </a:path>
              <a:path w="2077084" h="2950210">
                <a:moveTo>
                  <a:pt x="1086104" y="147574"/>
                </a:moveTo>
                <a:lnTo>
                  <a:pt x="1085723" y="147827"/>
                </a:lnTo>
                <a:lnTo>
                  <a:pt x="1086104" y="147574"/>
                </a:lnTo>
                <a:close/>
              </a:path>
              <a:path w="2077084" h="2950210">
                <a:moveTo>
                  <a:pt x="1102614" y="135000"/>
                </a:moveTo>
                <a:lnTo>
                  <a:pt x="1102233" y="135254"/>
                </a:lnTo>
                <a:lnTo>
                  <a:pt x="1102614" y="135000"/>
                </a:lnTo>
                <a:close/>
              </a:path>
              <a:path w="2077084" h="2950210">
                <a:moveTo>
                  <a:pt x="1846699" y="105282"/>
                </a:moveTo>
                <a:lnTo>
                  <a:pt x="1771015" y="105282"/>
                </a:lnTo>
                <a:lnTo>
                  <a:pt x="1808480" y="120268"/>
                </a:lnTo>
                <a:lnTo>
                  <a:pt x="1808226" y="120141"/>
                </a:lnTo>
                <a:lnTo>
                  <a:pt x="1880892" y="120141"/>
                </a:lnTo>
                <a:lnTo>
                  <a:pt x="1856994" y="109600"/>
                </a:lnTo>
                <a:lnTo>
                  <a:pt x="1846699" y="105282"/>
                </a:lnTo>
                <a:close/>
              </a:path>
              <a:path w="2077084" h="2950210">
                <a:moveTo>
                  <a:pt x="1135788" y="112267"/>
                </a:moveTo>
                <a:lnTo>
                  <a:pt x="1135380" y="112522"/>
                </a:lnTo>
                <a:lnTo>
                  <a:pt x="1135788" y="112267"/>
                </a:lnTo>
                <a:close/>
              </a:path>
              <a:path w="2077084" h="2950210">
                <a:moveTo>
                  <a:pt x="1781219" y="78612"/>
                </a:moveTo>
                <a:lnTo>
                  <a:pt x="1697228" y="78612"/>
                </a:lnTo>
                <a:lnTo>
                  <a:pt x="1734312" y="91566"/>
                </a:lnTo>
                <a:lnTo>
                  <a:pt x="1771269" y="105410"/>
                </a:lnTo>
                <a:lnTo>
                  <a:pt x="1771015" y="105282"/>
                </a:lnTo>
                <a:lnTo>
                  <a:pt x="1846699" y="105282"/>
                </a:lnTo>
                <a:lnTo>
                  <a:pt x="1819148" y="93725"/>
                </a:lnTo>
                <a:lnTo>
                  <a:pt x="1781219" y="78612"/>
                </a:lnTo>
                <a:close/>
              </a:path>
              <a:path w="2077084" h="2950210">
                <a:moveTo>
                  <a:pt x="1152525" y="101853"/>
                </a:moveTo>
                <a:lnTo>
                  <a:pt x="1152017" y="102107"/>
                </a:lnTo>
                <a:lnTo>
                  <a:pt x="1152525" y="101853"/>
                </a:lnTo>
                <a:close/>
              </a:path>
              <a:path w="2077084" h="2950210">
                <a:moveTo>
                  <a:pt x="1169260" y="92455"/>
                </a:moveTo>
                <a:lnTo>
                  <a:pt x="1168781" y="92710"/>
                </a:lnTo>
                <a:lnTo>
                  <a:pt x="1169260" y="92455"/>
                </a:lnTo>
                <a:close/>
              </a:path>
              <a:path w="2077084" h="2950210">
                <a:moveTo>
                  <a:pt x="1733931" y="91439"/>
                </a:moveTo>
                <a:lnTo>
                  <a:pt x="1734270" y="91566"/>
                </a:lnTo>
                <a:lnTo>
                  <a:pt x="1733931" y="91439"/>
                </a:lnTo>
                <a:close/>
              </a:path>
              <a:path w="2077084" h="2950210">
                <a:moveTo>
                  <a:pt x="1721431" y="56768"/>
                </a:moveTo>
                <a:lnTo>
                  <a:pt x="1623822" y="56768"/>
                </a:lnTo>
                <a:lnTo>
                  <a:pt x="1660906" y="67055"/>
                </a:lnTo>
                <a:lnTo>
                  <a:pt x="1697482" y="78739"/>
                </a:lnTo>
                <a:lnTo>
                  <a:pt x="1697228" y="78612"/>
                </a:lnTo>
                <a:lnTo>
                  <a:pt x="1781219" y="78612"/>
                </a:lnTo>
                <a:lnTo>
                  <a:pt x="1743837" y="64515"/>
                </a:lnTo>
                <a:lnTo>
                  <a:pt x="1721431" y="56768"/>
                </a:lnTo>
                <a:close/>
              </a:path>
              <a:path w="2077084" h="2950210">
                <a:moveTo>
                  <a:pt x="1202817" y="75564"/>
                </a:moveTo>
                <a:lnTo>
                  <a:pt x="1202436" y="75691"/>
                </a:lnTo>
                <a:lnTo>
                  <a:pt x="1202817" y="75564"/>
                </a:lnTo>
                <a:close/>
              </a:path>
              <a:path w="2077084" h="2950210">
                <a:moveTo>
                  <a:pt x="1219844" y="68072"/>
                </a:moveTo>
                <a:lnTo>
                  <a:pt x="1219708" y="68072"/>
                </a:lnTo>
                <a:lnTo>
                  <a:pt x="1219200" y="68325"/>
                </a:lnTo>
                <a:lnTo>
                  <a:pt x="1219844" y="68072"/>
                </a:lnTo>
                <a:close/>
              </a:path>
              <a:path w="2077084" h="2950210">
                <a:moveTo>
                  <a:pt x="1660398" y="66928"/>
                </a:moveTo>
                <a:lnTo>
                  <a:pt x="1660796" y="67055"/>
                </a:lnTo>
                <a:lnTo>
                  <a:pt x="1660398" y="66928"/>
                </a:lnTo>
                <a:close/>
              </a:path>
              <a:path w="2077084" h="2950210">
                <a:moveTo>
                  <a:pt x="1236599" y="61467"/>
                </a:moveTo>
                <a:lnTo>
                  <a:pt x="1236218" y="61594"/>
                </a:lnTo>
                <a:lnTo>
                  <a:pt x="1236599" y="61467"/>
                </a:lnTo>
                <a:close/>
              </a:path>
              <a:path w="2077084" h="2950210">
                <a:moveTo>
                  <a:pt x="1694374" y="47751"/>
                </a:moveTo>
                <a:lnTo>
                  <a:pt x="1587373" y="47751"/>
                </a:lnTo>
                <a:lnTo>
                  <a:pt x="1624203" y="56896"/>
                </a:lnTo>
                <a:lnTo>
                  <a:pt x="1623822" y="56768"/>
                </a:lnTo>
                <a:lnTo>
                  <a:pt x="1721431" y="56768"/>
                </a:lnTo>
                <a:lnTo>
                  <a:pt x="1706372" y="51562"/>
                </a:lnTo>
                <a:lnTo>
                  <a:pt x="1694374" y="47751"/>
                </a:lnTo>
                <a:close/>
              </a:path>
              <a:path w="2077084" h="2950210">
                <a:moveTo>
                  <a:pt x="1253744" y="55372"/>
                </a:moveTo>
                <a:lnTo>
                  <a:pt x="1253236" y="55499"/>
                </a:lnTo>
                <a:lnTo>
                  <a:pt x="1253386" y="55499"/>
                </a:lnTo>
                <a:lnTo>
                  <a:pt x="1253744" y="55372"/>
                </a:lnTo>
                <a:close/>
              </a:path>
              <a:path w="2077084" h="2950210">
                <a:moveTo>
                  <a:pt x="1270762" y="50037"/>
                </a:moveTo>
                <a:lnTo>
                  <a:pt x="1270254" y="50164"/>
                </a:lnTo>
                <a:lnTo>
                  <a:pt x="1270762" y="50037"/>
                </a:lnTo>
                <a:close/>
              </a:path>
              <a:path w="2077084" h="2950210">
                <a:moveTo>
                  <a:pt x="1671179" y="40386"/>
                </a:moveTo>
                <a:lnTo>
                  <a:pt x="1551305" y="40386"/>
                </a:lnTo>
                <a:lnTo>
                  <a:pt x="1551940" y="40512"/>
                </a:lnTo>
                <a:lnTo>
                  <a:pt x="1587881" y="47878"/>
                </a:lnTo>
                <a:lnTo>
                  <a:pt x="1587373" y="47751"/>
                </a:lnTo>
                <a:lnTo>
                  <a:pt x="1694374" y="47751"/>
                </a:lnTo>
                <a:lnTo>
                  <a:pt x="1671179" y="40386"/>
                </a:lnTo>
                <a:close/>
              </a:path>
              <a:path w="2077084" h="2950210">
                <a:moveTo>
                  <a:pt x="1287918" y="45338"/>
                </a:moveTo>
                <a:lnTo>
                  <a:pt x="1287780" y="45338"/>
                </a:lnTo>
                <a:lnTo>
                  <a:pt x="1287399" y="45465"/>
                </a:lnTo>
                <a:lnTo>
                  <a:pt x="1287918" y="45338"/>
                </a:lnTo>
                <a:close/>
              </a:path>
              <a:path w="2077084" h="2950210">
                <a:moveTo>
                  <a:pt x="1305157" y="41148"/>
                </a:moveTo>
                <a:lnTo>
                  <a:pt x="1304544" y="41275"/>
                </a:lnTo>
                <a:lnTo>
                  <a:pt x="1305157" y="41148"/>
                </a:lnTo>
                <a:close/>
              </a:path>
              <a:path w="2077084" h="2950210">
                <a:moveTo>
                  <a:pt x="1551872" y="40502"/>
                </a:moveTo>
                <a:close/>
              </a:path>
              <a:path w="2077084" h="2950210">
                <a:moveTo>
                  <a:pt x="1651175" y="34671"/>
                </a:moveTo>
                <a:lnTo>
                  <a:pt x="1515237" y="34671"/>
                </a:lnTo>
                <a:lnTo>
                  <a:pt x="1551872" y="40502"/>
                </a:lnTo>
                <a:lnTo>
                  <a:pt x="1551305" y="40386"/>
                </a:lnTo>
                <a:lnTo>
                  <a:pt x="1671179" y="40386"/>
                </a:lnTo>
                <a:lnTo>
                  <a:pt x="1668780" y="39624"/>
                </a:lnTo>
                <a:lnTo>
                  <a:pt x="1651175" y="34671"/>
                </a:lnTo>
                <a:close/>
              </a:path>
              <a:path w="2077084" h="2950210">
                <a:moveTo>
                  <a:pt x="1322556" y="37591"/>
                </a:moveTo>
                <a:lnTo>
                  <a:pt x="1322324" y="37591"/>
                </a:lnTo>
                <a:lnTo>
                  <a:pt x="1321816" y="37718"/>
                </a:lnTo>
                <a:lnTo>
                  <a:pt x="1322556" y="37591"/>
                </a:lnTo>
                <a:close/>
              </a:path>
              <a:path w="2077084" h="2950210">
                <a:moveTo>
                  <a:pt x="1340023" y="34671"/>
                </a:moveTo>
                <a:lnTo>
                  <a:pt x="1339596" y="34671"/>
                </a:lnTo>
                <a:lnTo>
                  <a:pt x="1339088" y="34798"/>
                </a:lnTo>
                <a:lnTo>
                  <a:pt x="1340023" y="34671"/>
                </a:lnTo>
                <a:close/>
              </a:path>
              <a:path w="2077084" h="2950210">
                <a:moveTo>
                  <a:pt x="1637183" y="30734"/>
                </a:moveTo>
                <a:lnTo>
                  <a:pt x="1479550" y="30734"/>
                </a:lnTo>
                <a:lnTo>
                  <a:pt x="1515872" y="34798"/>
                </a:lnTo>
                <a:lnTo>
                  <a:pt x="1515237" y="34671"/>
                </a:lnTo>
                <a:lnTo>
                  <a:pt x="1651175" y="34671"/>
                </a:lnTo>
                <a:lnTo>
                  <a:pt x="1637183" y="30734"/>
                </a:lnTo>
                <a:close/>
              </a:path>
              <a:path w="2077084" h="2950210">
                <a:moveTo>
                  <a:pt x="1629759" y="28701"/>
                </a:moveTo>
                <a:lnTo>
                  <a:pt x="1443990" y="28701"/>
                </a:lnTo>
                <a:lnTo>
                  <a:pt x="1480185" y="30861"/>
                </a:lnTo>
                <a:lnTo>
                  <a:pt x="1479550" y="30734"/>
                </a:lnTo>
                <a:lnTo>
                  <a:pt x="1637183" y="30734"/>
                </a:lnTo>
                <a:lnTo>
                  <a:pt x="1631315" y="29082"/>
                </a:lnTo>
                <a:lnTo>
                  <a:pt x="1629759" y="28701"/>
                </a:lnTo>
                <a:close/>
              </a:path>
              <a:path w="2077084" h="2950210">
                <a:moveTo>
                  <a:pt x="1629240" y="28575"/>
                </a:moveTo>
                <a:lnTo>
                  <a:pt x="1409461" y="28581"/>
                </a:lnTo>
                <a:lnTo>
                  <a:pt x="1444752" y="28828"/>
                </a:lnTo>
                <a:lnTo>
                  <a:pt x="1443990" y="28701"/>
                </a:lnTo>
                <a:lnTo>
                  <a:pt x="1629759" y="28701"/>
                </a:lnTo>
                <a:lnTo>
                  <a:pt x="1629240" y="285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64793" y="1189735"/>
            <a:ext cx="181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Previous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5" dirty="0">
                <a:latin typeface="Calibri"/>
                <a:cs typeface="Calibri"/>
              </a:rPr>
              <a:t> 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998714" y="5302402"/>
            <a:ext cx="8432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= </a:t>
            </a: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6260" y="2984373"/>
            <a:ext cx="55829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1960" algn="l"/>
              </a:tabLst>
            </a:pP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Step</a:t>
            </a:r>
            <a:r>
              <a:rPr sz="5400" spc="-4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spc="-2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3: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	Update</a:t>
            </a:r>
            <a:r>
              <a:rPr sz="5400" spc="-3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the</a:t>
            </a:r>
            <a:r>
              <a:rPr sz="5400" spc="-3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residuals</a:t>
            </a:r>
            <a:endParaRPr sz="5400">
              <a:latin typeface="Gloucester MT Extra Condensed"/>
              <a:cs typeface="Gloucester MT Extra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78536" y="1708404"/>
          <a:ext cx="3463289" cy="4727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0250">
                <a:tc>
                  <a:txBody>
                    <a:bodyPr/>
                    <a:lstStyle/>
                    <a:p>
                      <a:pPr marL="128270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778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65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4327259" y="828148"/>
            <a:ext cx="6418580" cy="5203825"/>
            <a:chOff x="4327259" y="828148"/>
            <a:chExt cx="6418580" cy="5203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615" y="828148"/>
              <a:ext cx="3886720" cy="52032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400" y="1812036"/>
              <a:ext cx="2107692" cy="34122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27259" y="3106634"/>
              <a:ext cx="2575560" cy="1405255"/>
            </a:xfrm>
            <a:custGeom>
              <a:avLst/>
              <a:gdLst/>
              <a:ahLst/>
              <a:cxnLst/>
              <a:rect l="l" t="t" r="r" b="b"/>
              <a:pathLst>
                <a:path w="2575559" h="1405254">
                  <a:moveTo>
                    <a:pt x="1872771" y="0"/>
                  </a:moveTo>
                  <a:lnTo>
                    <a:pt x="1872771" y="438969"/>
                  </a:lnTo>
                  <a:lnTo>
                    <a:pt x="1383866" y="527860"/>
                  </a:lnTo>
                  <a:lnTo>
                    <a:pt x="761910" y="517983"/>
                  </a:lnTo>
                  <a:lnTo>
                    <a:pt x="227192" y="468599"/>
                  </a:lnTo>
                  <a:lnTo>
                    <a:pt x="0" y="438969"/>
                  </a:lnTo>
                  <a:lnTo>
                    <a:pt x="169582" y="556896"/>
                  </a:lnTo>
                  <a:lnTo>
                    <a:pt x="608283" y="809532"/>
                  </a:lnTo>
                  <a:lnTo>
                    <a:pt x="1211036" y="1045158"/>
                  </a:lnTo>
                  <a:lnTo>
                    <a:pt x="1872771" y="1112055"/>
                  </a:lnTo>
                  <a:lnTo>
                    <a:pt x="1872771" y="1404702"/>
                  </a:lnTo>
                  <a:lnTo>
                    <a:pt x="2575063" y="702351"/>
                  </a:lnTo>
                  <a:lnTo>
                    <a:pt x="18727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99153" y="656082"/>
            <a:ext cx="4351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Gradient</a:t>
            </a:r>
            <a:r>
              <a:rPr spc="-75" dirty="0"/>
              <a:t> </a:t>
            </a:r>
            <a:r>
              <a:rPr dirty="0"/>
              <a:t>Boosting</a:t>
            </a:r>
            <a:r>
              <a:rPr spc="-75" dirty="0"/>
              <a:t> </a:t>
            </a:r>
            <a:r>
              <a:rPr dirty="0"/>
              <a:t>for</a:t>
            </a:r>
            <a:r>
              <a:rPr spc="-60" dirty="0"/>
              <a:t> </a:t>
            </a:r>
            <a:r>
              <a:rPr spc="-10" dirty="0"/>
              <a:t>Classification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440" y="1708404"/>
          <a:ext cx="4315458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9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6" name="object 6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2" name="object 12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768842" y="1929129"/>
            <a:ext cx="2766695" cy="384810"/>
            <a:chOff x="8768842" y="1929129"/>
            <a:chExt cx="2766695" cy="384810"/>
          </a:xfrm>
        </p:grpSpPr>
        <p:sp>
          <p:nvSpPr>
            <p:cNvPr id="16" name="object 16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5" name="object 25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440" y="1708404"/>
          <a:ext cx="4315458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9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6" name="object 6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2" name="object 12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768842" y="1929129"/>
            <a:ext cx="2766695" cy="384810"/>
            <a:chOff x="8768842" y="1929129"/>
            <a:chExt cx="2766695" cy="384810"/>
          </a:xfrm>
        </p:grpSpPr>
        <p:sp>
          <p:nvSpPr>
            <p:cNvPr id="16" name="object 16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5" name="object 25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77917" y="581405"/>
            <a:ext cx="847725" cy="59309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16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8622" y="2018792"/>
            <a:ext cx="651510" cy="424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  <a:p>
            <a:pPr marL="176530" marR="168275" indent="15240" algn="just">
              <a:lnSpc>
                <a:spcPct val="243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2007" y="1726692"/>
            <a:ext cx="847725" cy="4730750"/>
          </a:xfrm>
          <a:custGeom>
            <a:avLst/>
            <a:gdLst/>
            <a:ahLst/>
            <a:cxnLst/>
            <a:rect l="l" t="t" r="r" b="b"/>
            <a:pathLst>
              <a:path w="847725" h="4730750">
                <a:moveTo>
                  <a:pt x="847344" y="0"/>
                </a:moveTo>
                <a:lnTo>
                  <a:pt x="0" y="0"/>
                </a:lnTo>
                <a:lnTo>
                  <a:pt x="0" y="4730496"/>
                </a:lnTo>
                <a:lnTo>
                  <a:pt x="847344" y="4730496"/>
                </a:lnTo>
                <a:lnTo>
                  <a:pt x="8473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2440" y="1708404"/>
          <a:ext cx="4354195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9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33985" marR="121285" indent="51435" algn="just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6" name="object 6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2" name="object 12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768842" y="1929129"/>
            <a:ext cx="2766695" cy="384810"/>
            <a:chOff x="8768842" y="1929129"/>
            <a:chExt cx="2766695" cy="384810"/>
          </a:xfrm>
        </p:grpSpPr>
        <p:sp>
          <p:nvSpPr>
            <p:cNvPr id="16" name="object 16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5" name="object 25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77917" y="581405"/>
            <a:ext cx="847725" cy="59309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16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78373" y="1354074"/>
            <a:ext cx="1330325" cy="2293620"/>
          </a:xfrm>
          <a:custGeom>
            <a:avLst/>
            <a:gdLst/>
            <a:ahLst/>
            <a:cxnLst/>
            <a:rect l="l" t="t" r="r" b="b"/>
            <a:pathLst>
              <a:path w="1330325" h="2293620">
                <a:moveTo>
                  <a:pt x="42849" y="74302"/>
                </a:moveTo>
                <a:lnTo>
                  <a:pt x="36168" y="91274"/>
                </a:lnTo>
                <a:lnTo>
                  <a:pt x="1305559" y="2293112"/>
                </a:lnTo>
                <a:lnTo>
                  <a:pt x="1330325" y="2278888"/>
                </a:lnTo>
                <a:lnTo>
                  <a:pt x="60946" y="77073"/>
                </a:lnTo>
                <a:lnTo>
                  <a:pt x="42849" y="74302"/>
                </a:lnTo>
                <a:close/>
              </a:path>
              <a:path w="1330325" h="2293620">
                <a:moveTo>
                  <a:pt x="0" y="0"/>
                </a:moveTo>
                <a:lnTo>
                  <a:pt x="9525" y="159512"/>
                </a:lnTo>
                <a:lnTo>
                  <a:pt x="36168" y="91274"/>
                </a:lnTo>
                <a:lnTo>
                  <a:pt x="30479" y="81406"/>
                </a:lnTo>
                <a:lnTo>
                  <a:pt x="55245" y="67183"/>
                </a:lnTo>
                <a:lnTo>
                  <a:pt x="101548" y="67183"/>
                </a:lnTo>
                <a:lnTo>
                  <a:pt x="0" y="0"/>
                </a:lnTo>
                <a:close/>
              </a:path>
              <a:path w="1330325" h="2293620">
                <a:moveTo>
                  <a:pt x="42780" y="74342"/>
                </a:moveTo>
                <a:lnTo>
                  <a:pt x="30479" y="81406"/>
                </a:lnTo>
                <a:lnTo>
                  <a:pt x="36168" y="91274"/>
                </a:lnTo>
                <a:lnTo>
                  <a:pt x="42780" y="74342"/>
                </a:lnTo>
                <a:close/>
              </a:path>
              <a:path w="1330325" h="2293620">
                <a:moveTo>
                  <a:pt x="101548" y="67183"/>
                </a:moveTo>
                <a:lnTo>
                  <a:pt x="55245" y="67183"/>
                </a:lnTo>
                <a:lnTo>
                  <a:pt x="60946" y="77073"/>
                </a:lnTo>
                <a:lnTo>
                  <a:pt x="133223" y="88137"/>
                </a:lnTo>
                <a:lnTo>
                  <a:pt x="101548" y="67183"/>
                </a:lnTo>
                <a:close/>
              </a:path>
              <a:path w="1330325" h="2293620">
                <a:moveTo>
                  <a:pt x="55245" y="67183"/>
                </a:moveTo>
                <a:lnTo>
                  <a:pt x="42849" y="74302"/>
                </a:lnTo>
                <a:lnTo>
                  <a:pt x="60946" y="77073"/>
                </a:lnTo>
                <a:lnTo>
                  <a:pt x="55245" y="671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139434" y="3722623"/>
            <a:ext cx="1756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Learning</a:t>
            </a:r>
            <a:r>
              <a:rPr sz="2400" b="1" spc="-20" dirty="0">
                <a:latin typeface="Calibri"/>
                <a:cs typeface="Calibri"/>
              </a:rPr>
              <a:t> Rate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3" name="object 3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9" name="object 9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8842" y="1929129"/>
            <a:ext cx="2766695" cy="384810"/>
            <a:chOff x="8768842" y="1929129"/>
            <a:chExt cx="2766695" cy="384810"/>
          </a:xfrm>
        </p:grpSpPr>
        <p:sp>
          <p:nvSpPr>
            <p:cNvPr id="13" name="object 13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0" name="object 20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426970" y="562355"/>
            <a:ext cx="3117850" cy="3156585"/>
            <a:chOff x="2426970" y="562355"/>
            <a:chExt cx="3117850" cy="3156585"/>
          </a:xfrm>
        </p:grpSpPr>
        <p:sp>
          <p:nvSpPr>
            <p:cNvPr id="28" name="object 28"/>
            <p:cNvSpPr/>
            <p:nvPr/>
          </p:nvSpPr>
          <p:spPr>
            <a:xfrm>
              <a:off x="3460064" y="581748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523430" y="222313"/>
                  </a:moveTo>
                  <a:lnTo>
                    <a:pt x="300977" y="222313"/>
                  </a:lnTo>
                  <a:lnTo>
                    <a:pt x="300977" y="0"/>
                  </a:lnTo>
                  <a:lnTo>
                    <a:pt x="222453" y="0"/>
                  </a:lnTo>
                  <a:lnTo>
                    <a:pt x="222453" y="222313"/>
                  </a:lnTo>
                  <a:lnTo>
                    <a:pt x="0" y="222313"/>
                  </a:lnTo>
                  <a:lnTo>
                    <a:pt x="0" y="301078"/>
                  </a:lnTo>
                  <a:lnTo>
                    <a:pt x="222453" y="301078"/>
                  </a:lnTo>
                  <a:lnTo>
                    <a:pt x="222453" y="523392"/>
                  </a:lnTo>
                  <a:lnTo>
                    <a:pt x="300977" y="523392"/>
                  </a:lnTo>
                  <a:lnTo>
                    <a:pt x="300977" y="301078"/>
                  </a:lnTo>
                  <a:lnTo>
                    <a:pt x="523430" y="301078"/>
                  </a:lnTo>
                  <a:lnTo>
                    <a:pt x="523430" y="2223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77918" y="581405"/>
              <a:ext cx="847725" cy="593090"/>
            </a:xfrm>
            <a:custGeom>
              <a:avLst/>
              <a:gdLst/>
              <a:ahLst/>
              <a:cxnLst/>
              <a:rect l="l" t="t" r="r" b="b"/>
              <a:pathLst>
                <a:path w="847725" h="593090">
                  <a:moveTo>
                    <a:pt x="0" y="592836"/>
                  </a:moveTo>
                  <a:lnTo>
                    <a:pt x="847343" y="592836"/>
                  </a:lnTo>
                  <a:lnTo>
                    <a:pt x="847343" y="0"/>
                  </a:lnTo>
                  <a:lnTo>
                    <a:pt x="0" y="0"/>
                  </a:lnTo>
                  <a:lnTo>
                    <a:pt x="0" y="592836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26970" y="1061465"/>
              <a:ext cx="2371090" cy="2657475"/>
            </a:xfrm>
            <a:custGeom>
              <a:avLst/>
              <a:gdLst/>
              <a:ahLst/>
              <a:cxnLst/>
              <a:rect l="l" t="t" r="r" b="b"/>
              <a:pathLst>
                <a:path w="2371090" h="2657475">
                  <a:moveTo>
                    <a:pt x="75297" y="63016"/>
                  </a:moveTo>
                  <a:lnTo>
                    <a:pt x="57023" y="64008"/>
                  </a:lnTo>
                  <a:lnTo>
                    <a:pt x="53969" y="82074"/>
                  </a:lnTo>
                  <a:lnTo>
                    <a:pt x="2349372" y="2657094"/>
                  </a:lnTo>
                  <a:lnTo>
                    <a:pt x="2370709" y="2638171"/>
                  </a:lnTo>
                  <a:lnTo>
                    <a:pt x="75297" y="63016"/>
                  </a:lnTo>
                  <a:close/>
                </a:path>
                <a:path w="2371090" h="2657475">
                  <a:moveTo>
                    <a:pt x="0" y="0"/>
                  </a:moveTo>
                  <a:lnTo>
                    <a:pt x="41782" y="154178"/>
                  </a:lnTo>
                  <a:lnTo>
                    <a:pt x="53969" y="82074"/>
                  </a:lnTo>
                  <a:lnTo>
                    <a:pt x="46355" y="73533"/>
                  </a:lnTo>
                  <a:lnTo>
                    <a:pt x="67691" y="54483"/>
                  </a:lnTo>
                  <a:lnTo>
                    <a:pt x="136851" y="54483"/>
                  </a:lnTo>
                  <a:lnTo>
                    <a:pt x="0" y="0"/>
                  </a:lnTo>
                  <a:close/>
                </a:path>
                <a:path w="2371090" h="2657475">
                  <a:moveTo>
                    <a:pt x="57023" y="64008"/>
                  </a:moveTo>
                  <a:lnTo>
                    <a:pt x="46355" y="73533"/>
                  </a:lnTo>
                  <a:lnTo>
                    <a:pt x="53969" y="82074"/>
                  </a:lnTo>
                  <a:lnTo>
                    <a:pt x="57023" y="64008"/>
                  </a:lnTo>
                  <a:close/>
                </a:path>
                <a:path w="2371090" h="2657475">
                  <a:moveTo>
                    <a:pt x="67691" y="54483"/>
                  </a:moveTo>
                  <a:lnTo>
                    <a:pt x="57023" y="64008"/>
                  </a:lnTo>
                  <a:lnTo>
                    <a:pt x="75297" y="63016"/>
                  </a:lnTo>
                  <a:lnTo>
                    <a:pt x="67691" y="54483"/>
                  </a:lnTo>
                  <a:close/>
                </a:path>
                <a:path w="2371090" h="2657475">
                  <a:moveTo>
                    <a:pt x="136851" y="54483"/>
                  </a:moveTo>
                  <a:lnTo>
                    <a:pt x="67691" y="54483"/>
                  </a:lnTo>
                  <a:lnTo>
                    <a:pt x="75297" y="63016"/>
                  </a:lnTo>
                  <a:lnTo>
                    <a:pt x="148336" y="59055"/>
                  </a:lnTo>
                  <a:lnTo>
                    <a:pt x="136851" y="5448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128010" y="3708272"/>
            <a:ext cx="361950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 marR="197485" indent="13843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Now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good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go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update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our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predictions</a:t>
            </a:r>
            <a:endParaRPr sz="2400">
              <a:latin typeface="Calibri"/>
              <a:cs typeface="Calibri"/>
            </a:endParaRPr>
          </a:p>
          <a:p>
            <a:pPr marL="368935" marR="5080" indent="-35687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by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initial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with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newly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created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tree.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779645" y="1796033"/>
            <a:ext cx="2870200" cy="1925320"/>
          </a:xfrm>
          <a:custGeom>
            <a:avLst/>
            <a:gdLst/>
            <a:ahLst/>
            <a:cxnLst/>
            <a:rect l="l" t="t" r="r" b="b"/>
            <a:pathLst>
              <a:path w="2870200" h="1925320">
                <a:moveTo>
                  <a:pt x="2781106" y="42140"/>
                </a:moveTo>
                <a:lnTo>
                  <a:pt x="0" y="1901189"/>
                </a:lnTo>
                <a:lnTo>
                  <a:pt x="16001" y="1924939"/>
                </a:lnTo>
                <a:lnTo>
                  <a:pt x="2796887" y="65952"/>
                </a:lnTo>
                <a:lnTo>
                  <a:pt x="2798445" y="47625"/>
                </a:lnTo>
                <a:lnTo>
                  <a:pt x="2781106" y="42140"/>
                </a:lnTo>
                <a:close/>
              </a:path>
              <a:path w="2870200" h="1925320">
                <a:moveTo>
                  <a:pt x="2849311" y="35813"/>
                </a:moveTo>
                <a:lnTo>
                  <a:pt x="2790571" y="35813"/>
                </a:lnTo>
                <a:lnTo>
                  <a:pt x="2806446" y="59562"/>
                </a:lnTo>
                <a:lnTo>
                  <a:pt x="2796887" y="65952"/>
                </a:lnTo>
                <a:lnTo>
                  <a:pt x="2790698" y="138811"/>
                </a:lnTo>
                <a:lnTo>
                  <a:pt x="2849311" y="35813"/>
                </a:lnTo>
                <a:close/>
              </a:path>
              <a:path w="2870200" h="1925320">
                <a:moveTo>
                  <a:pt x="2790571" y="35813"/>
                </a:moveTo>
                <a:lnTo>
                  <a:pt x="2781106" y="42140"/>
                </a:lnTo>
                <a:lnTo>
                  <a:pt x="2798445" y="47625"/>
                </a:lnTo>
                <a:lnTo>
                  <a:pt x="2796887" y="65952"/>
                </a:lnTo>
                <a:lnTo>
                  <a:pt x="2806446" y="59562"/>
                </a:lnTo>
                <a:lnTo>
                  <a:pt x="2790571" y="35813"/>
                </a:lnTo>
                <a:close/>
              </a:path>
              <a:path w="2870200" h="1925320">
                <a:moveTo>
                  <a:pt x="2869691" y="0"/>
                </a:moveTo>
                <a:lnTo>
                  <a:pt x="2711323" y="20065"/>
                </a:lnTo>
                <a:lnTo>
                  <a:pt x="2781106" y="42140"/>
                </a:lnTo>
                <a:lnTo>
                  <a:pt x="2790571" y="35813"/>
                </a:lnTo>
                <a:lnTo>
                  <a:pt x="2849311" y="35813"/>
                </a:lnTo>
                <a:lnTo>
                  <a:pt x="28696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3" name="object 3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9" name="object 9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8842" y="1929129"/>
            <a:ext cx="2766695" cy="384810"/>
            <a:chOff x="8768842" y="1929129"/>
            <a:chExt cx="2766695" cy="384810"/>
          </a:xfrm>
        </p:grpSpPr>
        <p:sp>
          <p:nvSpPr>
            <p:cNvPr id="13" name="object 13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2" name="object 22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085079" y="3976496"/>
            <a:ext cx="2854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log(odds)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Predictions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89813" y="6457188"/>
            <a:ext cx="4328160" cy="11430"/>
            <a:chOff x="489813" y="6457188"/>
            <a:chExt cx="4328160" cy="11430"/>
          </a:xfrm>
        </p:grpSpPr>
        <p:sp>
          <p:nvSpPr>
            <p:cNvPr id="31" name="object 31"/>
            <p:cNvSpPr/>
            <p:nvPr/>
          </p:nvSpPr>
          <p:spPr>
            <a:xfrm>
              <a:off x="1276477" y="6460578"/>
              <a:ext cx="1819275" cy="0"/>
            </a:xfrm>
            <a:custGeom>
              <a:avLst/>
              <a:gdLst/>
              <a:ahLst/>
              <a:cxnLst/>
              <a:rect l="l" t="t" r="r" b="b"/>
              <a:pathLst>
                <a:path w="1819275">
                  <a:moveTo>
                    <a:pt x="0" y="0"/>
                  </a:moveTo>
                  <a:lnTo>
                    <a:pt x="12700" y="0"/>
                  </a:lnTo>
                </a:path>
                <a:path w="1819275">
                  <a:moveTo>
                    <a:pt x="771524" y="0"/>
                  </a:moveTo>
                  <a:lnTo>
                    <a:pt x="784224" y="0"/>
                  </a:lnTo>
                </a:path>
                <a:path w="1819275">
                  <a:moveTo>
                    <a:pt x="1806575" y="0"/>
                  </a:moveTo>
                  <a:lnTo>
                    <a:pt x="181927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953128" y="6457188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5">
                  <a:moveTo>
                    <a:pt x="0" y="6781"/>
                  </a:moveTo>
                  <a:lnTo>
                    <a:pt x="12700" y="6781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6781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9813" y="6460578"/>
              <a:ext cx="3476625" cy="0"/>
            </a:xfrm>
            <a:custGeom>
              <a:avLst/>
              <a:gdLst/>
              <a:ahLst/>
              <a:cxnLst/>
              <a:rect l="l" t="t" r="r" b="b"/>
              <a:pathLst>
                <a:path w="3476625">
                  <a:moveTo>
                    <a:pt x="0" y="0"/>
                  </a:moveTo>
                  <a:lnTo>
                    <a:pt x="347601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58082" y="6457188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0947"/>
                  </a:moveTo>
                  <a:lnTo>
                    <a:pt x="12700" y="10947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094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58082" y="6462661"/>
              <a:ext cx="859790" cy="0"/>
            </a:xfrm>
            <a:custGeom>
              <a:avLst/>
              <a:gdLst/>
              <a:ahLst/>
              <a:cxnLst/>
              <a:rect l="l" t="t" r="r" b="b"/>
              <a:pathLst>
                <a:path w="859789">
                  <a:moveTo>
                    <a:pt x="846963" y="0"/>
                  </a:moveTo>
                  <a:lnTo>
                    <a:pt x="859663" y="0"/>
                  </a:lnTo>
                </a:path>
                <a:path w="859789">
                  <a:moveTo>
                    <a:pt x="0" y="0"/>
                  </a:moveTo>
                  <a:lnTo>
                    <a:pt x="859663" y="0"/>
                  </a:lnTo>
                </a:path>
              </a:pathLst>
            </a:custGeom>
            <a:ln w="10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477113" y="1720342"/>
          <a:ext cx="4315457" cy="4735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5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9240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0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03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11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1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115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115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938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75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29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7" name="object 37"/>
          <p:cNvSpPr/>
          <p:nvPr/>
        </p:nvSpPr>
        <p:spPr>
          <a:xfrm>
            <a:off x="496823" y="3133344"/>
            <a:ext cx="4322445" cy="3324225"/>
          </a:xfrm>
          <a:custGeom>
            <a:avLst/>
            <a:gdLst/>
            <a:ahLst/>
            <a:cxnLst/>
            <a:rect l="l" t="t" r="r" b="b"/>
            <a:pathLst>
              <a:path w="4322445" h="3324225">
                <a:moveTo>
                  <a:pt x="4322064" y="0"/>
                </a:moveTo>
                <a:lnTo>
                  <a:pt x="0" y="0"/>
                </a:lnTo>
                <a:lnTo>
                  <a:pt x="0" y="3323844"/>
                </a:lnTo>
                <a:lnTo>
                  <a:pt x="4322064" y="3323844"/>
                </a:lnTo>
                <a:lnTo>
                  <a:pt x="432206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3" name="object 3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9" name="object 9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8842" y="1929129"/>
            <a:ext cx="2766695" cy="384810"/>
            <a:chOff x="8768842" y="1929129"/>
            <a:chExt cx="2766695" cy="384810"/>
          </a:xfrm>
        </p:grpSpPr>
        <p:sp>
          <p:nvSpPr>
            <p:cNvPr id="13" name="object 13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967739" y="505968"/>
            <a:ext cx="2025650" cy="525780"/>
            <a:chOff x="967739" y="505968"/>
            <a:chExt cx="2025650" cy="525780"/>
          </a:xfrm>
        </p:grpSpPr>
        <p:sp>
          <p:nvSpPr>
            <p:cNvPr id="20" name="object 20"/>
            <p:cNvSpPr/>
            <p:nvPr/>
          </p:nvSpPr>
          <p:spPr>
            <a:xfrm>
              <a:off x="986789" y="525018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79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79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86789" y="525018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79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79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085079" y="3976496"/>
            <a:ext cx="3307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log(odds)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Predictions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5" dirty="0">
                <a:latin typeface="Calibri"/>
                <a:cs typeface="Calibri"/>
              </a:rPr>
              <a:t> 0.7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89813" y="6457188"/>
            <a:ext cx="4328160" cy="11430"/>
            <a:chOff x="489813" y="6457188"/>
            <a:chExt cx="4328160" cy="11430"/>
          </a:xfrm>
        </p:grpSpPr>
        <p:sp>
          <p:nvSpPr>
            <p:cNvPr id="31" name="object 31"/>
            <p:cNvSpPr/>
            <p:nvPr/>
          </p:nvSpPr>
          <p:spPr>
            <a:xfrm>
              <a:off x="1276477" y="6460578"/>
              <a:ext cx="1819275" cy="0"/>
            </a:xfrm>
            <a:custGeom>
              <a:avLst/>
              <a:gdLst/>
              <a:ahLst/>
              <a:cxnLst/>
              <a:rect l="l" t="t" r="r" b="b"/>
              <a:pathLst>
                <a:path w="1819275">
                  <a:moveTo>
                    <a:pt x="0" y="0"/>
                  </a:moveTo>
                  <a:lnTo>
                    <a:pt x="12700" y="0"/>
                  </a:lnTo>
                </a:path>
                <a:path w="1819275">
                  <a:moveTo>
                    <a:pt x="771524" y="0"/>
                  </a:moveTo>
                  <a:lnTo>
                    <a:pt x="784224" y="0"/>
                  </a:lnTo>
                </a:path>
                <a:path w="1819275">
                  <a:moveTo>
                    <a:pt x="1806575" y="0"/>
                  </a:moveTo>
                  <a:lnTo>
                    <a:pt x="181927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953128" y="6457188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5">
                  <a:moveTo>
                    <a:pt x="0" y="6781"/>
                  </a:moveTo>
                  <a:lnTo>
                    <a:pt x="12700" y="6781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6781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9813" y="6460578"/>
              <a:ext cx="3476625" cy="0"/>
            </a:xfrm>
            <a:custGeom>
              <a:avLst/>
              <a:gdLst/>
              <a:ahLst/>
              <a:cxnLst/>
              <a:rect l="l" t="t" r="r" b="b"/>
              <a:pathLst>
                <a:path w="3476625">
                  <a:moveTo>
                    <a:pt x="0" y="0"/>
                  </a:moveTo>
                  <a:lnTo>
                    <a:pt x="347601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58082" y="6457188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0947"/>
                  </a:moveTo>
                  <a:lnTo>
                    <a:pt x="12700" y="10947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094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58082" y="6462661"/>
              <a:ext cx="859790" cy="0"/>
            </a:xfrm>
            <a:custGeom>
              <a:avLst/>
              <a:gdLst/>
              <a:ahLst/>
              <a:cxnLst/>
              <a:rect l="l" t="t" r="r" b="b"/>
              <a:pathLst>
                <a:path w="859789">
                  <a:moveTo>
                    <a:pt x="846963" y="0"/>
                  </a:moveTo>
                  <a:lnTo>
                    <a:pt x="859663" y="0"/>
                  </a:lnTo>
                </a:path>
                <a:path w="859789">
                  <a:moveTo>
                    <a:pt x="0" y="0"/>
                  </a:moveTo>
                  <a:lnTo>
                    <a:pt x="859663" y="0"/>
                  </a:lnTo>
                </a:path>
              </a:pathLst>
            </a:custGeom>
            <a:ln w="10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477113" y="1720342"/>
          <a:ext cx="4315459" cy="4735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92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0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03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11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1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1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1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938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75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29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7" name="object 37"/>
          <p:cNvGrpSpPr/>
          <p:nvPr/>
        </p:nvGrpSpPr>
        <p:grpSpPr>
          <a:xfrm>
            <a:off x="496823" y="931544"/>
            <a:ext cx="7534275" cy="5525770"/>
            <a:chOff x="496823" y="931544"/>
            <a:chExt cx="7534275" cy="5525770"/>
          </a:xfrm>
        </p:grpSpPr>
        <p:sp>
          <p:nvSpPr>
            <p:cNvPr id="38" name="object 38"/>
            <p:cNvSpPr/>
            <p:nvPr/>
          </p:nvSpPr>
          <p:spPr>
            <a:xfrm>
              <a:off x="496823" y="3133343"/>
              <a:ext cx="4322445" cy="3324225"/>
            </a:xfrm>
            <a:custGeom>
              <a:avLst/>
              <a:gdLst/>
              <a:ahLst/>
              <a:cxnLst/>
              <a:rect l="l" t="t" r="r" b="b"/>
              <a:pathLst>
                <a:path w="4322445" h="3324225">
                  <a:moveTo>
                    <a:pt x="4322064" y="0"/>
                  </a:moveTo>
                  <a:lnTo>
                    <a:pt x="0" y="0"/>
                  </a:lnTo>
                  <a:lnTo>
                    <a:pt x="0" y="3323844"/>
                  </a:lnTo>
                  <a:lnTo>
                    <a:pt x="4322064" y="3323844"/>
                  </a:lnTo>
                  <a:lnTo>
                    <a:pt x="4322064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56331" y="931544"/>
              <a:ext cx="4874895" cy="2975610"/>
            </a:xfrm>
            <a:custGeom>
              <a:avLst/>
              <a:gdLst/>
              <a:ahLst/>
              <a:cxnLst/>
              <a:rect l="l" t="t" r="r" b="b"/>
              <a:pathLst>
                <a:path w="4874895" h="2975610">
                  <a:moveTo>
                    <a:pt x="4789601" y="2925622"/>
                  </a:moveTo>
                  <a:lnTo>
                    <a:pt x="4718177" y="2941573"/>
                  </a:lnTo>
                  <a:lnTo>
                    <a:pt x="4874387" y="2975229"/>
                  </a:lnTo>
                  <a:lnTo>
                    <a:pt x="4854866" y="2932810"/>
                  </a:lnTo>
                  <a:lnTo>
                    <a:pt x="4798568" y="2932810"/>
                  </a:lnTo>
                  <a:lnTo>
                    <a:pt x="4789601" y="2925622"/>
                  </a:lnTo>
                  <a:close/>
                </a:path>
                <a:path w="4874895" h="2975610">
                  <a:moveTo>
                    <a:pt x="4807483" y="2903250"/>
                  </a:moveTo>
                  <a:lnTo>
                    <a:pt x="4807458" y="2921635"/>
                  </a:lnTo>
                  <a:lnTo>
                    <a:pt x="4789601" y="2925622"/>
                  </a:lnTo>
                  <a:lnTo>
                    <a:pt x="4798568" y="2932810"/>
                  </a:lnTo>
                  <a:lnTo>
                    <a:pt x="4816475" y="2910459"/>
                  </a:lnTo>
                  <a:lnTo>
                    <a:pt x="4807483" y="2903250"/>
                  </a:lnTo>
                  <a:close/>
                </a:path>
                <a:path w="4874895" h="2975610">
                  <a:moveTo>
                    <a:pt x="4807585" y="2830067"/>
                  </a:moveTo>
                  <a:lnTo>
                    <a:pt x="4807483" y="2903250"/>
                  </a:lnTo>
                  <a:lnTo>
                    <a:pt x="4816475" y="2910459"/>
                  </a:lnTo>
                  <a:lnTo>
                    <a:pt x="4798568" y="2932810"/>
                  </a:lnTo>
                  <a:lnTo>
                    <a:pt x="4854866" y="2932810"/>
                  </a:lnTo>
                  <a:lnTo>
                    <a:pt x="4807585" y="2830067"/>
                  </a:lnTo>
                  <a:close/>
                </a:path>
                <a:path w="4874895" h="2975610">
                  <a:moveTo>
                    <a:pt x="3475514" y="1842642"/>
                  </a:moveTo>
                  <a:lnTo>
                    <a:pt x="3429254" y="1842642"/>
                  </a:lnTo>
                  <a:lnTo>
                    <a:pt x="3625342" y="1996820"/>
                  </a:lnTo>
                  <a:lnTo>
                    <a:pt x="4789601" y="2925622"/>
                  </a:lnTo>
                  <a:lnTo>
                    <a:pt x="4807458" y="2921635"/>
                  </a:lnTo>
                  <a:lnTo>
                    <a:pt x="4807483" y="2903250"/>
                  </a:lnTo>
                  <a:lnTo>
                    <a:pt x="3643122" y="1974341"/>
                  </a:lnTo>
                  <a:lnTo>
                    <a:pt x="3475514" y="1842642"/>
                  </a:lnTo>
                  <a:close/>
                </a:path>
                <a:path w="4874895" h="2975610">
                  <a:moveTo>
                    <a:pt x="2920714" y="1413382"/>
                  </a:moveTo>
                  <a:lnTo>
                    <a:pt x="2873629" y="1413382"/>
                  </a:lnTo>
                  <a:lnTo>
                    <a:pt x="3052826" y="1550289"/>
                  </a:lnTo>
                  <a:lnTo>
                    <a:pt x="3429380" y="1842769"/>
                  </a:lnTo>
                  <a:lnTo>
                    <a:pt x="3475514" y="1842642"/>
                  </a:lnTo>
                  <a:lnTo>
                    <a:pt x="3070224" y="1527682"/>
                  </a:lnTo>
                  <a:lnTo>
                    <a:pt x="2920714" y="1413382"/>
                  </a:lnTo>
                  <a:close/>
                </a:path>
                <a:path w="4874895" h="2975610">
                  <a:moveTo>
                    <a:pt x="2585138" y="1161795"/>
                  </a:moveTo>
                  <a:lnTo>
                    <a:pt x="2537079" y="1161795"/>
                  </a:lnTo>
                  <a:lnTo>
                    <a:pt x="2701544" y="1283715"/>
                  </a:lnTo>
                  <a:lnTo>
                    <a:pt x="2873629" y="1413509"/>
                  </a:lnTo>
                  <a:lnTo>
                    <a:pt x="2920714" y="1413382"/>
                  </a:lnTo>
                  <a:lnTo>
                    <a:pt x="2635249" y="1198752"/>
                  </a:lnTo>
                  <a:lnTo>
                    <a:pt x="2585138" y="1161795"/>
                  </a:lnTo>
                  <a:close/>
                </a:path>
                <a:path w="4874895" h="2975610">
                  <a:moveTo>
                    <a:pt x="2506351" y="1104010"/>
                  </a:moveTo>
                  <a:lnTo>
                    <a:pt x="2457958" y="1104010"/>
                  </a:lnTo>
                  <a:lnTo>
                    <a:pt x="2537079" y="1161922"/>
                  </a:lnTo>
                  <a:lnTo>
                    <a:pt x="2585138" y="1161795"/>
                  </a:lnTo>
                  <a:lnTo>
                    <a:pt x="2506351" y="1104010"/>
                  </a:lnTo>
                  <a:close/>
                </a:path>
                <a:path w="4874895" h="2975610">
                  <a:moveTo>
                    <a:pt x="2429812" y="1048512"/>
                  </a:moveTo>
                  <a:lnTo>
                    <a:pt x="2380996" y="1048512"/>
                  </a:lnTo>
                  <a:lnTo>
                    <a:pt x="2457958" y="1104138"/>
                  </a:lnTo>
                  <a:lnTo>
                    <a:pt x="2457958" y="1104010"/>
                  </a:lnTo>
                  <a:lnTo>
                    <a:pt x="2506351" y="1104010"/>
                  </a:lnTo>
                  <a:lnTo>
                    <a:pt x="2429812" y="1048512"/>
                  </a:lnTo>
                  <a:close/>
                </a:path>
                <a:path w="4874895" h="2975610">
                  <a:moveTo>
                    <a:pt x="2283866" y="944626"/>
                  </a:moveTo>
                  <a:lnTo>
                    <a:pt x="2234184" y="944626"/>
                  </a:lnTo>
                  <a:lnTo>
                    <a:pt x="2306573" y="995426"/>
                  </a:lnTo>
                  <a:lnTo>
                    <a:pt x="2381122" y="1048639"/>
                  </a:lnTo>
                  <a:lnTo>
                    <a:pt x="2429812" y="1048512"/>
                  </a:lnTo>
                  <a:lnTo>
                    <a:pt x="2322957" y="972057"/>
                  </a:lnTo>
                  <a:lnTo>
                    <a:pt x="2283866" y="944626"/>
                  </a:lnTo>
                  <a:close/>
                </a:path>
                <a:path w="4874895" h="2975610">
                  <a:moveTo>
                    <a:pt x="2148056" y="850772"/>
                  </a:moveTo>
                  <a:lnTo>
                    <a:pt x="2097278" y="850772"/>
                  </a:lnTo>
                  <a:lnTo>
                    <a:pt x="2164460" y="896492"/>
                  </a:lnTo>
                  <a:lnTo>
                    <a:pt x="2234310" y="944752"/>
                  </a:lnTo>
                  <a:lnTo>
                    <a:pt x="2283866" y="944626"/>
                  </a:lnTo>
                  <a:lnTo>
                    <a:pt x="2250567" y="921257"/>
                  </a:lnTo>
                  <a:lnTo>
                    <a:pt x="2180590" y="872870"/>
                  </a:lnTo>
                  <a:lnTo>
                    <a:pt x="2148056" y="850772"/>
                  </a:lnTo>
                  <a:close/>
                </a:path>
                <a:path w="4874895" h="2975610">
                  <a:moveTo>
                    <a:pt x="2023098" y="767460"/>
                  </a:moveTo>
                  <a:lnTo>
                    <a:pt x="1970658" y="767460"/>
                  </a:lnTo>
                  <a:lnTo>
                    <a:pt x="2032761" y="807846"/>
                  </a:lnTo>
                  <a:lnTo>
                    <a:pt x="2097405" y="850900"/>
                  </a:lnTo>
                  <a:lnTo>
                    <a:pt x="2097278" y="850772"/>
                  </a:lnTo>
                  <a:lnTo>
                    <a:pt x="2148056" y="850772"/>
                  </a:lnTo>
                  <a:lnTo>
                    <a:pt x="2113280" y="827151"/>
                  </a:lnTo>
                  <a:lnTo>
                    <a:pt x="2048509" y="783970"/>
                  </a:lnTo>
                  <a:lnTo>
                    <a:pt x="2023098" y="767460"/>
                  </a:lnTo>
                  <a:close/>
                </a:path>
                <a:path w="4874895" h="2975610">
                  <a:moveTo>
                    <a:pt x="1939052" y="713866"/>
                  </a:moveTo>
                  <a:lnTo>
                    <a:pt x="1884298" y="713866"/>
                  </a:lnTo>
                  <a:lnTo>
                    <a:pt x="1912366" y="730884"/>
                  </a:lnTo>
                  <a:lnTo>
                    <a:pt x="1941068" y="748791"/>
                  </a:lnTo>
                  <a:lnTo>
                    <a:pt x="1970785" y="767588"/>
                  </a:lnTo>
                  <a:lnTo>
                    <a:pt x="1970658" y="767460"/>
                  </a:lnTo>
                  <a:lnTo>
                    <a:pt x="2023098" y="767460"/>
                  </a:lnTo>
                  <a:lnTo>
                    <a:pt x="1986153" y="743457"/>
                  </a:lnTo>
                  <a:lnTo>
                    <a:pt x="1939052" y="713866"/>
                  </a:lnTo>
                  <a:close/>
                </a:path>
                <a:path w="4874895" h="2975610">
                  <a:moveTo>
                    <a:pt x="1912111" y="730757"/>
                  </a:moveTo>
                  <a:lnTo>
                    <a:pt x="1912315" y="730884"/>
                  </a:lnTo>
                  <a:lnTo>
                    <a:pt x="1912111" y="730757"/>
                  </a:lnTo>
                  <a:close/>
                </a:path>
                <a:path w="4874895" h="2975610">
                  <a:moveTo>
                    <a:pt x="1818139" y="642874"/>
                  </a:moveTo>
                  <a:lnTo>
                    <a:pt x="1757680" y="642874"/>
                  </a:lnTo>
                  <a:lnTo>
                    <a:pt x="1781556" y="655446"/>
                  </a:lnTo>
                  <a:lnTo>
                    <a:pt x="1781302" y="655446"/>
                  </a:lnTo>
                  <a:lnTo>
                    <a:pt x="1806067" y="668781"/>
                  </a:lnTo>
                  <a:lnTo>
                    <a:pt x="1831340" y="682878"/>
                  </a:lnTo>
                  <a:lnTo>
                    <a:pt x="1857502" y="697991"/>
                  </a:lnTo>
                  <a:lnTo>
                    <a:pt x="1884426" y="713993"/>
                  </a:lnTo>
                  <a:lnTo>
                    <a:pt x="1884298" y="713866"/>
                  </a:lnTo>
                  <a:lnTo>
                    <a:pt x="1939052" y="713866"/>
                  </a:lnTo>
                  <a:lnTo>
                    <a:pt x="1927224" y="706501"/>
                  </a:lnTo>
                  <a:lnTo>
                    <a:pt x="1871853" y="673226"/>
                  </a:lnTo>
                  <a:lnTo>
                    <a:pt x="1845309" y="657987"/>
                  </a:lnTo>
                  <a:lnTo>
                    <a:pt x="1819783" y="643763"/>
                  </a:lnTo>
                  <a:lnTo>
                    <a:pt x="1818139" y="642874"/>
                  </a:lnTo>
                  <a:close/>
                </a:path>
                <a:path w="4874895" h="2975610">
                  <a:moveTo>
                    <a:pt x="1857247" y="697864"/>
                  </a:moveTo>
                  <a:lnTo>
                    <a:pt x="1857461" y="697991"/>
                  </a:lnTo>
                  <a:lnTo>
                    <a:pt x="1857247" y="697864"/>
                  </a:lnTo>
                  <a:close/>
                </a:path>
                <a:path w="4874895" h="2975610">
                  <a:moveTo>
                    <a:pt x="1796534" y="631189"/>
                  </a:moveTo>
                  <a:lnTo>
                    <a:pt x="1734693" y="631189"/>
                  </a:lnTo>
                  <a:lnTo>
                    <a:pt x="1757807" y="643001"/>
                  </a:lnTo>
                  <a:lnTo>
                    <a:pt x="1818139" y="642874"/>
                  </a:lnTo>
                  <a:lnTo>
                    <a:pt x="1796534" y="631189"/>
                  </a:lnTo>
                  <a:close/>
                </a:path>
                <a:path w="4874895" h="2975610">
                  <a:moveTo>
                    <a:pt x="1775928" y="620267"/>
                  </a:moveTo>
                  <a:lnTo>
                    <a:pt x="1712595" y="620267"/>
                  </a:lnTo>
                  <a:lnTo>
                    <a:pt x="1734820" y="631316"/>
                  </a:lnTo>
                  <a:lnTo>
                    <a:pt x="1796534" y="631189"/>
                  </a:lnTo>
                  <a:lnTo>
                    <a:pt x="1794891" y="630301"/>
                  </a:lnTo>
                  <a:lnTo>
                    <a:pt x="1775928" y="620267"/>
                  </a:lnTo>
                  <a:close/>
                </a:path>
                <a:path w="4874895" h="2975610">
                  <a:moveTo>
                    <a:pt x="1756220" y="610107"/>
                  </a:moveTo>
                  <a:lnTo>
                    <a:pt x="1691005" y="610107"/>
                  </a:lnTo>
                  <a:lnTo>
                    <a:pt x="1712721" y="620394"/>
                  </a:lnTo>
                  <a:lnTo>
                    <a:pt x="1775928" y="620267"/>
                  </a:lnTo>
                  <a:lnTo>
                    <a:pt x="1770888" y="617601"/>
                  </a:lnTo>
                  <a:lnTo>
                    <a:pt x="1756220" y="610107"/>
                  </a:lnTo>
                  <a:close/>
                </a:path>
                <a:path w="4874895" h="2975610">
                  <a:moveTo>
                    <a:pt x="1737443" y="600709"/>
                  </a:moveTo>
                  <a:lnTo>
                    <a:pt x="1670304" y="600709"/>
                  </a:lnTo>
                  <a:lnTo>
                    <a:pt x="1691258" y="610234"/>
                  </a:lnTo>
                  <a:lnTo>
                    <a:pt x="1691005" y="610107"/>
                  </a:lnTo>
                  <a:lnTo>
                    <a:pt x="1756220" y="610107"/>
                  </a:lnTo>
                  <a:lnTo>
                    <a:pt x="1747520" y="605663"/>
                  </a:lnTo>
                  <a:lnTo>
                    <a:pt x="1737443" y="600709"/>
                  </a:lnTo>
                  <a:close/>
                </a:path>
                <a:path w="4874895" h="2975610">
                  <a:moveTo>
                    <a:pt x="1686229" y="576579"/>
                  </a:moveTo>
                  <a:lnTo>
                    <a:pt x="1612010" y="576579"/>
                  </a:lnTo>
                  <a:lnTo>
                    <a:pt x="1631060" y="584072"/>
                  </a:lnTo>
                  <a:lnTo>
                    <a:pt x="1630807" y="584072"/>
                  </a:lnTo>
                  <a:lnTo>
                    <a:pt x="1650492" y="592074"/>
                  </a:lnTo>
                  <a:lnTo>
                    <a:pt x="1650238" y="592074"/>
                  </a:lnTo>
                  <a:lnTo>
                    <a:pt x="1670558" y="600837"/>
                  </a:lnTo>
                  <a:lnTo>
                    <a:pt x="1670304" y="600709"/>
                  </a:lnTo>
                  <a:lnTo>
                    <a:pt x="1737443" y="600709"/>
                  </a:lnTo>
                  <a:lnTo>
                    <a:pt x="1725041" y="594613"/>
                  </a:lnTo>
                  <a:lnTo>
                    <a:pt x="1703196" y="584200"/>
                  </a:lnTo>
                  <a:lnTo>
                    <a:pt x="1686229" y="576579"/>
                  </a:lnTo>
                  <a:close/>
                </a:path>
                <a:path w="4874895" h="2975610">
                  <a:moveTo>
                    <a:pt x="1671113" y="569976"/>
                  </a:moveTo>
                  <a:lnTo>
                    <a:pt x="1593849" y="569976"/>
                  </a:lnTo>
                  <a:lnTo>
                    <a:pt x="1612265" y="576706"/>
                  </a:lnTo>
                  <a:lnTo>
                    <a:pt x="1612010" y="576579"/>
                  </a:lnTo>
                  <a:lnTo>
                    <a:pt x="1686229" y="576579"/>
                  </a:lnTo>
                  <a:lnTo>
                    <a:pt x="1681988" y="574675"/>
                  </a:lnTo>
                  <a:lnTo>
                    <a:pt x="1671113" y="569976"/>
                  </a:lnTo>
                  <a:close/>
                </a:path>
                <a:path w="4874895" h="2975610">
                  <a:moveTo>
                    <a:pt x="1643126" y="558164"/>
                  </a:moveTo>
                  <a:lnTo>
                    <a:pt x="1559306" y="558164"/>
                  </a:lnTo>
                  <a:lnTo>
                    <a:pt x="1576578" y="563879"/>
                  </a:lnTo>
                  <a:lnTo>
                    <a:pt x="1576323" y="563879"/>
                  </a:lnTo>
                  <a:lnTo>
                    <a:pt x="1594104" y="570102"/>
                  </a:lnTo>
                  <a:lnTo>
                    <a:pt x="1593849" y="569976"/>
                  </a:lnTo>
                  <a:lnTo>
                    <a:pt x="1671113" y="569976"/>
                  </a:lnTo>
                  <a:lnTo>
                    <a:pt x="1661414" y="565784"/>
                  </a:lnTo>
                  <a:lnTo>
                    <a:pt x="1643126" y="558164"/>
                  </a:lnTo>
                  <a:close/>
                </a:path>
                <a:path w="4874895" h="2975610">
                  <a:moveTo>
                    <a:pt x="1619532" y="548893"/>
                  </a:moveTo>
                  <a:lnTo>
                    <a:pt x="1526920" y="548893"/>
                  </a:lnTo>
                  <a:lnTo>
                    <a:pt x="1527429" y="549020"/>
                  </a:lnTo>
                  <a:lnTo>
                    <a:pt x="1559814" y="558418"/>
                  </a:lnTo>
                  <a:lnTo>
                    <a:pt x="1559306" y="558164"/>
                  </a:lnTo>
                  <a:lnTo>
                    <a:pt x="1643126" y="558164"/>
                  </a:lnTo>
                  <a:lnTo>
                    <a:pt x="1641602" y="557529"/>
                  </a:lnTo>
                  <a:lnTo>
                    <a:pt x="1622297" y="549909"/>
                  </a:lnTo>
                  <a:lnTo>
                    <a:pt x="1619532" y="548893"/>
                  </a:lnTo>
                  <a:close/>
                </a:path>
                <a:path w="4874895" h="2975610">
                  <a:moveTo>
                    <a:pt x="1526957" y="548904"/>
                  </a:moveTo>
                  <a:lnTo>
                    <a:pt x="1527359" y="549020"/>
                  </a:lnTo>
                  <a:lnTo>
                    <a:pt x="1526957" y="548904"/>
                  </a:lnTo>
                  <a:close/>
                </a:path>
                <a:path w="4874895" h="2975610">
                  <a:moveTo>
                    <a:pt x="1598844" y="541401"/>
                  </a:moveTo>
                  <a:lnTo>
                    <a:pt x="1496568" y="541401"/>
                  </a:lnTo>
                  <a:lnTo>
                    <a:pt x="1497203" y="541527"/>
                  </a:lnTo>
                  <a:lnTo>
                    <a:pt x="1526957" y="548904"/>
                  </a:lnTo>
                  <a:lnTo>
                    <a:pt x="1619532" y="548893"/>
                  </a:lnTo>
                  <a:lnTo>
                    <a:pt x="1603629" y="543051"/>
                  </a:lnTo>
                  <a:lnTo>
                    <a:pt x="1598844" y="541401"/>
                  </a:lnTo>
                  <a:close/>
                </a:path>
                <a:path w="4874895" h="2975610">
                  <a:moveTo>
                    <a:pt x="1496612" y="541411"/>
                  </a:moveTo>
                  <a:lnTo>
                    <a:pt x="1497082" y="541527"/>
                  </a:lnTo>
                  <a:lnTo>
                    <a:pt x="1496612" y="541411"/>
                  </a:lnTo>
                  <a:close/>
                </a:path>
                <a:path w="4874895" h="2975610">
                  <a:moveTo>
                    <a:pt x="1582547" y="535813"/>
                  </a:moveTo>
                  <a:lnTo>
                    <a:pt x="1468120" y="535813"/>
                  </a:lnTo>
                  <a:lnTo>
                    <a:pt x="1496612" y="541411"/>
                  </a:lnTo>
                  <a:lnTo>
                    <a:pt x="1598844" y="541401"/>
                  </a:lnTo>
                  <a:lnTo>
                    <a:pt x="1585595" y="536828"/>
                  </a:lnTo>
                  <a:lnTo>
                    <a:pt x="1582547" y="535813"/>
                  </a:lnTo>
                  <a:close/>
                </a:path>
                <a:path w="4874895" h="2975610">
                  <a:moveTo>
                    <a:pt x="13462" y="0"/>
                  </a:moveTo>
                  <a:lnTo>
                    <a:pt x="372491" y="220852"/>
                  </a:lnTo>
                  <a:lnTo>
                    <a:pt x="434594" y="252349"/>
                  </a:lnTo>
                  <a:lnTo>
                    <a:pt x="558799" y="313563"/>
                  </a:lnTo>
                  <a:lnTo>
                    <a:pt x="620648" y="343153"/>
                  </a:lnTo>
                  <a:lnTo>
                    <a:pt x="682752" y="372109"/>
                  </a:lnTo>
                  <a:lnTo>
                    <a:pt x="744728" y="400050"/>
                  </a:lnTo>
                  <a:lnTo>
                    <a:pt x="806704" y="427227"/>
                  </a:lnTo>
                  <a:lnTo>
                    <a:pt x="868680" y="453389"/>
                  </a:lnTo>
                  <a:lnTo>
                    <a:pt x="930529" y="478408"/>
                  </a:lnTo>
                  <a:lnTo>
                    <a:pt x="992378" y="502284"/>
                  </a:lnTo>
                  <a:lnTo>
                    <a:pt x="1051814" y="521588"/>
                  </a:lnTo>
                  <a:lnTo>
                    <a:pt x="1105154" y="533018"/>
                  </a:lnTo>
                  <a:lnTo>
                    <a:pt x="1153921" y="538226"/>
                  </a:lnTo>
                  <a:lnTo>
                    <a:pt x="1176782" y="538988"/>
                  </a:lnTo>
                  <a:lnTo>
                    <a:pt x="1198880" y="538860"/>
                  </a:lnTo>
                  <a:lnTo>
                    <a:pt x="1220470" y="537971"/>
                  </a:lnTo>
                  <a:lnTo>
                    <a:pt x="1241679" y="536447"/>
                  </a:lnTo>
                  <a:lnTo>
                    <a:pt x="1304163" y="530859"/>
                  </a:lnTo>
                  <a:lnTo>
                    <a:pt x="1303908" y="530859"/>
                  </a:lnTo>
                  <a:lnTo>
                    <a:pt x="1325371" y="529208"/>
                  </a:lnTo>
                  <a:lnTo>
                    <a:pt x="1327315" y="529208"/>
                  </a:lnTo>
                  <a:lnTo>
                    <a:pt x="1347089" y="528065"/>
                  </a:lnTo>
                  <a:lnTo>
                    <a:pt x="1346581" y="528065"/>
                  </a:lnTo>
                  <a:lnTo>
                    <a:pt x="1368975" y="527562"/>
                  </a:lnTo>
                  <a:lnTo>
                    <a:pt x="1368679" y="527557"/>
                  </a:lnTo>
                  <a:lnTo>
                    <a:pt x="1556157" y="527557"/>
                  </a:lnTo>
                  <a:lnTo>
                    <a:pt x="1534541" y="521334"/>
                  </a:lnTo>
                  <a:lnTo>
                    <a:pt x="1503045" y="513588"/>
                  </a:lnTo>
                  <a:lnTo>
                    <a:pt x="1486824" y="510413"/>
                  </a:lnTo>
                  <a:lnTo>
                    <a:pt x="1176908" y="510413"/>
                  </a:lnTo>
                  <a:lnTo>
                    <a:pt x="1177342" y="510410"/>
                  </a:lnTo>
                  <a:lnTo>
                    <a:pt x="1158896" y="509777"/>
                  </a:lnTo>
                  <a:lnTo>
                    <a:pt x="1155827" y="509777"/>
                  </a:lnTo>
                  <a:lnTo>
                    <a:pt x="1134253" y="508000"/>
                  </a:lnTo>
                  <a:lnTo>
                    <a:pt x="1133474" y="508000"/>
                  </a:lnTo>
                  <a:lnTo>
                    <a:pt x="1110273" y="504825"/>
                  </a:lnTo>
                  <a:lnTo>
                    <a:pt x="1109980" y="504825"/>
                  </a:lnTo>
                  <a:lnTo>
                    <a:pt x="1084833" y="500252"/>
                  </a:lnTo>
                  <a:lnTo>
                    <a:pt x="1085073" y="500252"/>
                  </a:lnTo>
                  <a:lnTo>
                    <a:pt x="1058926" y="493902"/>
                  </a:lnTo>
                  <a:lnTo>
                    <a:pt x="1059133" y="493902"/>
                  </a:lnTo>
                  <a:lnTo>
                    <a:pt x="1032221" y="485901"/>
                  </a:lnTo>
                  <a:lnTo>
                    <a:pt x="1031874" y="485901"/>
                  </a:lnTo>
                  <a:lnTo>
                    <a:pt x="1017143" y="480949"/>
                  </a:lnTo>
                  <a:lnTo>
                    <a:pt x="1002630" y="475614"/>
                  </a:lnTo>
                  <a:lnTo>
                    <a:pt x="941270" y="451865"/>
                  </a:lnTo>
                  <a:lnTo>
                    <a:pt x="879788" y="426974"/>
                  </a:lnTo>
                  <a:lnTo>
                    <a:pt x="879602" y="426974"/>
                  </a:lnTo>
                  <a:lnTo>
                    <a:pt x="817880" y="400938"/>
                  </a:lnTo>
                  <a:lnTo>
                    <a:pt x="818133" y="400938"/>
                  </a:lnTo>
                  <a:lnTo>
                    <a:pt x="756575" y="374014"/>
                  </a:lnTo>
                  <a:lnTo>
                    <a:pt x="756411" y="374014"/>
                  </a:lnTo>
                  <a:lnTo>
                    <a:pt x="694844" y="346201"/>
                  </a:lnTo>
                  <a:lnTo>
                    <a:pt x="633112" y="317372"/>
                  </a:lnTo>
                  <a:lnTo>
                    <a:pt x="632968" y="317372"/>
                  </a:lnTo>
                  <a:lnTo>
                    <a:pt x="571384" y="287908"/>
                  </a:lnTo>
                  <a:lnTo>
                    <a:pt x="571245" y="287908"/>
                  </a:lnTo>
                  <a:lnTo>
                    <a:pt x="509529" y="257682"/>
                  </a:lnTo>
                  <a:lnTo>
                    <a:pt x="509396" y="257682"/>
                  </a:lnTo>
                  <a:lnTo>
                    <a:pt x="447420" y="226821"/>
                  </a:lnTo>
                  <a:lnTo>
                    <a:pt x="385821" y="195452"/>
                  </a:lnTo>
                  <a:lnTo>
                    <a:pt x="385571" y="195452"/>
                  </a:lnTo>
                  <a:lnTo>
                    <a:pt x="261738" y="131317"/>
                  </a:lnTo>
                  <a:lnTo>
                    <a:pt x="13462" y="0"/>
                  </a:lnTo>
                  <a:close/>
                </a:path>
                <a:path w="4874895" h="2975610">
                  <a:moveTo>
                    <a:pt x="1561892" y="529208"/>
                  </a:moveTo>
                  <a:lnTo>
                    <a:pt x="1415795" y="529208"/>
                  </a:lnTo>
                  <a:lnTo>
                    <a:pt x="1441831" y="531876"/>
                  </a:lnTo>
                  <a:lnTo>
                    <a:pt x="1441195" y="531876"/>
                  </a:lnTo>
                  <a:lnTo>
                    <a:pt x="1468755" y="535939"/>
                  </a:lnTo>
                  <a:lnTo>
                    <a:pt x="1468120" y="535813"/>
                  </a:lnTo>
                  <a:lnTo>
                    <a:pt x="1582547" y="535813"/>
                  </a:lnTo>
                  <a:lnTo>
                    <a:pt x="1568069" y="530987"/>
                  </a:lnTo>
                  <a:lnTo>
                    <a:pt x="1561892" y="529208"/>
                  </a:lnTo>
                  <a:close/>
                </a:path>
                <a:path w="4874895" h="2975610">
                  <a:moveTo>
                    <a:pt x="1327315" y="529208"/>
                  </a:moveTo>
                  <a:lnTo>
                    <a:pt x="1325371" y="529208"/>
                  </a:lnTo>
                  <a:lnTo>
                    <a:pt x="1325118" y="529335"/>
                  </a:lnTo>
                  <a:lnTo>
                    <a:pt x="1327315" y="529208"/>
                  </a:lnTo>
                  <a:close/>
                </a:path>
                <a:path w="4874895" h="2975610">
                  <a:moveTo>
                    <a:pt x="1556157" y="527557"/>
                  </a:moveTo>
                  <a:lnTo>
                    <a:pt x="1368975" y="527562"/>
                  </a:lnTo>
                  <a:lnTo>
                    <a:pt x="1392428" y="527938"/>
                  </a:lnTo>
                  <a:lnTo>
                    <a:pt x="1391793" y="527938"/>
                  </a:lnTo>
                  <a:lnTo>
                    <a:pt x="1416558" y="529335"/>
                  </a:lnTo>
                  <a:lnTo>
                    <a:pt x="1415795" y="529208"/>
                  </a:lnTo>
                  <a:lnTo>
                    <a:pt x="1561892" y="529208"/>
                  </a:lnTo>
                  <a:lnTo>
                    <a:pt x="1556157" y="527557"/>
                  </a:lnTo>
                  <a:close/>
                </a:path>
                <a:path w="4874895" h="2975610">
                  <a:moveTo>
                    <a:pt x="1177342" y="510410"/>
                  </a:moveTo>
                  <a:lnTo>
                    <a:pt x="1176908" y="510413"/>
                  </a:lnTo>
                  <a:lnTo>
                    <a:pt x="1177417" y="510413"/>
                  </a:lnTo>
                  <a:close/>
                </a:path>
                <a:path w="4874895" h="2975610">
                  <a:moveTo>
                    <a:pt x="1368806" y="498982"/>
                  </a:moveTo>
                  <a:lnTo>
                    <a:pt x="1345692" y="499490"/>
                  </a:lnTo>
                  <a:lnTo>
                    <a:pt x="1323340" y="500760"/>
                  </a:lnTo>
                  <a:lnTo>
                    <a:pt x="1301749" y="502412"/>
                  </a:lnTo>
                  <a:lnTo>
                    <a:pt x="1239266" y="507872"/>
                  </a:lnTo>
                  <a:lnTo>
                    <a:pt x="1239520" y="507872"/>
                  </a:lnTo>
                  <a:lnTo>
                    <a:pt x="1218565" y="509396"/>
                  </a:lnTo>
                  <a:lnTo>
                    <a:pt x="1219072" y="509396"/>
                  </a:lnTo>
                  <a:lnTo>
                    <a:pt x="1197864" y="510285"/>
                  </a:lnTo>
                  <a:lnTo>
                    <a:pt x="1177342" y="510410"/>
                  </a:lnTo>
                  <a:lnTo>
                    <a:pt x="1486824" y="510413"/>
                  </a:lnTo>
                  <a:lnTo>
                    <a:pt x="1473199" y="507745"/>
                  </a:lnTo>
                  <a:lnTo>
                    <a:pt x="1445133" y="503554"/>
                  </a:lnTo>
                  <a:lnTo>
                    <a:pt x="1418463" y="500760"/>
                  </a:lnTo>
                  <a:lnTo>
                    <a:pt x="1393063" y="499363"/>
                  </a:lnTo>
                  <a:lnTo>
                    <a:pt x="1368806" y="498982"/>
                  </a:lnTo>
                  <a:close/>
                </a:path>
                <a:path w="4874895" h="2975610">
                  <a:moveTo>
                    <a:pt x="1155192" y="509650"/>
                  </a:moveTo>
                  <a:lnTo>
                    <a:pt x="1155827" y="509777"/>
                  </a:lnTo>
                  <a:lnTo>
                    <a:pt x="1158896" y="509777"/>
                  </a:lnTo>
                  <a:lnTo>
                    <a:pt x="1155192" y="509650"/>
                  </a:lnTo>
                  <a:close/>
                </a:path>
                <a:path w="4874895" h="2975610">
                  <a:moveTo>
                    <a:pt x="1132713" y="507872"/>
                  </a:moveTo>
                  <a:lnTo>
                    <a:pt x="1133474" y="508000"/>
                  </a:lnTo>
                  <a:lnTo>
                    <a:pt x="1134253" y="508000"/>
                  </a:lnTo>
                  <a:lnTo>
                    <a:pt x="1132713" y="507872"/>
                  </a:lnTo>
                  <a:close/>
                </a:path>
                <a:path w="4874895" h="2975610">
                  <a:moveTo>
                    <a:pt x="1109345" y="504697"/>
                  </a:moveTo>
                  <a:lnTo>
                    <a:pt x="1109980" y="504825"/>
                  </a:lnTo>
                  <a:lnTo>
                    <a:pt x="1110273" y="504825"/>
                  </a:lnTo>
                  <a:lnTo>
                    <a:pt x="1109345" y="504697"/>
                  </a:lnTo>
                  <a:close/>
                </a:path>
                <a:path w="4874895" h="2975610">
                  <a:moveTo>
                    <a:pt x="1085073" y="500252"/>
                  </a:moveTo>
                  <a:lnTo>
                    <a:pt x="1084833" y="500252"/>
                  </a:lnTo>
                  <a:lnTo>
                    <a:pt x="1085595" y="500379"/>
                  </a:lnTo>
                  <a:lnTo>
                    <a:pt x="1085073" y="500252"/>
                  </a:lnTo>
                  <a:close/>
                </a:path>
                <a:path w="4874895" h="2975610">
                  <a:moveTo>
                    <a:pt x="1059133" y="493902"/>
                  </a:moveTo>
                  <a:lnTo>
                    <a:pt x="1058926" y="493902"/>
                  </a:lnTo>
                  <a:lnTo>
                    <a:pt x="1059560" y="494029"/>
                  </a:lnTo>
                  <a:lnTo>
                    <a:pt x="1059133" y="493902"/>
                  </a:lnTo>
                  <a:close/>
                </a:path>
                <a:path w="4874895" h="2975610">
                  <a:moveTo>
                    <a:pt x="1031367" y="485647"/>
                  </a:moveTo>
                  <a:lnTo>
                    <a:pt x="1031874" y="485901"/>
                  </a:lnTo>
                  <a:lnTo>
                    <a:pt x="1032221" y="485901"/>
                  </a:lnTo>
                  <a:lnTo>
                    <a:pt x="1031367" y="485647"/>
                  </a:lnTo>
                  <a:close/>
                </a:path>
                <a:path w="4874895" h="2975610">
                  <a:moveTo>
                    <a:pt x="1017177" y="480949"/>
                  </a:moveTo>
                  <a:lnTo>
                    <a:pt x="1017523" y="481075"/>
                  </a:lnTo>
                  <a:lnTo>
                    <a:pt x="1017177" y="480949"/>
                  </a:lnTo>
                  <a:close/>
                </a:path>
                <a:path w="4874895" h="2975610">
                  <a:moveTo>
                    <a:pt x="1002283" y="475488"/>
                  </a:moveTo>
                  <a:lnTo>
                    <a:pt x="1002538" y="475614"/>
                  </a:lnTo>
                  <a:lnTo>
                    <a:pt x="1002283" y="475488"/>
                  </a:lnTo>
                  <a:close/>
                </a:path>
                <a:path w="4874895" h="2975610">
                  <a:moveTo>
                    <a:pt x="940943" y="451738"/>
                  </a:moveTo>
                  <a:lnTo>
                    <a:pt x="941196" y="451865"/>
                  </a:lnTo>
                  <a:lnTo>
                    <a:pt x="940943" y="451738"/>
                  </a:lnTo>
                  <a:close/>
                </a:path>
                <a:path w="4874895" h="2975610">
                  <a:moveTo>
                    <a:pt x="879474" y="426846"/>
                  </a:moveTo>
                  <a:lnTo>
                    <a:pt x="879602" y="426974"/>
                  </a:lnTo>
                  <a:lnTo>
                    <a:pt x="879788" y="426974"/>
                  </a:lnTo>
                  <a:lnTo>
                    <a:pt x="879474" y="426846"/>
                  </a:lnTo>
                  <a:close/>
                </a:path>
                <a:path w="4874895" h="2975610">
                  <a:moveTo>
                    <a:pt x="756284" y="373888"/>
                  </a:moveTo>
                  <a:lnTo>
                    <a:pt x="756575" y="374014"/>
                  </a:lnTo>
                  <a:lnTo>
                    <a:pt x="756284" y="373888"/>
                  </a:lnTo>
                  <a:close/>
                </a:path>
                <a:path w="4874895" h="2975610">
                  <a:moveTo>
                    <a:pt x="694563" y="346075"/>
                  </a:moveTo>
                  <a:lnTo>
                    <a:pt x="694817" y="346201"/>
                  </a:lnTo>
                  <a:lnTo>
                    <a:pt x="694563" y="346075"/>
                  </a:lnTo>
                  <a:close/>
                </a:path>
                <a:path w="4874895" h="2975610">
                  <a:moveTo>
                    <a:pt x="632841" y="317245"/>
                  </a:moveTo>
                  <a:lnTo>
                    <a:pt x="633112" y="317372"/>
                  </a:lnTo>
                  <a:lnTo>
                    <a:pt x="632841" y="317245"/>
                  </a:lnTo>
                  <a:close/>
                </a:path>
                <a:path w="4874895" h="2975610">
                  <a:moveTo>
                    <a:pt x="571119" y="287781"/>
                  </a:moveTo>
                  <a:lnTo>
                    <a:pt x="571384" y="287908"/>
                  </a:lnTo>
                  <a:lnTo>
                    <a:pt x="571119" y="287781"/>
                  </a:lnTo>
                  <a:close/>
                </a:path>
                <a:path w="4874895" h="2975610">
                  <a:moveTo>
                    <a:pt x="509269" y="257555"/>
                  </a:moveTo>
                  <a:lnTo>
                    <a:pt x="509529" y="257682"/>
                  </a:lnTo>
                  <a:lnTo>
                    <a:pt x="509269" y="257555"/>
                  </a:lnTo>
                  <a:close/>
                </a:path>
                <a:path w="4874895" h="2975610">
                  <a:moveTo>
                    <a:pt x="385571" y="195325"/>
                  </a:moveTo>
                  <a:lnTo>
                    <a:pt x="385821" y="195452"/>
                  </a:lnTo>
                  <a:lnTo>
                    <a:pt x="385571" y="195325"/>
                  </a:lnTo>
                  <a:close/>
                </a:path>
                <a:path w="4874895" h="2975610">
                  <a:moveTo>
                    <a:pt x="261493" y="131190"/>
                  </a:moveTo>
                  <a:lnTo>
                    <a:pt x="261738" y="131317"/>
                  </a:lnTo>
                  <a:lnTo>
                    <a:pt x="261493" y="13119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3" name="object 3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9" name="object 9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8842" y="1929129"/>
            <a:ext cx="2766695" cy="384810"/>
            <a:chOff x="8768842" y="1929129"/>
            <a:chExt cx="2766695" cy="384810"/>
          </a:xfrm>
        </p:grpSpPr>
        <p:sp>
          <p:nvSpPr>
            <p:cNvPr id="13" name="object 13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967739" y="505968"/>
            <a:ext cx="2025650" cy="525780"/>
            <a:chOff x="967739" y="505968"/>
            <a:chExt cx="2025650" cy="525780"/>
          </a:xfrm>
        </p:grpSpPr>
        <p:sp>
          <p:nvSpPr>
            <p:cNvPr id="20" name="object 20"/>
            <p:cNvSpPr/>
            <p:nvPr/>
          </p:nvSpPr>
          <p:spPr>
            <a:xfrm>
              <a:off x="986789" y="525018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79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79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86789" y="525018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79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79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 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085079" y="3976496"/>
            <a:ext cx="4775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69155" algn="l"/>
              </a:tabLst>
            </a:pPr>
            <a:r>
              <a:rPr sz="2400" dirty="0">
                <a:latin typeface="Calibri"/>
                <a:cs typeface="Calibri"/>
              </a:rPr>
              <a:t>log(odds)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Predictions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0.7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(0.6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89813" y="6457188"/>
            <a:ext cx="4328160" cy="11430"/>
            <a:chOff x="489813" y="6457188"/>
            <a:chExt cx="4328160" cy="11430"/>
          </a:xfrm>
        </p:grpSpPr>
        <p:sp>
          <p:nvSpPr>
            <p:cNvPr id="31" name="object 31"/>
            <p:cNvSpPr/>
            <p:nvPr/>
          </p:nvSpPr>
          <p:spPr>
            <a:xfrm>
              <a:off x="1276477" y="6460578"/>
              <a:ext cx="1819275" cy="0"/>
            </a:xfrm>
            <a:custGeom>
              <a:avLst/>
              <a:gdLst/>
              <a:ahLst/>
              <a:cxnLst/>
              <a:rect l="l" t="t" r="r" b="b"/>
              <a:pathLst>
                <a:path w="1819275">
                  <a:moveTo>
                    <a:pt x="0" y="0"/>
                  </a:moveTo>
                  <a:lnTo>
                    <a:pt x="12700" y="0"/>
                  </a:lnTo>
                </a:path>
                <a:path w="1819275">
                  <a:moveTo>
                    <a:pt x="771524" y="0"/>
                  </a:moveTo>
                  <a:lnTo>
                    <a:pt x="784224" y="0"/>
                  </a:lnTo>
                </a:path>
                <a:path w="1819275">
                  <a:moveTo>
                    <a:pt x="1806575" y="0"/>
                  </a:moveTo>
                  <a:lnTo>
                    <a:pt x="181927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953128" y="6457188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5">
                  <a:moveTo>
                    <a:pt x="0" y="6781"/>
                  </a:moveTo>
                  <a:lnTo>
                    <a:pt x="12700" y="6781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6781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9813" y="6460578"/>
              <a:ext cx="3476625" cy="0"/>
            </a:xfrm>
            <a:custGeom>
              <a:avLst/>
              <a:gdLst/>
              <a:ahLst/>
              <a:cxnLst/>
              <a:rect l="l" t="t" r="r" b="b"/>
              <a:pathLst>
                <a:path w="3476625">
                  <a:moveTo>
                    <a:pt x="0" y="0"/>
                  </a:moveTo>
                  <a:lnTo>
                    <a:pt x="347601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58082" y="6457188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0947"/>
                  </a:moveTo>
                  <a:lnTo>
                    <a:pt x="12700" y="10947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094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58082" y="6462661"/>
              <a:ext cx="859790" cy="0"/>
            </a:xfrm>
            <a:custGeom>
              <a:avLst/>
              <a:gdLst/>
              <a:ahLst/>
              <a:cxnLst/>
              <a:rect l="l" t="t" r="r" b="b"/>
              <a:pathLst>
                <a:path w="859789">
                  <a:moveTo>
                    <a:pt x="846963" y="0"/>
                  </a:moveTo>
                  <a:lnTo>
                    <a:pt x="859663" y="0"/>
                  </a:lnTo>
                </a:path>
                <a:path w="859789">
                  <a:moveTo>
                    <a:pt x="0" y="0"/>
                  </a:moveTo>
                  <a:lnTo>
                    <a:pt x="859663" y="0"/>
                  </a:lnTo>
                </a:path>
              </a:pathLst>
            </a:custGeom>
            <a:ln w="10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477113" y="1720342"/>
          <a:ext cx="4315459" cy="4735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92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0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03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11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1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1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1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938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75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29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7" name="object 37"/>
          <p:cNvGrpSpPr/>
          <p:nvPr/>
        </p:nvGrpSpPr>
        <p:grpSpPr>
          <a:xfrm>
            <a:off x="496823" y="931544"/>
            <a:ext cx="8276590" cy="5525770"/>
            <a:chOff x="496823" y="931544"/>
            <a:chExt cx="8276590" cy="5525770"/>
          </a:xfrm>
        </p:grpSpPr>
        <p:sp>
          <p:nvSpPr>
            <p:cNvPr id="38" name="object 38"/>
            <p:cNvSpPr/>
            <p:nvPr/>
          </p:nvSpPr>
          <p:spPr>
            <a:xfrm>
              <a:off x="496823" y="3133343"/>
              <a:ext cx="4322445" cy="3324225"/>
            </a:xfrm>
            <a:custGeom>
              <a:avLst/>
              <a:gdLst/>
              <a:ahLst/>
              <a:cxnLst/>
              <a:rect l="l" t="t" r="r" b="b"/>
              <a:pathLst>
                <a:path w="4322445" h="3324225">
                  <a:moveTo>
                    <a:pt x="4322064" y="0"/>
                  </a:moveTo>
                  <a:lnTo>
                    <a:pt x="0" y="0"/>
                  </a:lnTo>
                  <a:lnTo>
                    <a:pt x="0" y="3323844"/>
                  </a:lnTo>
                  <a:lnTo>
                    <a:pt x="4322064" y="3323844"/>
                  </a:lnTo>
                  <a:lnTo>
                    <a:pt x="4322064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56331" y="931544"/>
              <a:ext cx="5616575" cy="3041015"/>
            </a:xfrm>
            <a:custGeom>
              <a:avLst/>
              <a:gdLst/>
              <a:ahLst/>
              <a:cxnLst/>
              <a:rect l="l" t="t" r="r" b="b"/>
              <a:pathLst>
                <a:path w="5616575" h="3041015">
                  <a:moveTo>
                    <a:pt x="1017524" y="481076"/>
                  </a:moveTo>
                  <a:lnTo>
                    <a:pt x="1017168" y="480949"/>
                  </a:lnTo>
                  <a:lnTo>
                    <a:pt x="1017524" y="481076"/>
                  </a:lnTo>
                  <a:close/>
                </a:path>
                <a:path w="5616575" h="3041015">
                  <a:moveTo>
                    <a:pt x="1556156" y="527558"/>
                  </a:moveTo>
                  <a:lnTo>
                    <a:pt x="1534541" y="521335"/>
                  </a:lnTo>
                  <a:lnTo>
                    <a:pt x="1503045" y="513588"/>
                  </a:lnTo>
                  <a:lnTo>
                    <a:pt x="1486814" y="510413"/>
                  </a:lnTo>
                  <a:lnTo>
                    <a:pt x="1473200" y="507746"/>
                  </a:lnTo>
                  <a:lnTo>
                    <a:pt x="1445133" y="503555"/>
                  </a:lnTo>
                  <a:lnTo>
                    <a:pt x="1418463" y="500761"/>
                  </a:lnTo>
                  <a:lnTo>
                    <a:pt x="1393063" y="499364"/>
                  </a:lnTo>
                  <a:lnTo>
                    <a:pt x="1368806" y="498983"/>
                  </a:lnTo>
                  <a:lnTo>
                    <a:pt x="1345692" y="499491"/>
                  </a:lnTo>
                  <a:lnTo>
                    <a:pt x="1323340" y="500761"/>
                  </a:lnTo>
                  <a:lnTo>
                    <a:pt x="1301750" y="502412"/>
                  </a:lnTo>
                  <a:lnTo>
                    <a:pt x="1239266" y="507873"/>
                  </a:lnTo>
                  <a:lnTo>
                    <a:pt x="1239520" y="507873"/>
                  </a:lnTo>
                  <a:lnTo>
                    <a:pt x="1218565" y="509397"/>
                  </a:lnTo>
                  <a:lnTo>
                    <a:pt x="1219073" y="509397"/>
                  </a:lnTo>
                  <a:lnTo>
                    <a:pt x="1197864" y="510286"/>
                  </a:lnTo>
                  <a:lnTo>
                    <a:pt x="1177417" y="510413"/>
                  </a:lnTo>
                  <a:lnTo>
                    <a:pt x="1158887" y="509778"/>
                  </a:lnTo>
                  <a:lnTo>
                    <a:pt x="1155192" y="509651"/>
                  </a:lnTo>
                  <a:lnTo>
                    <a:pt x="1155827" y="509778"/>
                  </a:lnTo>
                  <a:lnTo>
                    <a:pt x="1134249" y="508000"/>
                  </a:lnTo>
                  <a:lnTo>
                    <a:pt x="1132713" y="507873"/>
                  </a:lnTo>
                  <a:lnTo>
                    <a:pt x="1133475" y="508000"/>
                  </a:lnTo>
                  <a:lnTo>
                    <a:pt x="1110272" y="504825"/>
                  </a:lnTo>
                  <a:lnTo>
                    <a:pt x="1109345" y="504698"/>
                  </a:lnTo>
                  <a:lnTo>
                    <a:pt x="1109980" y="504825"/>
                  </a:lnTo>
                  <a:lnTo>
                    <a:pt x="1084834" y="500253"/>
                  </a:lnTo>
                  <a:lnTo>
                    <a:pt x="1085596" y="500380"/>
                  </a:lnTo>
                  <a:lnTo>
                    <a:pt x="1085062" y="500253"/>
                  </a:lnTo>
                  <a:lnTo>
                    <a:pt x="1058926" y="493903"/>
                  </a:lnTo>
                  <a:lnTo>
                    <a:pt x="1059561" y="494030"/>
                  </a:lnTo>
                  <a:lnTo>
                    <a:pt x="1059129" y="493903"/>
                  </a:lnTo>
                  <a:lnTo>
                    <a:pt x="1032217" y="485902"/>
                  </a:lnTo>
                  <a:lnTo>
                    <a:pt x="1031367" y="485648"/>
                  </a:lnTo>
                  <a:lnTo>
                    <a:pt x="1031875" y="485902"/>
                  </a:lnTo>
                  <a:lnTo>
                    <a:pt x="1017143" y="480949"/>
                  </a:lnTo>
                  <a:lnTo>
                    <a:pt x="1002626" y="475615"/>
                  </a:lnTo>
                  <a:lnTo>
                    <a:pt x="1002284" y="475488"/>
                  </a:lnTo>
                  <a:lnTo>
                    <a:pt x="1002538" y="475615"/>
                  </a:lnTo>
                  <a:lnTo>
                    <a:pt x="941260" y="451866"/>
                  </a:lnTo>
                  <a:lnTo>
                    <a:pt x="940943" y="451739"/>
                  </a:lnTo>
                  <a:lnTo>
                    <a:pt x="941197" y="451866"/>
                  </a:lnTo>
                  <a:lnTo>
                    <a:pt x="879779" y="426974"/>
                  </a:lnTo>
                  <a:lnTo>
                    <a:pt x="879475" y="426847"/>
                  </a:lnTo>
                  <a:lnTo>
                    <a:pt x="879602" y="426974"/>
                  </a:lnTo>
                  <a:lnTo>
                    <a:pt x="817880" y="400939"/>
                  </a:lnTo>
                  <a:lnTo>
                    <a:pt x="818134" y="400939"/>
                  </a:lnTo>
                  <a:lnTo>
                    <a:pt x="756564" y="374015"/>
                  </a:lnTo>
                  <a:lnTo>
                    <a:pt x="756285" y="373888"/>
                  </a:lnTo>
                  <a:lnTo>
                    <a:pt x="756412" y="374015"/>
                  </a:lnTo>
                  <a:lnTo>
                    <a:pt x="694842" y="346202"/>
                  </a:lnTo>
                  <a:lnTo>
                    <a:pt x="694563" y="346075"/>
                  </a:lnTo>
                  <a:lnTo>
                    <a:pt x="633107" y="317373"/>
                  </a:lnTo>
                  <a:lnTo>
                    <a:pt x="632841" y="317246"/>
                  </a:lnTo>
                  <a:lnTo>
                    <a:pt x="632968" y="317373"/>
                  </a:lnTo>
                  <a:lnTo>
                    <a:pt x="571373" y="287909"/>
                  </a:lnTo>
                  <a:lnTo>
                    <a:pt x="571119" y="287782"/>
                  </a:lnTo>
                  <a:lnTo>
                    <a:pt x="571246" y="287909"/>
                  </a:lnTo>
                  <a:lnTo>
                    <a:pt x="509524" y="257683"/>
                  </a:lnTo>
                  <a:lnTo>
                    <a:pt x="509270" y="257556"/>
                  </a:lnTo>
                  <a:lnTo>
                    <a:pt x="509397" y="257683"/>
                  </a:lnTo>
                  <a:lnTo>
                    <a:pt x="447421" y="226822"/>
                  </a:lnTo>
                  <a:lnTo>
                    <a:pt x="447548" y="226822"/>
                  </a:lnTo>
                  <a:lnTo>
                    <a:pt x="385813" y="195453"/>
                  </a:lnTo>
                  <a:lnTo>
                    <a:pt x="385572" y="195326"/>
                  </a:lnTo>
                  <a:lnTo>
                    <a:pt x="385572" y="195453"/>
                  </a:lnTo>
                  <a:lnTo>
                    <a:pt x="261734" y="131318"/>
                  </a:lnTo>
                  <a:lnTo>
                    <a:pt x="261493" y="131191"/>
                  </a:lnTo>
                  <a:lnTo>
                    <a:pt x="261620" y="131318"/>
                  </a:lnTo>
                  <a:lnTo>
                    <a:pt x="13462" y="0"/>
                  </a:lnTo>
                  <a:lnTo>
                    <a:pt x="0" y="25146"/>
                  </a:lnTo>
                  <a:lnTo>
                    <a:pt x="372491" y="220853"/>
                  </a:lnTo>
                  <a:lnTo>
                    <a:pt x="434594" y="252349"/>
                  </a:lnTo>
                  <a:lnTo>
                    <a:pt x="558800" y="313563"/>
                  </a:lnTo>
                  <a:lnTo>
                    <a:pt x="620649" y="343154"/>
                  </a:lnTo>
                  <a:lnTo>
                    <a:pt x="682752" y="372110"/>
                  </a:lnTo>
                  <a:lnTo>
                    <a:pt x="744728" y="400050"/>
                  </a:lnTo>
                  <a:lnTo>
                    <a:pt x="806704" y="427228"/>
                  </a:lnTo>
                  <a:lnTo>
                    <a:pt x="868680" y="453390"/>
                  </a:lnTo>
                  <a:lnTo>
                    <a:pt x="930529" y="478409"/>
                  </a:lnTo>
                  <a:lnTo>
                    <a:pt x="992378" y="502285"/>
                  </a:lnTo>
                  <a:lnTo>
                    <a:pt x="1051814" y="521589"/>
                  </a:lnTo>
                  <a:lnTo>
                    <a:pt x="1105154" y="533019"/>
                  </a:lnTo>
                  <a:lnTo>
                    <a:pt x="1153922" y="538226"/>
                  </a:lnTo>
                  <a:lnTo>
                    <a:pt x="1176782" y="538988"/>
                  </a:lnTo>
                  <a:lnTo>
                    <a:pt x="1198880" y="538861"/>
                  </a:lnTo>
                  <a:lnTo>
                    <a:pt x="1220470" y="537972"/>
                  </a:lnTo>
                  <a:lnTo>
                    <a:pt x="1241679" y="536448"/>
                  </a:lnTo>
                  <a:lnTo>
                    <a:pt x="1304163" y="530860"/>
                  </a:lnTo>
                  <a:lnTo>
                    <a:pt x="1303909" y="530860"/>
                  </a:lnTo>
                  <a:lnTo>
                    <a:pt x="1325372" y="529209"/>
                  </a:lnTo>
                  <a:lnTo>
                    <a:pt x="1325118" y="529336"/>
                  </a:lnTo>
                  <a:lnTo>
                    <a:pt x="1327302" y="529209"/>
                  </a:lnTo>
                  <a:lnTo>
                    <a:pt x="1347089" y="528066"/>
                  </a:lnTo>
                  <a:lnTo>
                    <a:pt x="1368971" y="527570"/>
                  </a:lnTo>
                  <a:lnTo>
                    <a:pt x="1368679" y="527558"/>
                  </a:lnTo>
                  <a:lnTo>
                    <a:pt x="1556156" y="527558"/>
                  </a:lnTo>
                  <a:close/>
                </a:path>
                <a:path w="5616575" h="3041015">
                  <a:moveTo>
                    <a:pt x="4874387" y="2975229"/>
                  </a:moveTo>
                  <a:lnTo>
                    <a:pt x="4854854" y="2932811"/>
                  </a:lnTo>
                  <a:lnTo>
                    <a:pt x="4807585" y="2830068"/>
                  </a:lnTo>
                  <a:lnTo>
                    <a:pt x="4807483" y="2903258"/>
                  </a:lnTo>
                  <a:lnTo>
                    <a:pt x="3643122" y="1974342"/>
                  </a:lnTo>
                  <a:lnTo>
                    <a:pt x="3475507" y="1842643"/>
                  </a:lnTo>
                  <a:lnTo>
                    <a:pt x="3070225" y="1527683"/>
                  </a:lnTo>
                  <a:lnTo>
                    <a:pt x="2920708" y="1413383"/>
                  </a:lnTo>
                  <a:lnTo>
                    <a:pt x="2635250" y="1198753"/>
                  </a:lnTo>
                  <a:lnTo>
                    <a:pt x="2585135" y="1161796"/>
                  </a:lnTo>
                  <a:lnTo>
                    <a:pt x="2506345" y="1104011"/>
                  </a:lnTo>
                  <a:lnTo>
                    <a:pt x="2429802" y="1048512"/>
                  </a:lnTo>
                  <a:lnTo>
                    <a:pt x="2322957" y="972058"/>
                  </a:lnTo>
                  <a:lnTo>
                    <a:pt x="2283866" y="944626"/>
                  </a:lnTo>
                  <a:lnTo>
                    <a:pt x="2250567" y="921258"/>
                  </a:lnTo>
                  <a:lnTo>
                    <a:pt x="2180590" y="872871"/>
                  </a:lnTo>
                  <a:lnTo>
                    <a:pt x="2148052" y="850773"/>
                  </a:lnTo>
                  <a:lnTo>
                    <a:pt x="2113280" y="827151"/>
                  </a:lnTo>
                  <a:lnTo>
                    <a:pt x="2048510" y="783971"/>
                  </a:lnTo>
                  <a:lnTo>
                    <a:pt x="2023097" y="767461"/>
                  </a:lnTo>
                  <a:lnTo>
                    <a:pt x="1986153" y="743458"/>
                  </a:lnTo>
                  <a:lnTo>
                    <a:pt x="1939048" y="713867"/>
                  </a:lnTo>
                  <a:lnTo>
                    <a:pt x="1871853" y="673227"/>
                  </a:lnTo>
                  <a:lnTo>
                    <a:pt x="1819783" y="643763"/>
                  </a:lnTo>
                  <a:lnTo>
                    <a:pt x="1818132" y="642874"/>
                  </a:lnTo>
                  <a:lnTo>
                    <a:pt x="1796529" y="631190"/>
                  </a:lnTo>
                  <a:lnTo>
                    <a:pt x="1794891" y="630301"/>
                  </a:lnTo>
                  <a:lnTo>
                    <a:pt x="1775917" y="620268"/>
                  </a:lnTo>
                  <a:lnTo>
                    <a:pt x="1770888" y="617601"/>
                  </a:lnTo>
                  <a:lnTo>
                    <a:pt x="1756219" y="610108"/>
                  </a:lnTo>
                  <a:lnTo>
                    <a:pt x="1747520" y="605663"/>
                  </a:lnTo>
                  <a:lnTo>
                    <a:pt x="1737436" y="600710"/>
                  </a:lnTo>
                  <a:lnTo>
                    <a:pt x="1725041" y="594614"/>
                  </a:lnTo>
                  <a:lnTo>
                    <a:pt x="1703197" y="584200"/>
                  </a:lnTo>
                  <a:lnTo>
                    <a:pt x="1686229" y="576580"/>
                  </a:lnTo>
                  <a:lnTo>
                    <a:pt x="1681988" y="574675"/>
                  </a:lnTo>
                  <a:lnTo>
                    <a:pt x="1671104" y="569976"/>
                  </a:lnTo>
                  <a:lnTo>
                    <a:pt x="1661414" y="565785"/>
                  </a:lnTo>
                  <a:lnTo>
                    <a:pt x="1643126" y="558165"/>
                  </a:lnTo>
                  <a:lnTo>
                    <a:pt x="1641602" y="557530"/>
                  </a:lnTo>
                  <a:lnTo>
                    <a:pt x="1622298" y="549910"/>
                  </a:lnTo>
                  <a:lnTo>
                    <a:pt x="1619529" y="548894"/>
                  </a:lnTo>
                  <a:lnTo>
                    <a:pt x="1603629" y="543052"/>
                  </a:lnTo>
                  <a:lnTo>
                    <a:pt x="1598841" y="541401"/>
                  </a:lnTo>
                  <a:lnTo>
                    <a:pt x="1585595" y="536829"/>
                  </a:lnTo>
                  <a:lnTo>
                    <a:pt x="1582547" y="535813"/>
                  </a:lnTo>
                  <a:lnTo>
                    <a:pt x="1568069" y="530987"/>
                  </a:lnTo>
                  <a:lnTo>
                    <a:pt x="1561884" y="529209"/>
                  </a:lnTo>
                  <a:lnTo>
                    <a:pt x="1556156" y="527558"/>
                  </a:lnTo>
                  <a:lnTo>
                    <a:pt x="1368971" y="527570"/>
                  </a:lnTo>
                  <a:lnTo>
                    <a:pt x="1391793" y="527939"/>
                  </a:lnTo>
                  <a:lnTo>
                    <a:pt x="1416558" y="529336"/>
                  </a:lnTo>
                  <a:lnTo>
                    <a:pt x="1415796" y="529209"/>
                  </a:lnTo>
                  <a:lnTo>
                    <a:pt x="1441831" y="531876"/>
                  </a:lnTo>
                  <a:lnTo>
                    <a:pt x="1441196" y="531876"/>
                  </a:lnTo>
                  <a:lnTo>
                    <a:pt x="1468755" y="535940"/>
                  </a:lnTo>
                  <a:lnTo>
                    <a:pt x="1526946" y="548906"/>
                  </a:lnTo>
                  <a:lnTo>
                    <a:pt x="1559814" y="558419"/>
                  </a:lnTo>
                  <a:lnTo>
                    <a:pt x="1559306" y="558165"/>
                  </a:lnTo>
                  <a:lnTo>
                    <a:pt x="1576578" y="563880"/>
                  </a:lnTo>
                  <a:lnTo>
                    <a:pt x="1576324" y="563880"/>
                  </a:lnTo>
                  <a:lnTo>
                    <a:pt x="1594104" y="570103"/>
                  </a:lnTo>
                  <a:lnTo>
                    <a:pt x="1593850" y="569976"/>
                  </a:lnTo>
                  <a:lnTo>
                    <a:pt x="1612265" y="576707"/>
                  </a:lnTo>
                  <a:lnTo>
                    <a:pt x="1612011" y="576580"/>
                  </a:lnTo>
                  <a:lnTo>
                    <a:pt x="1631061" y="584073"/>
                  </a:lnTo>
                  <a:lnTo>
                    <a:pt x="1630807" y="584073"/>
                  </a:lnTo>
                  <a:lnTo>
                    <a:pt x="1650492" y="592074"/>
                  </a:lnTo>
                  <a:lnTo>
                    <a:pt x="1650238" y="592074"/>
                  </a:lnTo>
                  <a:lnTo>
                    <a:pt x="1670558" y="600837"/>
                  </a:lnTo>
                  <a:lnTo>
                    <a:pt x="1691259" y="610235"/>
                  </a:lnTo>
                  <a:lnTo>
                    <a:pt x="1712722" y="620395"/>
                  </a:lnTo>
                  <a:lnTo>
                    <a:pt x="1712595" y="620268"/>
                  </a:lnTo>
                  <a:lnTo>
                    <a:pt x="1734820" y="631317"/>
                  </a:lnTo>
                  <a:lnTo>
                    <a:pt x="1734693" y="631190"/>
                  </a:lnTo>
                  <a:lnTo>
                    <a:pt x="1757807" y="643001"/>
                  </a:lnTo>
                  <a:lnTo>
                    <a:pt x="1757680" y="642874"/>
                  </a:lnTo>
                  <a:lnTo>
                    <a:pt x="1781556" y="655447"/>
                  </a:lnTo>
                  <a:lnTo>
                    <a:pt x="1781302" y="655447"/>
                  </a:lnTo>
                  <a:lnTo>
                    <a:pt x="1806067" y="668782"/>
                  </a:lnTo>
                  <a:lnTo>
                    <a:pt x="1805940" y="668782"/>
                  </a:lnTo>
                  <a:lnTo>
                    <a:pt x="1831340" y="682879"/>
                  </a:lnTo>
                  <a:lnTo>
                    <a:pt x="1831213" y="682879"/>
                  </a:lnTo>
                  <a:lnTo>
                    <a:pt x="1857248" y="697865"/>
                  </a:lnTo>
                  <a:lnTo>
                    <a:pt x="1857451" y="697992"/>
                  </a:lnTo>
                  <a:lnTo>
                    <a:pt x="1884426" y="713994"/>
                  </a:lnTo>
                  <a:lnTo>
                    <a:pt x="1884299" y="713867"/>
                  </a:lnTo>
                  <a:lnTo>
                    <a:pt x="1912366" y="730885"/>
                  </a:lnTo>
                  <a:lnTo>
                    <a:pt x="1912112" y="730758"/>
                  </a:lnTo>
                  <a:lnTo>
                    <a:pt x="1912315" y="730885"/>
                  </a:lnTo>
                  <a:lnTo>
                    <a:pt x="1941068" y="748792"/>
                  </a:lnTo>
                  <a:lnTo>
                    <a:pt x="1940941" y="748792"/>
                  </a:lnTo>
                  <a:lnTo>
                    <a:pt x="1970786" y="767588"/>
                  </a:lnTo>
                  <a:lnTo>
                    <a:pt x="1970659" y="767461"/>
                  </a:lnTo>
                  <a:lnTo>
                    <a:pt x="2032762" y="807847"/>
                  </a:lnTo>
                  <a:lnTo>
                    <a:pt x="2032635" y="807847"/>
                  </a:lnTo>
                  <a:lnTo>
                    <a:pt x="2097405" y="850900"/>
                  </a:lnTo>
                  <a:lnTo>
                    <a:pt x="2097278" y="850773"/>
                  </a:lnTo>
                  <a:lnTo>
                    <a:pt x="2164461" y="896493"/>
                  </a:lnTo>
                  <a:lnTo>
                    <a:pt x="2234311" y="944753"/>
                  </a:lnTo>
                  <a:lnTo>
                    <a:pt x="2234184" y="944626"/>
                  </a:lnTo>
                  <a:lnTo>
                    <a:pt x="2306574" y="995426"/>
                  </a:lnTo>
                  <a:lnTo>
                    <a:pt x="2306447" y="995426"/>
                  </a:lnTo>
                  <a:lnTo>
                    <a:pt x="2381123" y="1048639"/>
                  </a:lnTo>
                  <a:lnTo>
                    <a:pt x="2380996" y="1048512"/>
                  </a:lnTo>
                  <a:lnTo>
                    <a:pt x="2457958" y="1104138"/>
                  </a:lnTo>
                  <a:lnTo>
                    <a:pt x="2457958" y="1104011"/>
                  </a:lnTo>
                  <a:lnTo>
                    <a:pt x="2537079" y="1161923"/>
                  </a:lnTo>
                  <a:lnTo>
                    <a:pt x="2537079" y="1161796"/>
                  </a:lnTo>
                  <a:lnTo>
                    <a:pt x="2701544" y="1283716"/>
                  </a:lnTo>
                  <a:lnTo>
                    <a:pt x="2701417" y="1283716"/>
                  </a:lnTo>
                  <a:lnTo>
                    <a:pt x="2873629" y="1413510"/>
                  </a:lnTo>
                  <a:lnTo>
                    <a:pt x="2873629" y="1413383"/>
                  </a:lnTo>
                  <a:lnTo>
                    <a:pt x="3052826" y="1550289"/>
                  </a:lnTo>
                  <a:lnTo>
                    <a:pt x="3429368" y="1842770"/>
                  </a:lnTo>
                  <a:lnTo>
                    <a:pt x="3429241" y="1842643"/>
                  </a:lnTo>
                  <a:lnTo>
                    <a:pt x="3625342" y="1996821"/>
                  </a:lnTo>
                  <a:lnTo>
                    <a:pt x="4789589" y="2925635"/>
                  </a:lnTo>
                  <a:lnTo>
                    <a:pt x="4718177" y="2941574"/>
                  </a:lnTo>
                  <a:lnTo>
                    <a:pt x="4874387" y="2975229"/>
                  </a:lnTo>
                  <a:close/>
                </a:path>
                <a:path w="5616575" h="3041015">
                  <a:moveTo>
                    <a:pt x="5616575" y="3040761"/>
                  </a:moveTo>
                  <a:lnTo>
                    <a:pt x="5597537" y="2996184"/>
                  </a:lnTo>
                  <a:lnTo>
                    <a:pt x="5553837" y="2893822"/>
                  </a:lnTo>
                  <a:lnTo>
                    <a:pt x="5551703" y="2966936"/>
                  </a:lnTo>
                  <a:lnTo>
                    <a:pt x="2158746" y="86995"/>
                  </a:lnTo>
                  <a:lnTo>
                    <a:pt x="2140204" y="108839"/>
                  </a:lnTo>
                  <a:lnTo>
                    <a:pt x="5533263" y="2988767"/>
                  </a:lnTo>
                  <a:lnTo>
                    <a:pt x="5461381" y="3002788"/>
                  </a:lnTo>
                  <a:lnTo>
                    <a:pt x="5616575" y="304076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87997" y="1042416"/>
            <a:ext cx="4069715" cy="411480"/>
            <a:chOff x="6587997" y="1042416"/>
            <a:chExt cx="4069715" cy="411480"/>
          </a:xfrm>
        </p:grpSpPr>
        <p:sp>
          <p:nvSpPr>
            <p:cNvPr id="3" name="object 3"/>
            <p:cNvSpPr/>
            <p:nvPr/>
          </p:nvSpPr>
          <p:spPr>
            <a:xfrm>
              <a:off x="6594347" y="1060704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94347" y="1060704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3237" y="1061466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3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3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3" y="311150"/>
                  </a:lnTo>
                  <a:lnTo>
                    <a:pt x="1495043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3237" y="1061466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3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3" y="62230"/>
                  </a:lnTo>
                  <a:lnTo>
                    <a:pt x="1495043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3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29143" y="355091"/>
            <a:ext cx="1533525" cy="410209"/>
            <a:chOff x="7629143" y="355091"/>
            <a:chExt cx="1533525" cy="410209"/>
          </a:xfrm>
        </p:grpSpPr>
        <p:sp>
          <p:nvSpPr>
            <p:cNvPr id="9" name="object 9"/>
            <p:cNvSpPr/>
            <p:nvPr/>
          </p:nvSpPr>
          <p:spPr>
            <a:xfrm>
              <a:off x="7648193" y="374141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8193" y="374141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8842" y="1917192"/>
            <a:ext cx="2780030" cy="410209"/>
            <a:chOff x="8768842" y="1917192"/>
            <a:chExt cx="2780030" cy="410209"/>
          </a:xfrm>
        </p:grpSpPr>
        <p:sp>
          <p:nvSpPr>
            <p:cNvPr id="13" name="object 13"/>
            <p:cNvSpPr/>
            <p:nvPr/>
          </p:nvSpPr>
          <p:spPr>
            <a:xfrm>
              <a:off x="8775192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75192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34778" y="193624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34778" y="193624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515606" y="729487"/>
            <a:ext cx="3266440" cy="1207135"/>
            <a:chOff x="7515606" y="729487"/>
            <a:chExt cx="3266440" cy="1207135"/>
          </a:xfrm>
        </p:grpSpPr>
        <p:sp>
          <p:nvSpPr>
            <p:cNvPr id="19" name="object 19"/>
            <p:cNvSpPr/>
            <p:nvPr/>
          </p:nvSpPr>
          <p:spPr>
            <a:xfrm>
              <a:off x="7515606" y="729487"/>
              <a:ext cx="890269" cy="518795"/>
            </a:xfrm>
            <a:custGeom>
              <a:avLst/>
              <a:gdLst/>
              <a:ahLst/>
              <a:cxnLst/>
              <a:rect l="l" t="t" r="r" b="b"/>
              <a:pathLst>
                <a:path w="890270" h="518794">
                  <a:moveTo>
                    <a:pt x="70993" y="412114"/>
                  </a:moveTo>
                  <a:lnTo>
                    <a:pt x="0" y="518287"/>
                  </a:lnTo>
                  <a:lnTo>
                    <a:pt x="127635" y="511301"/>
                  </a:lnTo>
                  <a:lnTo>
                    <a:pt x="114145" y="487679"/>
                  </a:lnTo>
                  <a:lnTo>
                    <a:pt x="92201" y="487679"/>
                  </a:lnTo>
                  <a:lnTo>
                    <a:pt x="73278" y="454533"/>
                  </a:lnTo>
                  <a:lnTo>
                    <a:pt x="89830" y="445101"/>
                  </a:lnTo>
                  <a:lnTo>
                    <a:pt x="70993" y="412114"/>
                  </a:lnTo>
                  <a:close/>
                </a:path>
                <a:path w="890270" h="518794">
                  <a:moveTo>
                    <a:pt x="89830" y="445101"/>
                  </a:moveTo>
                  <a:lnTo>
                    <a:pt x="73278" y="454533"/>
                  </a:lnTo>
                  <a:lnTo>
                    <a:pt x="92201" y="487679"/>
                  </a:lnTo>
                  <a:lnTo>
                    <a:pt x="108756" y="478243"/>
                  </a:lnTo>
                  <a:lnTo>
                    <a:pt x="89830" y="445101"/>
                  </a:lnTo>
                  <a:close/>
                </a:path>
                <a:path w="890270" h="518794">
                  <a:moveTo>
                    <a:pt x="108756" y="478243"/>
                  </a:moveTo>
                  <a:lnTo>
                    <a:pt x="92201" y="487679"/>
                  </a:lnTo>
                  <a:lnTo>
                    <a:pt x="114145" y="487679"/>
                  </a:lnTo>
                  <a:lnTo>
                    <a:pt x="108756" y="478243"/>
                  </a:lnTo>
                  <a:close/>
                </a:path>
                <a:path w="890270" h="518794">
                  <a:moveTo>
                    <a:pt x="870966" y="0"/>
                  </a:moveTo>
                  <a:lnTo>
                    <a:pt x="89830" y="445101"/>
                  </a:lnTo>
                  <a:lnTo>
                    <a:pt x="108756" y="478243"/>
                  </a:lnTo>
                  <a:lnTo>
                    <a:pt x="889762" y="33020"/>
                  </a:lnTo>
                  <a:lnTo>
                    <a:pt x="8709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5810" y="730122"/>
              <a:ext cx="758190" cy="518159"/>
            </a:xfrm>
            <a:custGeom>
              <a:avLst/>
              <a:gdLst/>
              <a:ahLst/>
              <a:cxnLst/>
              <a:rect l="l" t="t" r="r" b="b"/>
              <a:pathLst>
                <a:path w="758190" h="518159">
                  <a:moveTo>
                    <a:pt x="652423" y="469798"/>
                  </a:moveTo>
                  <a:lnTo>
                    <a:pt x="631190" y="501396"/>
                  </a:lnTo>
                  <a:lnTo>
                    <a:pt x="757936" y="517651"/>
                  </a:lnTo>
                  <a:lnTo>
                    <a:pt x="736842" y="480440"/>
                  </a:lnTo>
                  <a:lnTo>
                    <a:pt x="668274" y="480440"/>
                  </a:lnTo>
                  <a:lnTo>
                    <a:pt x="652423" y="469798"/>
                  </a:lnTo>
                  <a:close/>
                </a:path>
                <a:path w="758190" h="518159">
                  <a:moveTo>
                    <a:pt x="673721" y="438106"/>
                  </a:moveTo>
                  <a:lnTo>
                    <a:pt x="652423" y="469798"/>
                  </a:lnTo>
                  <a:lnTo>
                    <a:pt x="668274" y="480440"/>
                  </a:lnTo>
                  <a:lnTo>
                    <a:pt x="689483" y="448690"/>
                  </a:lnTo>
                  <a:lnTo>
                    <a:pt x="673721" y="438106"/>
                  </a:lnTo>
                  <a:close/>
                </a:path>
                <a:path w="758190" h="518159">
                  <a:moveTo>
                    <a:pt x="694944" y="406526"/>
                  </a:moveTo>
                  <a:lnTo>
                    <a:pt x="673721" y="438106"/>
                  </a:lnTo>
                  <a:lnTo>
                    <a:pt x="689483" y="448690"/>
                  </a:lnTo>
                  <a:lnTo>
                    <a:pt x="668274" y="480440"/>
                  </a:lnTo>
                  <a:lnTo>
                    <a:pt x="736842" y="480440"/>
                  </a:lnTo>
                  <a:lnTo>
                    <a:pt x="694944" y="406526"/>
                  </a:lnTo>
                  <a:close/>
                </a:path>
                <a:path w="758190" h="518159">
                  <a:moveTo>
                    <a:pt x="21336" y="0"/>
                  </a:moveTo>
                  <a:lnTo>
                    <a:pt x="0" y="31750"/>
                  </a:lnTo>
                  <a:lnTo>
                    <a:pt x="652423" y="469798"/>
                  </a:lnTo>
                  <a:lnTo>
                    <a:pt x="673721" y="438106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71254" y="1419986"/>
              <a:ext cx="631825" cy="516255"/>
            </a:xfrm>
            <a:custGeom>
              <a:avLst/>
              <a:gdLst/>
              <a:ahLst/>
              <a:cxnLst/>
              <a:rect l="l" t="t" r="r" b="b"/>
              <a:pathLst>
                <a:path w="631825" h="516255">
                  <a:moveTo>
                    <a:pt x="52959" y="399923"/>
                  </a:moveTo>
                  <a:lnTo>
                    <a:pt x="0" y="516127"/>
                  </a:lnTo>
                  <a:lnTo>
                    <a:pt x="124841" y="488696"/>
                  </a:lnTo>
                  <a:lnTo>
                    <a:pt x="110546" y="471042"/>
                  </a:lnTo>
                  <a:lnTo>
                    <a:pt x="85978" y="471042"/>
                  </a:lnTo>
                  <a:lnTo>
                    <a:pt x="62102" y="441451"/>
                  </a:lnTo>
                  <a:lnTo>
                    <a:pt x="76896" y="429485"/>
                  </a:lnTo>
                  <a:lnTo>
                    <a:pt x="52959" y="399923"/>
                  </a:lnTo>
                  <a:close/>
                </a:path>
                <a:path w="631825" h="516255">
                  <a:moveTo>
                    <a:pt x="76896" y="429485"/>
                  </a:moveTo>
                  <a:lnTo>
                    <a:pt x="62102" y="441451"/>
                  </a:lnTo>
                  <a:lnTo>
                    <a:pt x="85978" y="471042"/>
                  </a:lnTo>
                  <a:lnTo>
                    <a:pt x="100826" y="459038"/>
                  </a:lnTo>
                  <a:lnTo>
                    <a:pt x="76896" y="429485"/>
                  </a:lnTo>
                  <a:close/>
                </a:path>
                <a:path w="631825" h="516255">
                  <a:moveTo>
                    <a:pt x="100826" y="459038"/>
                  </a:moveTo>
                  <a:lnTo>
                    <a:pt x="85978" y="471042"/>
                  </a:lnTo>
                  <a:lnTo>
                    <a:pt x="110546" y="471042"/>
                  </a:lnTo>
                  <a:lnTo>
                    <a:pt x="100826" y="459038"/>
                  </a:lnTo>
                  <a:close/>
                </a:path>
                <a:path w="631825" h="516255">
                  <a:moveTo>
                    <a:pt x="607822" y="0"/>
                  </a:moveTo>
                  <a:lnTo>
                    <a:pt x="76896" y="429485"/>
                  </a:lnTo>
                  <a:lnTo>
                    <a:pt x="100826" y="459038"/>
                  </a:lnTo>
                  <a:lnTo>
                    <a:pt x="631825" y="29717"/>
                  </a:lnTo>
                  <a:lnTo>
                    <a:pt x="60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880854" y="1431797"/>
              <a:ext cx="901065" cy="504190"/>
            </a:xfrm>
            <a:custGeom>
              <a:avLst/>
              <a:gdLst/>
              <a:ahLst/>
              <a:cxnLst/>
              <a:rect l="l" t="t" r="r" b="b"/>
              <a:pathLst>
                <a:path w="901065" h="504189">
                  <a:moveTo>
                    <a:pt x="791443" y="465880"/>
                  </a:moveTo>
                  <a:lnTo>
                    <a:pt x="773176" y="499363"/>
                  </a:lnTo>
                  <a:lnTo>
                    <a:pt x="900811" y="503936"/>
                  </a:lnTo>
                  <a:lnTo>
                    <a:pt x="880689" y="474979"/>
                  </a:lnTo>
                  <a:lnTo>
                    <a:pt x="808101" y="474979"/>
                  </a:lnTo>
                  <a:lnTo>
                    <a:pt x="791443" y="465880"/>
                  </a:lnTo>
                  <a:close/>
                </a:path>
                <a:path w="901065" h="504189">
                  <a:moveTo>
                    <a:pt x="809682" y="432449"/>
                  </a:moveTo>
                  <a:lnTo>
                    <a:pt x="791443" y="465880"/>
                  </a:lnTo>
                  <a:lnTo>
                    <a:pt x="808101" y="474979"/>
                  </a:lnTo>
                  <a:lnTo>
                    <a:pt x="826389" y="441578"/>
                  </a:lnTo>
                  <a:lnTo>
                    <a:pt x="809682" y="432449"/>
                  </a:lnTo>
                  <a:close/>
                </a:path>
                <a:path w="901065" h="504189">
                  <a:moveTo>
                    <a:pt x="827913" y="399034"/>
                  </a:moveTo>
                  <a:lnTo>
                    <a:pt x="809682" y="432449"/>
                  </a:lnTo>
                  <a:lnTo>
                    <a:pt x="826389" y="441578"/>
                  </a:lnTo>
                  <a:lnTo>
                    <a:pt x="808101" y="474979"/>
                  </a:lnTo>
                  <a:lnTo>
                    <a:pt x="880689" y="474979"/>
                  </a:lnTo>
                  <a:lnTo>
                    <a:pt x="827913" y="399034"/>
                  </a:lnTo>
                  <a:close/>
                </a:path>
                <a:path w="901065" h="504189">
                  <a:moveTo>
                    <a:pt x="18288" y="0"/>
                  </a:moveTo>
                  <a:lnTo>
                    <a:pt x="0" y="33527"/>
                  </a:lnTo>
                  <a:lnTo>
                    <a:pt x="791443" y="465880"/>
                  </a:lnTo>
                  <a:lnTo>
                    <a:pt x="809682" y="432449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967739" y="505968"/>
            <a:ext cx="2025650" cy="525780"/>
            <a:chOff x="967739" y="505968"/>
            <a:chExt cx="2025650" cy="525780"/>
          </a:xfrm>
        </p:grpSpPr>
        <p:sp>
          <p:nvSpPr>
            <p:cNvPr id="24" name="object 24"/>
            <p:cNvSpPr/>
            <p:nvPr/>
          </p:nvSpPr>
          <p:spPr>
            <a:xfrm>
              <a:off x="986789" y="525018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79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79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86789" y="525018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79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79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 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085079" y="3976496"/>
            <a:ext cx="4909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log(odds)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Predictions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0.7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(0.6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-</a:t>
            </a:r>
            <a:r>
              <a:rPr sz="2400" spc="-20" dirty="0">
                <a:latin typeface="Calibri"/>
                <a:cs typeface="Calibri"/>
              </a:rPr>
              <a:t>1.8)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89813" y="6457188"/>
            <a:ext cx="4328160" cy="11430"/>
            <a:chOff x="489813" y="6457188"/>
            <a:chExt cx="4328160" cy="11430"/>
          </a:xfrm>
        </p:grpSpPr>
        <p:sp>
          <p:nvSpPr>
            <p:cNvPr id="35" name="object 35"/>
            <p:cNvSpPr/>
            <p:nvPr/>
          </p:nvSpPr>
          <p:spPr>
            <a:xfrm>
              <a:off x="1276477" y="6460578"/>
              <a:ext cx="1819275" cy="0"/>
            </a:xfrm>
            <a:custGeom>
              <a:avLst/>
              <a:gdLst/>
              <a:ahLst/>
              <a:cxnLst/>
              <a:rect l="l" t="t" r="r" b="b"/>
              <a:pathLst>
                <a:path w="1819275">
                  <a:moveTo>
                    <a:pt x="0" y="0"/>
                  </a:moveTo>
                  <a:lnTo>
                    <a:pt x="12700" y="0"/>
                  </a:lnTo>
                </a:path>
                <a:path w="1819275">
                  <a:moveTo>
                    <a:pt x="771524" y="0"/>
                  </a:moveTo>
                  <a:lnTo>
                    <a:pt x="784224" y="0"/>
                  </a:lnTo>
                </a:path>
                <a:path w="1819275">
                  <a:moveTo>
                    <a:pt x="1806575" y="0"/>
                  </a:moveTo>
                  <a:lnTo>
                    <a:pt x="181927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53128" y="6457188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5">
                  <a:moveTo>
                    <a:pt x="0" y="6781"/>
                  </a:moveTo>
                  <a:lnTo>
                    <a:pt x="12700" y="6781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6781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9813" y="6460578"/>
              <a:ext cx="3476625" cy="0"/>
            </a:xfrm>
            <a:custGeom>
              <a:avLst/>
              <a:gdLst/>
              <a:ahLst/>
              <a:cxnLst/>
              <a:rect l="l" t="t" r="r" b="b"/>
              <a:pathLst>
                <a:path w="3476625">
                  <a:moveTo>
                    <a:pt x="0" y="0"/>
                  </a:moveTo>
                  <a:lnTo>
                    <a:pt x="347601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58082" y="6457188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0947"/>
                  </a:moveTo>
                  <a:lnTo>
                    <a:pt x="12700" y="10947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094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58082" y="6462661"/>
              <a:ext cx="859790" cy="0"/>
            </a:xfrm>
            <a:custGeom>
              <a:avLst/>
              <a:gdLst/>
              <a:ahLst/>
              <a:cxnLst/>
              <a:rect l="l" t="t" r="r" b="b"/>
              <a:pathLst>
                <a:path w="859789">
                  <a:moveTo>
                    <a:pt x="846963" y="0"/>
                  </a:moveTo>
                  <a:lnTo>
                    <a:pt x="859663" y="0"/>
                  </a:lnTo>
                </a:path>
                <a:path w="859789">
                  <a:moveTo>
                    <a:pt x="0" y="0"/>
                  </a:moveTo>
                  <a:lnTo>
                    <a:pt x="859663" y="0"/>
                  </a:lnTo>
                </a:path>
              </a:pathLst>
            </a:custGeom>
            <a:ln w="10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477113" y="1720342"/>
          <a:ext cx="4315459" cy="4735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92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0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03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11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1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1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1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938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75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29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1" name="object 41"/>
          <p:cNvGrpSpPr/>
          <p:nvPr/>
        </p:nvGrpSpPr>
        <p:grpSpPr>
          <a:xfrm>
            <a:off x="496823" y="931544"/>
            <a:ext cx="8276590" cy="5525770"/>
            <a:chOff x="496823" y="931544"/>
            <a:chExt cx="8276590" cy="5525770"/>
          </a:xfrm>
        </p:grpSpPr>
        <p:sp>
          <p:nvSpPr>
            <p:cNvPr id="42" name="object 42"/>
            <p:cNvSpPr/>
            <p:nvPr/>
          </p:nvSpPr>
          <p:spPr>
            <a:xfrm>
              <a:off x="496823" y="3133343"/>
              <a:ext cx="4322445" cy="3324225"/>
            </a:xfrm>
            <a:custGeom>
              <a:avLst/>
              <a:gdLst/>
              <a:ahLst/>
              <a:cxnLst/>
              <a:rect l="l" t="t" r="r" b="b"/>
              <a:pathLst>
                <a:path w="4322445" h="3324225">
                  <a:moveTo>
                    <a:pt x="4322064" y="0"/>
                  </a:moveTo>
                  <a:lnTo>
                    <a:pt x="0" y="0"/>
                  </a:lnTo>
                  <a:lnTo>
                    <a:pt x="0" y="3323844"/>
                  </a:lnTo>
                  <a:lnTo>
                    <a:pt x="4322064" y="3323844"/>
                  </a:lnTo>
                  <a:lnTo>
                    <a:pt x="4322064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56331" y="931544"/>
              <a:ext cx="5616575" cy="3041015"/>
            </a:xfrm>
            <a:custGeom>
              <a:avLst/>
              <a:gdLst/>
              <a:ahLst/>
              <a:cxnLst/>
              <a:rect l="l" t="t" r="r" b="b"/>
              <a:pathLst>
                <a:path w="5616575" h="3041015">
                  <a:moveTo>
                    <a:pt x="1017524" y="481076"/>
                  </a:moveTo>
                  <a:lnTo>
                    <a:pt x="1017168" y="480949"/>
                  </a:lnTo>
                  <a:lnTo>
                    <a:pt x="1017524" y="481076"/>
                  </a:lnTo>
                  <a:close/>
                </a:path>
                <a:path w="5616575" h="3041015">
                  <a:moveTo>
                    <a:pt x="1556156" y="527558"/>
                  </a:moveTo>
                  <a:lnTo>
                    <a:pt x="1534541" y="521335"/>
                  </a:lnTo>
                  <a:lnTo>
                    <a:pt x="1503045" y="513588"/>
                  </a:lnTo>
                  <a:lnTo>
                    <a:pt x="1486814" y="510413"/>
                  </a:lnTo>
                  <a:lnTo>
                    <a:pt x="1473200" y="507746"/>
                  </a:lnTo>
                  <a:lnTo>
                    <a:pt x="1445133" y="503555"/>
                  </a:lnTo>
                  <a:lnTo>
                    <a:pt x="1418463" y="500761"/>
                  </a:lnTo>
                  <a:lnTo>
                    <a:pt x="1393063" y="499364"/>
                  </a:lnTo>
                  <a:lnTo>
                    <a:pt x="1368806" y="498983"/>
                  </a:lnTo>
                  <a:lnTo>
                    <a:pt x="1345692" y="499491"/>
                  </a:lnTo>
                  <a:lnTo>
                    <a:pt x="1323340" y="500761"/>
                  </a:lnTo>
                  <a:lnTo>
                    <a:pt x="1301750" y="502412"/>
                  </a:lnTo>
                  <a:lnTo>
                    <a:pt x="1239266" y="507873"/>
                  </a:lnTo>
                  <a:lnTo>
                    <a:pt x="1239520" y="507873"/>
                  </a:lnTo>
                  <a:lnTo>
                    <a:pt x="1218565" y="509397"/>
                  </a:lnTo>
                  <a:lnTo>
                    <a:pt x="1219073" y="509397"/>
                  </a:lnTo>
                  <a:lnTo>
                    <a:pt x="1197864" y="510286"/>
                  </a:lnTo>
                  <a:lnTo>
                    <a:pt x="1177417" y="510413"/>
                  </a:lnTo>
                  <a:lnTo>
                    <a:pt x="1158887" y="509778"/>
                  </a:lnTo>
                  <a:lnTo>
                    <a:pt x="1155192" y="509651"/>
                  </a:lnTo>
                  <a:lnTo>
                    <a:pt x="1155827" y="509778"/>
                  </a:lnTo>
                  <a:lnTo>
                    <a:pt x="1134249" y="508000"/>
                  </a:lnTo>
                  <a:lnTo>
                    <a:pt x="1132713" y="507873"/>
                  </a:lnTo>
                  <a:lnTo>
                    <a:pt x="1133475" y="508000"/>
                  </a:lnTo>
                  <a:lnTo>
                    <a:pt x="1110272" y="504825"/>
                  </a:lnTo>
                  <a:lnTo>
                    <a:pt x="1109345" y="504698"/>
                  </a:lnTo>
                  <a:lnTo>
                    <a:pt x="1109980" y="504825"/>
                  </a:lnTo>
                  <a:lnTo>
                    <a:pt x="1084834" y="500253"/>
                  </a:lnTo>
                  <a:lnTo>
                    <a:pt x="1085596" y="500380"/>
                  </a:lnTo>
                  <a:lnTo>
                    <a:pt x="1085062" y="500253"/>
                  </a:lnTo>
                  <a:lnTo>
                    <a:pt x="1058926" y="493903"/>
                  </a:lnTo>
                  <a:lnTo>
                    <a:pt x="1059561" y="494030"/>
                  </a:lnTo>
                  <a:lnTo>
                    <a:pt x="1059129" y="493903"/>
                  </a:lnTo>
                  <a:lnTo>
                    <a:pt x="1032217" y="485902"/>
                  </a:lnTo>
                  <a:lnTo>
                    <a:pt x="1031367" y="485648"/>
                  </a:lnTo>
                  <a:lnTo>
                    <a:pt x="1031875" y="485902"/>
                  </a:lnTo>
                  <a:lnTo>
                    <a:pt x="1017143" y="480949"/>
                  </a:lnTo>
                  <a:lnTo>
                    <a:pt x="1002626" y="475615"/>
                  </a:lnTo>
                  <a:lnTo>
                    <a:pt x="1002284" y="475488"/>
                  </a:lnTo>
                  <a:lnTo>
                    <a:pt x="1002538" y="475615"/>
                  </a:lnTo>
                  <a:lnTo>
                    <a:pt x="941260" y="451866"/>
                  </a:lnTo>
                  <a:lnTo>
                    <a:pt x="940943" y="451739"/>
                  </a:lnTo>
                  <a:lnTo>
                    <a:pt x="941197" y="451866"/>
                  </a:lnTo>
                  <a:lnTo>
                    <a:pt x="879779" y="426974"/>
                  </a:lnTo>
                  <a:lnTo>
                    <a:pt x="879475" y="426847"/>
                  </a:lnTo>
                  <a:lnTo>
                    <a:pt x="879602" y="426974"/>
                  </a:lnTo>
                  <a:lnTo>
                    <a:pt x="817880" y="400939"/>
                  </a:lnTo>
                  <a:lnTo>
                    <a:pt x="818134" y="400939"/>
                  </a:lnTo>
                  <a:lnTo>
                    <a:pt x="756564" y="374015"/>
                  </a:lnTo>
                  <a:lnTo>
                    <a:pt x="756285" y="373888"/>
                  </a:lnTo>
                  <a:lnTo>
                    <a:pt x="756412" y="374015"/>
                  </a:lnTo>
                  <a:lnTo>
                    <a:pt x="694842" y="346202"/>
                  </a:lnTo>
                  <a:lnTo>
                    <a:pt x="694563" y="346075"/>
                  </a:lnTo>
                  <a:lnTo>
                    <a:pt x="633107" y="317373"/>
                  </a:lnTo>
                  <a:lnTo>
                    <a:pt x="632841" y="317246"/>
                  </a:lnTo>
                  <a:lnTo>
                    <a:pt x="632968" y="317373"/>
                  </a:lnTo>
                  <a:lnTo>
                    <a:pt x="571373" y="287909"/>
                  </a:lnTo>
                  <a:lnTo>
                    <a:pt x="571119" y="287782"/>
                  </a:lnTo>
                  <a:lnTo>
                    <a:pt x="571246" y="287909"/>
                  </a:lnTo>
                  <a:lnTo>
                    <a:pt x="509524" y="257683"/>
                  </a:lnTo>
                  <a:lnTo>
                    <a:pt x="509270" y="257556"/>
                  </a:lnTo>
                  <a:lnTo>
                    <a:pt x="509397" y="257683"/>
                  </a:lnTo>
                  <a:lnTo>
                    <a:pt x="447421" y="226822"/>
                  </a:lnTo>
                  <a:lnTo>
                    <a:pt x="447548" y="226822"/>
                  </a:lnTo>
                  <a:lnTo>
                    <a:pt x="385813" y="195453"/>
                  </a:lnTo>
                  <a:lnTo>
                    <a:pt x="385572" y="195326"/>
                  </a:lnTo>
                  <a:lnTo>
                    <a:pt x="385572" y="195453"/>
                  </a:lnTo>
                  <a:lnTo>
                    <a:pt x="261734" y="131318"/>
                  </a:lnTo>
                  <a:lnTo>
                    <a:pt x="261493" y="131191"/>
                  </a:lnTo>
                  <a:lnTo>
                    <a:pt x="261620" y="131318"/>
                  </a:lnTo>
                  <a:lnTo>
                    <a:pt x="13462" y="0"/>
                  </a:lnTo>
                  <a:lnTo>
                    <a:pt x="0" y="25146"/>
                  </a:lnTo>
                  <a:lnTo>
                    <a:pt x="372491" y="220853"/>
                  </a:lnTo>
                  <a:lnTo>
                    <a:pt x="434594" y="252349"/>
                  </a:lnTo>
                  <a:lnTo>
                    <a:pt x="558800" y="313563"/>
                  </a:lnTo>
                  <a:lnTo>
                    <a:pt x="620649" y="343154"/>
                  </a:lnTo>
                  <a:lnTo>
                    <a:pt x="682752" y="372110"/>
                  </a:lnTo>
                  <a:lnTo>
                    <a:pt x="744728" y="400050"/>
                  </a:lnTo>
                  <a:lnTo>
                    <a:pt x="806704" y="427228"/>
                  </a:lnTo>
                  <a:lnTo>
                    <a:pt x="868680" y="453390"/>
                  </a:lnTo>
                  <a:lnTo>
                    <a:pt x="930529" y="478409"/>
                  </a:lnTo>
                  <a:lnTo>
                    <a:pt x="992378" y="502285"/>
                  </a:lnTo>
                  <a:lnTo>
                    <a:pt x="1051814" y="521589"/>
                  </a:lnTo>
                  <a:lnTo>
                    <a:pt x="1105154" y="533019"/>
                  </a:lnTo>
                  <a:lnTo>
                    <a:pt x="1153922" y="538226"/>
                  </a:lnTo>
                  <a:lnTo>
                    <a:pt x="1176782" y="538988"/>
                  </a:lnTo>
                  <a:lnTo>
                    <a:pt x="1198880" y="538861"/>
                  </a:lnTo>
                  <a:lnTo>
                    <a:pt x="1220470" y="537972"/>
                  </a:lnTo>
                  <a:lnTo>
                    <a:pt x="1241679" y="536448"/>
                  </a:lnTo>
                  <a:lnTo>
                    <a:pt x="1304163" y="530860"/>
                  </a:lnTo>
                  <a:lnTo>
                    <a:pt x="1303909" y="530860"/>
                  </a:lnTo>
                  <a:lnTo>
                    <a:pt x="1325372" y="529209"/>
                  </a:lnTo>
                  <a:lnTo>
                    <a:pt x="1325118" y="529336"/>
                  </a:lnTo>
                  <a:lnTo>
                    <a:pt x="1327302" y="529209"/>
                  </a:lnTo>
                  <a:lnTo>
                    <a:pt x="1347089" y="528066"/>
                  </a:lnTo>
                  <a:lnTo>
                    <a:pt x="1368971" y="527570"/>
                  </a:lnTo>
                  <a:lnTo>
                    <a:pt x="1368679" y="527558"/>
                  </a:lnTo>
                  <a:lnTo>
                    <a:pt x="1556156" y="527558"/>
                  </a:lnTo>
                  <a:close/>
                </a:path>
                <a:path w="5616575" h="3041015">
                  <a:moveTo>
                    <a:pt x="4874387" y="2975229"/>
                  </a:moveTo>
                  <a:lnTo>
                    <a:pt x="4854854" y="2932811"/>
                  </a:lnTo>
                  <a:lnTo>
                    <a:pt x="4807585" y="2830068"/>
                  </a:lnTo>
                  <a:lnTo>
                    <a:pt x="4807483" y="2903258"/>
                  </a:lnTo>
                  <a:lnTo>
                    <a:pt x="3643122" y="1974342"/>
                  </a:lnTo>
                  <a:lnTo>
                    <a:pt x="3475507" y="1842643"/>
                  </a:lnTo>
                  <a:lnTo>
                    <a:pt x="3070225" y="1527683"/>
                  </a:lnTo>
                  <a:lnTo>
                    <a:pt x="2920708" y="1413383"/>
                  </a:lnTo>
                  <a:lnTo>
                    <a:pt x="2635250" y="1198753"/>
                  </a:lnTo>
                  <a:lnTo>
                    <a:pt x="2585135" y="1161796"/>
                  </a:lnTo>
                  <a:lnTo>
                    <a:pt x="2506345" y="1104011"/>
                  </a:lnTo>
                  <a:lnTo>
                    <a:pt x="2429802" y="1048512"/>
                  </a:lnTo>
                  <a:lnTo>
                    <a:pt x="2322957" y="972058"/>
                  </a:lnTo>
                  <a:lnTo>
                    <a:pt x="2283866" y="944626"/>
                  </a:lnTo>
                  <a:lnTo>
                    <a:pt x="2250567" y="921258"/>
                  </a:lnTo>
                  <a:lnTo>
                    <a:pt x="2180590" y="872871"/>
                  </a:lnTo>
                  <a:lnTo>
                    <a:pt x="2148052" y="850773"/>
                  </a:lnTo>
                  <a:lnTo>
                    <a:pt x="2113280" y="827151"/>
                  </a:lnTo>
                  <a:lnTo>
                    <a:pt x="2048510" y="783971"/>
                  </a:lnTo>
                  <a:lnTo>
                    <a:pt x="2023097" y="767461"/>
                  </a:lnTo>
                  <a:lnTo>
                    <a:pt x="1986153" y="743458"/>
                  </a:lnTo>
                  <a:lnTo>
                    <a:pt x="1939048" y="713867"/>
                  </a:lnTo>
                  <a:lnTo>
                    <a:pt x="1871853" y="673227"/>
                  </a:lnTo>
                  <a:lnTo>
                    <a:pt x="1819783" y="643763"/>
                  </a:lnTo>
                  <a:lnTo>
                    <a:pt x="1818132" y="642874"/>
                  </a:lnTo>
                  <a:lnTo>
                    <a:pt x="1796529" y="631190"/>
                  </a:lnTo>
                  <a:lnTo>
                    <a:pt x="1794891" y="630301"/>
                  </a:lnTo>
                  <a:lnTo>
                    <a:pt x="1775917" y="620268"/>
                  </a:lnTo>
                  <a:lnTo>
                    <a:pt x="1770888" y="617601"/>
                  </a:lnTo>
                  <a:lnTo>
                    <a:pt x="1756219" y="610108"/>
                  </a:lnTo>
                  <a:lnTo>
                    <a:pt x="1747520" y="605663"/>
                  </a:lnTo>
                  <a:lnTo>
                    <a:pt x="1737436" y="600710"/>
                  </a:lnTo>
                  <a:lnTo>
                    <a:pt x="1725041" y="594614"/>
                  </a:lnTo>
                  <a:lnTo>
                    <a:pt x="1703197" y="584200"/>
                  </a:lnTo>
                  <a:lnTo>
                    <a:pt x="1686229" y="576580"/>
                  </a:lnTo>
                  <a:lnTo>
                    <a:pt x="1681988" y="574675"/>
                  </a:lnTo>
                  <a:lnTo>
                    <a:pt x="1671104" y="569976"/>
                  </a:lnTo>
                  <a:lnTo>
                    <a:pt x="1661414" y="565785"/>
                  </a:lnTo>
                  <a:lnTo>
                    <a:pt x="1643126" y="558165"/>
                  </a:lnTo>
                  <a:lnTo>
                    <a:pt x="1641602" y="557530"/>
                  </a:lnTo>
                  <a:lnTo>
                    <a:pt x="1622298" y="549910"/>
                  </a:lnTo>
                  <a:lnTo>
                    <a:pt x="1619529" y="548894"/>
                  </a:lnTo>
                  <a:lnTo>
                    <a:pt x="1603629" y="543052"/>
                  </a:lnTo>
                  <a:lnTo>
                    <a:pt x="1598841" y="541401"/>
                  </a:lnTo>
                  <a:lnTo>
                    <a:pt x="1585595" y="536829"/>
                  </a:lnTo>
                  <a:lnTo>
                    <a:pt x="1582547" y="535813"/>
                  </a:lnTo>
                  <a:lnTo>
                    <a:pt x="1568069" y="530987"/>
                  </a:lnTo>
                  <a:lnTo>
                    <a:pt x="1561884" y="529209"/>
                  </a:lnTo>
                  <a:lnTo>
                    <a:pt x="1556156" y="527558"/>
                  </a:lnTo>
                  <a:lnTo>
                    <a:pt x="1368971" y="527570"/>
                  </a:lnTo>
                  <a:lnTo>
                    <a:pt x="1391793" y="527939"/>
                  </a:lnTo>
                  <a:lnTo>
                    <a:pt x="1416558" y="529336"/>
                  </a:lnTo>
                  <a:lnTo>
                    <a:pt x="1415796" y="529209"/>
                  </a:lnTo>
                  <a:lnTo>
                    <a:pt x="1441831" y="531876"/>
                  </a:lnTo>
                  <a:lnTo>
                    <a:pt x="1441196" y="531876"/>
                  </a:lnTo>
                  <a:lnTo>
                    <a:pt x="1468755" y="535940"/>
                  </a:lnTo>
                  <a:lnTo>
                    <a:pt x="1526946" y="548906"/>
                  </a:lnTo>
                  <a:lnTo>
                    <a:pt x="1559814" y="558419"/>
                  </a:lnTo>
                  <a:lnTo>
                    <a:pt x="1559306" y="558165"/>
                  </a:lnTo>
                  <a:lnTo>
                    <a:pt x="1576578" y="563880"/>
                  </a:lnTo>
                  <a:lnTo>
                    <a:pt x="1576324" y="563880"/>
                  </a:lnTo>
                  <a:lnTo>
                    <a:pt x="1594104" y="570103"/>
                  </a:lnTo>
                  <a:lnTo>
                    <a:pt x="1593850" y="569976"/>
                  </a:lnTo>
                  <a:lnTo>
                    <a:pt x="1612265" y="576707"/>
                  </a:lnTo>
                  <a:lnTo>
                    <a:pt x="1612011" y="576580"/>
                  </a:lnTo>
                  <a:lnTo>
                    <a:pt x="1631061" y="584073"/>
                  </a:lnTo>
                  <a:lnTo>
                    <a:pt x="1630807" y="584073"/>
                  </a:lnTo>
                  <a:lnTo>
                    <a:pt x="1650492" y="592074"/>
                  </a:lnTo>
                  <a:lnTo>
                    <a:pt x="1650238" y="592074"/>
                  </a:lnTo>
                  <a:lnTo>
                    <a:pt x="1670558" y="600837"/>
                  </a:lnTo>
                  <a:lnTo>
                    <a:pt x="1691259" y="610235"/>
                  </a:lnTo>
                  <a:lnTo>
                    <a:pt x="1712722" y="620395"/>
                  </a:lnTo>
                  <a:lnTo>
                    <a:pt x="1712595" y="620268"/>
                  </a:lnTo>
                  <a:lnTo>
                    <a:pt x="1734820" y="631317"/>
                  </a:lnTo>
                  <a:lnTo>
                    <a:pt x="1734693" y="631190"/>
                  </a:lnTo>
                  <a:lnTo>
                    <a:pt x="1757807" y="643001"/>
                  </a:lnTo>
                  <a:lnTo>
                    <a:pt x="1757680" y="642874"/>
                  </a:lnTo>
                  <a:lnTo>
                    <a:pt x="1781556" y="655447"/>
                  </a:lnTo>
                  <a:lnTo>
                    <a:pt x="1781302" y="655447"/>
                  </a:lnTo>
                  <a:lnTo>
                    <a:pt x="1806067" y="668782"/>
                  </a:lnTo>
                  <a:lnTo>
                    <a:pt x="1805940" y="668782"/>
                  </a:lnTo>
                  <a:lnTo>
                    <a:pt x="1831340" y="682879"/>
                  </a:lnTo>
                  <a:lnTo>
                    <a:pt x="1831213" y="682879"/>
                  </a:lnTo>
                  <a:lnTo>
                    <a:pt x="1857248" y="697865"/>
                  </a:lnTo>
                  <a:lnTo>
                    <a:pt x="1857451" y="697992"/>
                  </a:lnTo>
                  <a:lnTo>
                    <a:pt x="1884426" y="713994"/>
                  </a:lnTo>
                  <a:lnTo>
                    <a:pt x="1884299" y="713867"/>
                  </a:lnTo>
                  <a:lnTo>
                    <a:pt x="1912366" y="730885"/>
                  </a:lnTo>
                  <a:lnTo>
                    <a:pt x="1912112" y="730758"/>
                  </a:lnTo>
                  <a:lnTo>
                    <a:pt x="1912315" y="730885"/>
                  </a:lnTo>
                  <a:lnTo>
                    <a:pt x="1941068" y="748792"/>
                  </a:lnTo>
                  <a:lnTo>
                    <a:pt x="1940941" y="748792"/>
                  </a:lnTo>
                  <a:lnTo>
                    <a:pt x="1970786" y="767588"/>
                  </a:lnTo>
                  <a:lnTo>
                    <a:pt x="1970659" y="767461"/>
                  </a:lnTo>
                  <a:lnTo>
                    <a:pt x="2032762" y="807847"/>
                  </a:lnTo>
                  <a:lnTo>
                    <a:pt x="2032635" y="807847"/>
                  </a:lnTo>
                  <a:lnTo>
                    <a:pt x="2097405" y="850900"/>
                  </a:lnTo>
                  <a:lnTo>
                    <a:pt x="2097278" y="850773"/>
                  </a:lnTo>
                  <a:lnTo>
                    <a:pt x="2164461" y="896493"/>
                  </a:lnTo>
                  <a:lnTo>
                    <a:pt x="2234311" y="944753"/>
                  </a:lnTo>
                  <a:lnTo>
                    <a:pt x="2234184" y="944626"/>
                  </a:lnTo>
                  <a:lnTo>
                    <a:pt x="2306574" y="995426"/>
                  </a:lnTo>
                  <a:lnTo>
                    <a:pt x="2306447" y="995426"/>
                  </a:lnTo>
                  <a:lnTo>
                    <a:pt x="2381123" y="1048639"/>
                  </a:lnTo>
                  <a:lnTo>
                    <a:pt x="2380996" y="1048512"/>
                  </a:lnTo>
                  <a:lnTo>
                    <a:pt x="2457958" y="1104138"/>
                  </a:lnTo>
                  <a:lnTo>
                    <a:pt x="2457958" y="1104011"/>
                  </a:lnTo>
                  <a:lnTo>
                    <a:pt x="2537079" y="1161923"/>
                  </a:lnTo>
                  <a:lnTo>
                    <a:pt x="2537079" y="1161796"/>
                  </a:lnTo>
                  <a:lnTo>
                    <a:pt x="2701544" y="1283716"/>
                  </a:lnTo>
                  <a:lnTo>
                    <a:pt x="2701417" y="1283716"/>
                  </a:lnTo>
                  <a:lnTo>
                    <a:pt x="2873629" y="1413510"/>
                  </a:lnTo>
                  <a:lnTo>
                    <a:pt x="2873629" y="1413383"/>
                  </a:lnTo>
                  <a:lnTo>
                    <a:pt x="3052826" y="1550289"/>
                  </a:lnTo>
                  <a:lnTo>
                    <a:pt x="3429368" y="1842770"/>
                  </a:lnTo>
                  <a:lnTo>
                    <a:pt x="3429241" y="1842643"/>
                  </a:lnTo>
                  <a:lnTo>
                    <a:pt x="3625342" y="1996821"/>
                  </a:lnTo>
                  <a:lnTo>
                    <a:pt x="4789589" y="2925635"/>
                  </a:lnTo>
                  <a:lnTo>
                    <a:pt x="4718177" y="2941574"/>
                  </a:lnTo>
                  <a:lnTo>
                    <a:pt x="4874387" y="2975229"/>
                  </a:lnTo>
                  <a:close/>
                </a:path>
                <a:path w="5616575" h="3041015">
                  <a:moveTo>
                    <a:pt x="5616575" y="3040761"/>
                  </a:moveTo>
                  <a:lnTo>
                    <a:pt x="5597537" y="2996184"/>
                  </a:lnTo>
                  <a:lnTo>
                    <a:pt x="5553837" y="2893822"/>
                  </a:lnTo>
                  <a:lnTo>
                    <a:pt x="5551703" y="2966936"/>
                  </a:lnTo>
                  <a:lnTo>
                    <a:pt x="2158746" y="86995"/>
                  </a:lnTo>
                  <a:lnTo>
                    <a:pt x="2140204" y="108839"/>
                  </a:lnTo>
                  <a:lnTo>
                    <a:pt x="5533263" y="2988767"/>
                  </a:lnTo>
                  <a:lnTo>
                    <a:pt x="5461381" y="3002788"/>
                  </a:lnTo>
                  <a:lnTo>
                    <a:pt x="5616575" y="304076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9761981" y="2763139"/>
            <a:ext cx="1146175" cy="1209675"/>
          </a:xfrm>
          <a:custGeom>
            <a:avLst/>
            <a:gdLst/>
            <a:ahLst/>
            <a:cxnLst/>
            <a:rect l="l" t="t" r="r" b="b"/>
            <a:pathLst>
              <a:path w="1146175" h="1209675">
                <a:moveTo>
                  <a:pt x="46354" y="1056259"/>
                </a:moveTo>
                <a:lnTo>
                  <a:pt x="0" y="1209167"/>
                </a:lnTo>
                <a:lnTo>
                  <a:pt x="144179" y="1156716"/>
                </a:lnTo>
                <a:lnTo>
                  <a:pt x="69342" y="1156716"/>
                </a:lnTo>
                <a:lnTo>
                  <a:pt x="48514" y="1137031"/>
                </a:lnTo>
                <a:lnTo>
                  <a:pt x="56399" y="1128701"/>
                </a:lnTo>
                <a:lnTo>
                  <a:pt x="46354" y="1056259"/>
                </a:lnTo>
                <a:close/>
              </a:path>
              <a:path w="1146175" h="1209675">
                <a:moveTo>
                  <a:pt x="59001" y="1146943"/>
                </a:moveTo>
                <a:lnTo>
                  <a:pt x="69342" y="1156716"/>
                </a:lnTo>
                <a:lnTo>
                  <a:pt x="77156" y="1148460"/>
                </a:lnTo>
                <a:lnTo>
                  <a:pt x="59001" y="1146943"/>
                </a:lnTo>
                <a:close/>
              </a:path>
              <a:path w="1146175" h="1209675">
                <a:moveTo>
                  <a:pt x="77156" y="1148460"/>
                </a:moveTo>
                <a:lnTo>
                  <a:pt x="69342" y="1156716"/>
                </a:lnTo>
                <a:lnTo>
                  <a:pt x="144179" y="1156716"/>
                </a:lnTo>
                <a:lnTo>
                  <a:pt x="150114" y="1154557"/>
                </a:lnTo>
                <a:lnTo>
                  <a:pt x="77156" y="1148460"/>
                </a:lnTo>
                <a:close/>
              </a:path>
              <a:path w="1146175" h="1209675">
                <a:moveTo>
                  <a:pt x="1124966" y="0"/>
                </a:moveTo>
                <a:lnTo>
                  <a:pt x="56399" y="1128701"/>
                </a:lnTo>
                <a:lnTo>
                  <a:pt x="58917" y="1146863"/>
                </a:lnTo>
                <a:lnTo>
                  <a:pt x="77156" y="1148460"/>
                </a:lnTo>
                <a:lnTo>
                  <a:pt x="1145794" y="19558"/>
                </a:lnTo>
                <a:lnTo>
                  <a:pt x="1124966" y="0"/>
                </a:lnTo>
                <a:close/>
              </a:path>
              <a:path w="1146175" h="1209675">
                <a:moveTo>
                  <a:pt x="56399" y="1128701"/>
                </a:moveTo>
                <a:lnTo>
                  <a:pt x="48514" y="1137031"/>
                </a:lnTo>
                <a:lnTo>
                  <a:pt x="58917" y="1146863"/>
                </a:lnTo>
                <a:lnTo>
                  <a:pt x="56399" y="112870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87997" y="1042416"/>
            <a:ext cx="4069715" cy="411480"/>
            <a:chOff x="6587997" y="1042416"/>
            <a:chExt cx="4069715" cy="411480"/>
          </a:xfrm>
        </p:grpSpPr>
        <p:sp>
          <p:nvSpPr>
            <p:cNvPr id="3" name="object 3"/>
            <p:cNvSpPr/>
            <p:nvPr/>
          </p:nvSpPr>
          <p:spPr>
            <a:xfrm>
              <a:off x="6594347" y="1060704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94347" y="1060704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3237" y="1061466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3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3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3" y="311150"/>
                  </a:lnTo>
                  <a:lnTo>
                    <a:pt x="1495043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3237" y="1061466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3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3" y="62230"/>
                  </a:lnTo>
                  <a:lnTo>
                    <a:pt x="1495043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3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29143" y="355091"/>
            <a:ext cx="1533525" cy="410209"/>
            <a:chOff x="7629143" y="355091"/>
            <a:chExt cx="1533525" cy="410209"/>
          </a:xfrm>
        </p:grpSpPr>
        <p:sp>
          <p:nvSpPr>
            <p:cNvPr id="9" name="object 9"/>
            <p:cNvSpPr/>
            <p:nvPr/>
          </p:nvSpPr>
          <p:spPr>
            <a:xfrm>
              <a:off x="7648193" y="374141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8193" y="374141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8842" y="1917192"/>
            <a:ext cx="2780030" cy="410209"/>
            <a:chOff x="8768842" y="1917192"/>
            <a:chExt cx="2780030" cy="410209"/>
          </a:xfrm>
        </p:grpSpPr>
        <p:sp>
          <p:nvSpPr>
            <p:cNvPr id="13" name="object 13"/>
            <p:cNvSpPr/>
            <p:nvPr/>
          </p:nvSpPr>
          <p:spPr>
            <a:xfrm>
              <a:off x="8775192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75192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34778" y="193624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34778" y="193624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515606" y="729487"/>
            <a:ext cx="3266440" cy="1207135"/>
            <a:chOff x="7515606" y="729487"/>
            <a:chExt cx="3266440" cy="1207135"/>
          </a:xfrm>
        </p:grpSpPr>
        <p:sp>
          <p:nvSpPr>
            <p:cNvPr id="19" name="object 19"/>
            <p:cNvSpPr/>
            <p:nvPr/>
          </p:nvSpPr>
          <p:spPr>
            <a:xfrm>
              <a:off x="7515606" y="729487"/>
              <a:ext cx="890269" cy="518795"/>
            </a:xfrm>
            <a:custGeom>
              <a:avLst/>
              <a:gdLst/>
              <a:ahLst/>
              <a:cxnLst/>
              <a:rect l="l" t="t" r="r" b="b"/>
              <a:pathLst>
                <a:path w="890270" h="518794">
                  <a:moveTo>
                    <a:pt x="70993" y="412114"/>
                  </a:moveTo>
                  <a:lnTo>
                    <a:pt x="0" y="518287"/>
                  </a:lnTo>
                  <a:lnTo>
                    <a:pt x="127635" y="511301"/>
                  </a:lnTo>
                  <a:lnTo>
                    <a:pt x="114145" y="487679"/>
                  </a:lnTo>
                  <a:lnTo>
                    <a:pt x="92201" y="487679"/>
                  </a:lnTo>
                  <a:lnTo>
                    <a:pt x="73278" y="454533"/>
                  </a:lnTo>
                  <a:lnTo>
                    <a:pt x="89830" y="445101"/>
                  </a:lnTo>
                  <a:lnTo>
                    <a:pt x="70993" y="412114"/>
                  </a:lnTo>
                  <a:close/>
                </a:path>
                <a:path w="890270" h="518794">
                  <a:moveTo>
                    <a:pt x="89830" y="445101"/>
                  </a:moveTo>
                  <a:lnTo>
                    <a:pt x="73278" y="454533"/>
                  </a:lnTo>
                  <a:lnTo>
                    <a:pt x="92201" y="487679"/>
                  </a:lnTo>
                  <a:lnTo>
                    <a:pt x="108756" y="478243"/>
                  </a:lnTo>
                  <a:lnTo>
                    <a:pt x="89830" y="445101"/>
                  </a:lnTo>
                  <a:close/>
                </a:path>
                <a:path w="890270" h="518794">
                  <a:moveTo>
                    <a:pt x="108756" y="478243"/>
                  </a:moveTo>
                  <a:lnTo>
                    <a:pt x="92201" y="487679"/>
                  </a:lnTo>
                  <a:lnTo>
                    <a:pt x="114145" y="487679"/>
                  </a:lnTo>
                  <a:lnTo>
                    <a:pt x="108756" y="478243"/>
                  </a:lnTo>
                  <a:close/>
                </a:path>
                <a:path w="890270" h="518794">
                  <a:moveTo>
                    <a:pt x="870966" y="0"/>
                  </a:moveTo>
                  <a:lnTo>
                    <a:pt x="89830" y="445101"/>
                  </a:lnTo>
                  <a:lnTo>
                    <a:pt x="108756" y="478243"/>
                  </a:lnTo>
                  <a:lnTo>
                    <a:pt x="889762" y="33020"/>
                  </a:lnTo>
                  <a:lnTo>
                    <a:pt x="8709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5810" y="730122"/>
              <a:ext cx="758190" cy="518159"/>
            </a:xfrm>
            <a:custGeom>
              <a:avLst/>
              <a:gdLst/>
              <a:ahLst/>
              <a:cxnLst/>
              <a:rect l="l" t="t" r="r" b="b"/>
              <a:pathLst>
                <a:path w="758190" h="518159">
                  <a:moveTo>
                    <a:pt x="652423" y="469798"/>
                  </a:moveTo>
                  <a:lnTo>
                    <a:pt x="631190" y="501396"/>
                  </a:lnTo>
                  <a:lnTo>
                    <a:pt x="757936" y="517651"/>
                  </a:lnTo>
                  <a:lnTo>
                    <a:pt x="736842" y="480440"/>
                  </a:lnTo>
                  <a:lnTo>
                    <a:pt x="668274" y="480440"/>
                  </a:lnTo>
                  <a:lnTo>
                    <a:pt x="652423" y="469798"/>
                  </a:lnTo>
                  <a:close/>
                </a:path>
                <a:path w="758190" h="518159">
                  <a:moveTo>
                    <a:pt x="673721" y="438106"/>
                  </a:moveTo>
                  <a:lnTo>
                    <a:pt x="652423" y="469798"/>
                  </a:lnTo>
                  <a:lnTo>
                    <a:pt x="668274" y="480440"/>
                  </a:lnTo>
                  <a:lnTo>
                    <a:pt x="689483" y="448690"/>
                  </a:lnTo>
                  <a:lnTo>
                    <a:pt x="673721" y="438106"/>
                  </a:lnTo>
                  <a:close/>
                </a:path>
                <a:path w="758190" h="518159">
                  <a:moveTo>
                    <a:pt x="694944" y="406526"/>
                  </a:moveTo>
                  <a:lnTo>
                    <a:pt x="673721" y="438106"/>
                  </a:lnTo>
                  <a:lnTo>
                    <a:pt x="689483" y="448690"/>
                  </a:lnTo>
                  <a:lnTo>
                    <a:pt x="668274" y="480440"/>
                  </a:lnTo>
                  <a:lnTo>
                    <a:pt x="736842" y="480440"/>
                  </a:lnTo>
                  <a:lnTo>
                    <a:pt x="694944" y="406526"/>
                  </a:lnTo>
                  <a:close/>
                </a:path>
                <a:path w="758190" h="518159">
                  <a:moveTo>
                    <a:pt x="21336" y="0"/>
                  </a:moveTo>
                  <a:lnTo>
                    <a:pt x="0" y="31750"/>
                  </a:lnTo>
                  <a:lnTo>
                    <a:pt x="652423" y="469798"/>
                  </a:lnTo>
                  <a:lnTo>
                    <a:pt x="673721" y="438106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71254" y="1419986"/>
              <a:ext cx="631825" cy="516255"/>
            </a:xfrm>
            <a:custGeom>
              <a:avLst/>
              <a:gdLst/>
              <a:ahLst/>
              <a:cxnLst/>
              <a:rect l="l" t="t" r="r" b="b"/>
              <a:pathLst>
                <a:path w="631825" h="516255">
                  <a:moveTo>
                    <a:pt x="52959" y="399923"/>
                  </a:moveTo>
                  <a:lnTo>
                    <a:pt x="0" y="516127"/>
                  </a:lnTo>
                  <a:lnTo>
                    <a:pt x="124841" y="488696"/>
                  </a:lnTo>
                  <a:lnTo>
                    <a:pt x="110546" y="471042"/>
                  </a:lnTo>
                  <a:lnTo>
                    <a:pt x="85978" y="471042"/>
                  </a:lnTo>
                  <a:lnTo>
                    <a:pt x="62102" y="441451"/>
                  </a:lnTo>
                  <a:lnTo>
                    <a:pt x="76896" y="429485"/>
                  </a:lnTo>
                  <a:lnTo>
                    <a:pt x="52959" y="399923"/>
                  </a:lnTo>
                  <a:close/>
                </a:path>
                <a:path w="631825" h="516255">
                  <a:moveTo>
                    <a:pt x="76896" y="429485"/>
                  </a:moveTo>
                  <a:lnTo>
                    <a:pt x="62102" y="441451"/>
                  </a:lnTo>
                  <a:lnTo>
                    <a:pt x="85978" y="471042"/>
                  </a:lnTo>
                  <a:lnTo>
                    <a:pt x="100826" y="459038"/>
                  </a:lnTo>
                  <a:lnTo>
                    <a:pt x="76896" y="429485"/>
                  </a:lnTo>
                  <a:close/>
                </a:path>
                <a:path w="631825" h="516255">
                  <a:moveTo>
                    <a:pt x="100826" y="459038"/>
                  </a:moveTo>
                  <a:lnTo>
                    <a:pt x="85978" y="471042"/>
                  </a:lnTo>
                  <a:lnTo>
                    <a:pt x="110546" y="471042"/>
                  </a:lnTo>
                  <a:lnTo>
                    <a:pt x="100826" y="459038"/>
                  </a:lnTo>
                  <a:close/>
                </a:path>
                <a:path w="631825" h="516255">
                  <a:moveTo>
                    <a:pt x="607822" y="0"/>
                  </a:moveTo>
                  <a:lnTo>
                    <a:pt x="76896" y="429485"/>
                  </a:lnTo>
                  <a:lnTo>
                    <a:pt x="100826" y="459038"/>
                  </a:lnTo>
                  <a:lnTo>
                    <a:pt x="631825" y="29717"/>
                  </a:lnTo>
                  <a:lnTo>
                    <a:pt x="60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880854" y="1431797"/>
              <a:ext cx="901065" cy="504190"/>
            </a:xfrm>
            <a:custGeom>
              <a:avLst/>
              <a:gdLst/>
              <a:ahLst/>
              <a:cxnLst/>
              <a:rect l="l" t="t" r="r" b="b"/>
              <a:pathLst>
                <a:path w="901065" h="504189">
                  <a:moveTo>
                    <a:pt x="791443" y="465880"/>
                  </a:moveTo>
                  <a:lnTo>
                    <a:pt x="773176" y="499363"/>
                  </a:lnTo>
                  <a:lnTo>
                    <a:pt x="900811" y="503936"/>
                  </a:lnTo>
                  <a:lnTo>
                    <a:pt x="880689" y="474979"/>
                  </a:lnTo>
                  <a:lnTo>
                    <a:pt x="808101" y="474979"/>
                  </a:lnTo>
                  <a:lnTo>
                    <a:pt x="791443" y="465880"/>
                  </a:lnTo>
                  <a:close/>
                </a:path>
                <a:path w="901065" h="504189">
                  <a:moveTo>
                    <a:pt x="809682" y="432449"/>
                  </a:moveTo>
                  <a:lnTo>
                    <a:pt x="791443" y="465880"/>
                  </a:lnTo>
                  <a:lnTo>
                    <a:pt x="808101" y="474979"/>
                  </a:lnTo>
                  <a:lnTo>
                    <a:pt x="826389" y="441578"/>
                  </a:lnTo>
                  <a:lnTo>
                    <a:pt x="809682" y="432449"/>
                  </a:lnTo>
                  <a:close/>
                </a:path>
                <a:path w="901065" h="504189">
                  <a:moveTo>
                    <a:pt x="827913" y="399034"/>
                  </a:moveTo>
                  <a:lnTo>
                    <a:pt x="809682" y="432449"/>
                  </a:lnTo>
                  <a:lnTo>
                    <a:pt x="826389" y="441578"/>
                  </a:lnTo>
                  <a:lnTo>
                    <a:pt x="808101" y="474979"/>
                  </a:lnTo>
                  <a:lnTo>
                    <a:pt x="880689" y="474979"/>
                  </a:lnTo>
                  <a:lnTo>
                    <a:pt x="827913" y="399034"/>
                  </a:lnTo>
                  <a:close/>
                </a:path>
                <a:path w="901065" h="504189">
                  <a:moveTo>
                    <a:pt x="18288" y="0"/>
                  </a:moveTo>
                  <a:lnTo>
                    <a:pt x="0" y="33527"/>
                  </a:lnTo>
                  <a:lnTo>
                    <a:pt x="791443" y="465880"/>
                  </a:lnTo>
                  <a:lnTo>
                    <a:pt x="809682" y="432449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967739" y="505968"/>
            <a:ext cx="2025650" cy="525780"/>
            <a:chOff x="967739" y="505968"/>
            <a:chExt cx="2025650" cy="525780"/>
          </a:xfrm>
        </p:grpSpPr>
        <p:sp>
          <p:nvSpPr>
            <p:cNvPr id="24" name="object 24"/>
            <p:cNvSpPr/>
            <p:nvPr/>
          </p:nvSpPr>
          <p:spPr>
            <a:xfrm>
              <a:off x="986789" y="525018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79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79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86789" y="525018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79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79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 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085079" y="3976496"/>
            <a:ext cx="5676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log(odds)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Predictions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0.7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(0.6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-</a:t>
            </a:r>
            <a:r>
              <a:rPr sz="2400" dirty="0">
                <a:latin typeface="Calibri"/>
                <a:cs typeface="Calibri"/>
              </a:rPr>
              <a:t>1.8)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-</a:t>
            </a:r>
            <a:r>
              <a:rPr sz="2400" spc="-25" dirty="0">
                <a:latin typeface="Calibri"/>
                <a:cs typeface="Calibri"/>
              </a:rPr>
              <a:t>0.4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89813" y="6457188"/>
            <a:ext cx="4328160" cy="11430"/>
            <a:chOff x="489813" y="6457188"/>
            <a:chExt cx="4328160" cy="11430"/>
          </a:xfrm>
        </p:grpSpPr>
        <p:sp>
          <p:nvSpPr>
            <p:cNvPr id="35" name="object 35"/>
            <p:cNvSpPr/>
            <p:nvPr/>
          </p:nvSpPr>
          <p:spPr>
            <a:xfrm>
              <a:off x="1276477" y="6460578"/>
              <a:ext cx="1819275" cy="0"/>
            </a:xfrm>
            <a:custGeom>
              <a:avLst/>
              <a:gdLst/>
              <a:ahLst/>
              <a:cxnLst/>
              <a:rect l="l" t="t" r="r" b="b"/>
              <a:pathLst>
                <a:path w="1819275">
                  <a:moveTo>
                    <a:pt x="0" y="0"/>
                  </a:moveTo>
                  <a:lnTo>
                    <a:pt x="12700" y="0"/>
                  </a:lnTo>
                </a:path>
                <a:path w="1819275">
                  <a:moveTo>
                    <a:pt x="771524" y="0"/>
                  </a:moveTo>
                  <a:lnTo>
                    <a:pt x="784224" y="0"/>
                  </a:lnTo>
                </a:path>
                <a:path w="1819275">
                  <a:moveTo>
                    <a:pt x="1806575" y="0"/>
                  </a:moveTo>
                  <a:lnTo>
                    <a:pt x="181927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53128" y="6457188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5">
                  <a:moveTo>
                    <a:pt x="0" y="6781"/>
                  </a:moveTo>
                  <a:lnTo>
                    <a:pt x="12700" y="6781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6781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9813" y="6460578"/>
              <a:ext cx="3476625" cy="0"/>
            </a:xfrm>
            <a:custGeom>
              <a:avLst/>
              <a:gdLst/>
              <a:ahLst/>
              <a:cxnLst/>
              <a:rect l="l" t="t" r="r" b="b"/>
              <a:pathLst>
                <a:path w="3476625">
                  <a:moveTo>
                    <a:pt x="0" y="0"/>
                  </a:moveTo>
                  <a:lnTo>
                    <a:pt x="347601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58082" y="6457188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0947"/>
                  </a:moveTo>
                  <a:lnTo>
                    <a:pt x="12700" y="10947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094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58082" y="6462661"/>
              <a:ext cx="859790" cy="0"/>
            </a:xfrm>
            <a:custGeom>
              <a:avLst/>
              <a:gdLst/>
              <a:ahLst/>
              <a:cxnLst/>
              <a:rect l="l" t="t" r="r" b="b"/>
              <a:pathLst>
                <a:path w="859789">
                  <a:moveTo>
                    <a:pt x="846963" y="0"/>
                  </a:moveTo>
                  <a:lnTo>
                    <a:pt x="859663" y="0"/>
                  </a:lnTo>
                </a:path>
                <a:path w="859789">
                  <a:moveTo>
                    <a:pt x="0" y="0"/>
                  </a:moveTo>
                  <a:lnTo>
                    <a:pt x="859663" y="0"/>
                  </a:lnTo>
                </a:path>
              </a:pathLst>
            </a:custGeom>
            <a:ln w="10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477113" y="1720342"/>
          <a:ext cx="4315459" cy="4735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924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0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03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11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1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1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1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938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875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29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83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1" name="object 41"/>
          <p:cNvGrpSpPr/>
          <p:nvPr/>
        </p:nvGrpSpPr>
        <p:grpSpPr>
          <a:xfrm>
            <a:off x="496823" y="931544"/>
            <a:ext cx="8276590" cy="5525770"/>
            <a:chOff x="496823" y="931544"/>
            <a:chExt cx="8276590" cy="5525770"/>
          </a:xfrm>
        </p:grpSpPr>
        <p:sp>
          <p:nvSpPr>
            <p:cNvPr id="42" name="object 42"/>
            <p:cNvSpPr/>
            <p:nvPr/>
          </p:nvSpPr>
          <p:spPr>
            <a:xfrm>
              <a:off x="496823" y="3133343"/>
              <a:ext cx="4322445" cy="3324225"/>
            </a:xfrm>
            <a:custGeom>
              <a:avLst/>
              <a:gdLst/>
              <a:ahLst/>
              <a:cxnLst/>
              <a:rect l="l" t="t" r="r" b="b"/>
              <a:pathLst>
                <a:path w="4322445" h="3324225">
                  <a:moveTo>
                    <a:pt x="4322064" y="0"/>
                  </a:moveTo>
                  <a:lnTo>
                    <a:pt x="0" y="0"/>
                  </a:lnTo>
                  <a:lnTo>
                    <a:pt x="0" y="3323844"/>
                  </a:lnTo>
                  <a:lnTo>
                    <a:pt x="4322064" y="3323844"/>
                  </a:lnTo>
                  <a:lnTo>
                    <a:pt x="4322064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56331" y="931544"/>
              <a:ext cx="5616575" cy="3041015"/>
            </a:xfrm>
            <a:custGeom>
              <a:avLst/>
              <a:gdLst/>
              <a:ahLst/>
              <a:cxnLst/>
              <a:rect l="l" t="t" r="r" b="b"/>
              <a:pathLst>
                <a:path w="5616575" h="3041015">
                  <a:moveTo>
                    <a:pt x="1017524" y="481076"/>
                  </a:moveTo>
                  <a:lnTo>
                    <a:pt x="1017168" y="480949"/>
                  </a:lnTo>
                  <a:lnTo>
                    <a:pt x="1017524" y="481076"/>
                  </a:lnTo>
                  <a:close/>
                </a:path>
                <a:path w="5616575" h="3041015">
                  <a:moveTo>
                    <a:pt x="1556156" y="527558"/>
                  </a:moveTo>
                  <a:lnTo>
                    <a:pt x="1534541" y="521335"/>
                  </a:lnTo>
                  <a:lnTo>
                    <a:pt x="1503045" y="513588"/>
                  </a:lnTo>
                  <a:lnTo>
                    <a:pt x="1486814" y="510413"/>
                  </a:lnTo>
                  <a:lnTo>
                    <a:pt x="1473200" y="507746"/>
                  </a:lnTo>
                  <a:lnTo>
                    <a:pt x="1445133" y="503555"/>
                  </a:lnTo>
                  <a:lnTo>
                    <a:pt x="1418463" y="500761"/>
                  </a:lnTo>
                  <a:lnTo>
                    <a:pt x="1393063" y="499364"/>
                  </a:lnTo>
                  <a:lnTo>
                    <a:pt x="1368806" y="498983"/>
                  </a:lnTo>
                  <a:lnTo>
                    <a:pt x="1345692" y="499491"/>
                  </a:lnTo>
                  <a:lnTo>
                    <a:pt x="1323340" y="500761"/>
                  </a:lnTo>
                  <a:lnTo>
                    <a:pt x="1301750" y="502412"/>
                  </a:lnTo>
                  <a:lnTo>
                    <a:pt x="1239266" y="507873"/>
                  </a:lnTo>
                  <a:lnTo>
                    <a:pt x="1239520" y="507873"/>
                  </a:lnTo>
                  <a:lnTo>
                    <a:pt x="1218565" y="509397"/>
                  </a:lnTo>
                  <a:lnTo>
                    <a:pt x="1219073" y="509397"/>
                  </a:lnTo>
                  <a:lnTo>
                    <a:pt x="1197864" y="510286"/>
                  </a:lnTo>
                  <a:lnTo>
                    <a:pt x="1177417" y="510413"/>
                  </a:lnTo>
                  <a:lnTo>
                    <a:pt x="1158887" y="509778"/>
                  </a:lnTo>
                  <a:lnTo>
                    <a:pt x="1155192" y="509651"/>
                  </a:lnTo>
                  <a:lnTo>
                    <a:pt x="1155827" y="509778"/>
                  </a:lnTo>
                  <a:lnTo>
                    <a:pt x="1134249" y="508000"/>
                  </a:lnTo>
                  <a:lnTo>
                    <a:pt x="1132713" y="507873"/>
                  </a:lnTo>
                  <a:lnTo>
                    <a:pt x="1133475" y="508000"/>
                  </a:lnTo>
                  <a:lnTo>
                    <a:pt x="1110272" y="504825"/>
                  </a:lnTo>
                  <a:lnTo>
                    <a:pt x="1109345" y="504698"/>
                  </a:lnTo>
                  <a:lnTo>
                    <a:pt x="1109980" y="504825"/>
                  </a:lnTo>
                  <a:lnTo>
                    <a:pt x="1084834" y="500253"/>
                  </a:lnTo>
                  <a:lnTo>
                    <a:pt x="1085596" y="500380"/>
                  </a:lnTo>
                  <a:lnTo>
                    <a:pt x="1085062" y="500253"/>
                  </a:lnTo>
                  <a:lnTo>
                    <a:pt x="1058926" y="493903"/>
                  </a:lnTo>
                  <a:lnTo>
                    <a:pt x="1059561" y="494030"/>
                  </a:lnTo>
                  <a:lnTo>
                    <a:pt x="1059129" y="493903"/>
                  </a:lnTo>
                  <a:lnTo>
                    <a:pt x="1032217" y="485902"/>
                  </a:lnTo>
                  <a:lnTo>
                    <a:pt x="1031367" y="485648"/>
                  </a:lnTo>
                  <a:lnTo>
                    <a:pt x="1031875" y="485902"/>
                  </a:lnTo>
                  <a:lnTo>
                    <a:pt x="1017143" y="480949"/>
                  </a:lnTo>
                  <a:lnTo>
                    <a:pt x="1002626" y="475615"/>
                  </a:lnTo>
                  <a:lnTo>
                    <a:pt x="1002284" y="475488"/>
                  </a:lnTo>
                  <a:lnTo>
                    <a:pt x="1002538" y="475615"/>
                  </a:lnTo>
                  <a:lnTo>
                    <a:pt x="941260" y="451866"/>
                  </a:lnTo>
                  <a:lnTo>
                    <a:pt x="940943" y="451739"/>
                  </a:lnTo>
                  <a:lnTo>
                    <a:pt x="941197" y="451866"/>
                  </a:lnTo>
                  <a:lnTo>
                    <a:pt x="879779" y="426974"/>
                  </a:lnTo>
                  <a:lnTo>
                    <a:pt x="879475" y="426847"/>
                  </a:lnTo>
                  <a:lnTo>
                    <a:pt x="879602" y="426974"/>
                  </a:lnTo>
                  <a:lnTo>
                    <a:pt x="817880" y="400939"/>
                  </a:lnTo>
                  <a:lnTo>
                    <a:pt x="818134" y="400939"/>
                  </a:lnTo>
                  <a:lnTo>
                    <a:pt x="756564" y="374015"/>
                  </a:lnTo>
                  <a:lnTo>
                    <a:pt x="756285" y="373888"/>
                  </a:lnTo>
                  <a:lnTo>
                    <a:pt x="756412" y="374015"/>
                  </a:lnTo>
                  <a:lnTo>
                    <a:pt x="694842" y="346202"/>
                  </a:lnTo>
                  <a:lnTo>
                    <a:pt x="694563" y="346075"/>
                  </a:lnTo>
                  <a:lnTo>
                    <a:pt x="633107" y="317373"/>
                  </a:lnTo>
                  <a:lnTo>
                    <a:pt x="632841" y="317246"/>
                  </a:lnTo>
                  <a:lnTo>
                    <a:pt x="632968" y="317373"/>
                  </a:lnTo>
                  <a:lnTo>
                    <a:pt x="571373" y="287909"/>
                  </a:lnTo>
                  <a:lnTo>
                    <a:pt x="571119" y="287782"/>
                  </a:lnTo>
                  <a:lnTo>
                    <a:pt x="571246" y="287909"/>
                  </a:lnTo>
                  <a:lnTo>
                    <a:pt x="509524" y="257683"/>
                  </a:lnTo>
                  <a:lnTo>
                    <a:pt x="509270" y="257556"/>
                  </a:lnTo>
                  <a:lnTo>
                    <a:pt x="509397" y="257683"/>
                  </a:lnTo>
                  <a:lnTo>
                    <a:pt x="447421" y="226822"/>
                  </a:lnTo>
                  <a:lnTo>
                    <a:pt x="447548" y="226822"/>
                  </a:lnTo>
                  <a:lnTo>
                    <a:pt x="385813" y="195453"/>
                  </a:lnTo>
                  <a:lnTo>
                    <a:pt x="385572" y="195326"/>
                  </a:lnTo>
                  <a:lnTo>
                    <a:pt x="385572" y="195453"/>
                  </a:lnTo>
                  <a:lnTo>
                    <a:pt x="261734" y="131318"/>
                  </a:lnTo>
                  <a:lnTo>
                    <a:pt x="261493" y="131191"/>
                  </a:lnTo>
                  <a:lnTo>
                    <a:pt x="261620" y="131318"/>
                  </a:lnTo>
                  <a:lnTo>
                    <a:pt x="13462" y="0"/>
                  </a:lnTo>
                  <a:lnTo>
                    <a:pt x="0" y="25146"/>
                  </a:lnTo>
                  <a:lnTo>
                    <a:pt x="372491" y="220853"/>
                  </a:lnTo>
                  <a:lnTo>
                    <a:pt x="434594" y="252349"/>
                  </a:lnTo>
                  <a:lnTo>
                    <a:pt x="558800" y="313563"/>
                  </a:lnTo>
                  <a:lnTo>
                    <a:pt x="620649" y="343154"/>
                  </a:lnTo>
                  <a:lnTo>
                    <a:pt x="682752" y="372110"/>
                  </a:lnTo>
                  <a:lnTo>
                    <a:pt x="744728" y="400050"/>
                  </a:lnTo>
                  <a:lnTo>
                    <a:pt x="806704" y="427228"/>
                  </a:lnTo>
                  <a:lnTo>
                    <a:pt x="868680" y="453390"/>
                  </a:lnTo>
                  <a:lnTo>
                    <a:pt x="930529" y="478409"/>
                  </a:lnTo>
                  <a:lnTo>
                    <a:pt x="992378" y="502285"/>
                  </a:lnTo>
                  <a:lnTo>
                    <a:pt x="1051814" y="521589"/>
                  </a:lnTo>
                  <a:lnTo>
                    <a:pt x="1105154" y="533019"/>
                  </a:lnTo>
                  <a:lnTo>
                    <a:pt x="1153922" y="538226"/>
                  </a:lnTo>
                  <a:lnTo>
                    <a:pt x="1176782" y="538988"/>
                  </a:lnTo>
                  <a:lnTo>
                    <a:pt x="1198880" y="538861"/>
                  </a:lnTo>
                  <a:lnTo>
                    <a:pt x="1220470" y="537972"/>
                  </a:lnTo>
                  <a:lnTo>
                    <a:pt x="1241679" y="536448"/>
                  </a:lnTo>
                  <a:lnTo>
                    <a:pt x="1304163" y="530860"/>
                  </a:lnTo>
                  <a:lnTo>
                    <a:pt x="1303909" y="530860"/>
                  </a:lnTo>
                  <a:lnTo>
                    <a:pt x="1325372" y="529209"/>
                  </a:lnTo>
                  <a:lnTo>
                    <a:pt x="1325118" y="529336"/>
                  </a:lnTo>
                  <a:lnTo>
                    <a:pt x="1327302" y="529209"/>
                  </a:lnTo>
                  <a:lnTo>
                    <a:pt x="1347089" y="528066"/>
                  </a:lnTo>
                  <a:lnTo>
                    <a:pt x="1368971" y="527570"/>
                  </a:lnTo>
                  <a:lnTo>
                    <a:pt x="1368679" y="527558"/>
                  </a:lnTo>
                  <a:lnTo>
                    <a:pt x="1556156" y="527558"/>
                  </a:lnTo>
                  <a:close/>
                </a:path>
                <a:path w="5616575" h="3041015">
                  <a:moveTo>
                    <a:pt x="4874387" y="2975229"/>
                  </a:moveTo>
                  <a:lnTo>
                    <a:pt x="4854854" y="2932811"/>
                  </a:lnTo>
                  <a:lnTo>
                    <a:pt x="4807585" y="2830068"/>
                  </a:lnTo>
                  <a:lnTo>
                    <a:pt x="4807483" y="2903258"/>
                  </a:lnTo>
                  <a:lnTo>
                    <a:pt x="3643122" y="1974342"/>
                  </a:lnTo>
                  <a:lnTo>
                    <a:pt x="3475507" y="1842643"/>
                  </a:lnTo>
                  <a:lnTo>
                    <a:pt x="3070225" y="1527683"/>
                  </a:lnTo>
                  <a:lnTo>
                    <a:pt x="2920708" y="1413383"/>
                  </a:lnTo>
                  <a:lnTo>
                    <a:pt x="2635250" y="1198753"/>
                  </a:lnTo>
                  <a:lnTo>
                    <a:pt x="2585135" y="1161796"/>
                  </a:lnTo>
                  <a:lnTo>
                    <a:pt x="2506345" y="1104011"/>
                  </a:lnTo>
                  <a:lnTo>
                    <a:pt x="2429802" y="1048512"/>
                  </a:lnTo>
                  <a:lnTo>
                    <a:pt x="2322957" y="972058"/>
                  </a:lnTo>
                  <a:lnTo>
                    <a:pt x="2283866" y="944626"/>
                  </a:lnTo>
                  <a:lnTo>
                    <a:pt x="2250567" y="921258"/>
                  </a:lnTo>
                  <a:lnTo>
                    <a:pt x="2180590" y="872871"/>
                  </a:lnTo>
                  <a:lnTo>
                    <a:pt x="2148052" y="850773"/>
                  </a:lnTo>
                  <a:lnTo>
                    <a:pt x="2113280" y="827151"/>
                  </a:lnTo>
                  <a:lnTo>
                    <a:pt x="2048510" y="783971"/>
                  </a:lnTo>
                  <a:lnTo>
                    <a:pt x="2023097" y="767461"/>
                  </a:lnTo>
                  <a:lnTo>
                    <a:pt x="1986153" y="743458"/>
                  </a:lnTo>
                  <a:lnTo>
                    <a:pt x="1939048" y="713867"/>
                  </a:lnTo>
                  <a:lnTo>
                    <a:pt x="1871853" y="673227"/>
                  </a:lnTo>
                  <a:lnTo>
                    <a:pt x="1819783" y="643763"/>
                  </a:lnTo>
                  <a:lnTo>
                    <a:pt x="1818132" y="642874"/>
                  </a:lnTo>
                  <a:lnTo>
                    <a:pt x="1796529" y="631190"/>
                  </a:lnTo>
                  <a:lnTo>
                    <a:pt x="1794891" y="630301"/>
                  </a:lnTo>
                  <a:lnTo>
                    <a:pt x="1775917" y="620268"/>
                  </a:lnTo>
                  <a:lnTo>
                    <a:pt x="1770888" y="617601"/>
                  </a:lnTo>
                  <a:lnTo>
                    <a:pt x="1756219" y="610108"/>
                  </a:lnTo>
                  <a:lnTo>
                    <a:pt x="1747520" y="605663"/>
                  </a:lnTo>
                  <a:lnTo>
                    <a:pt x="1737436" y="600710"/>
                  </a:lnTo>
                  <a:lnTo>
                    <a:pt x="1725041" y="594614"/>
                  </a:lnTo>
                  <a:lnTo>
                    <a:pt x="1703197" y="584200"/>
                  </a:lnTo>
                  <a:lnTo>
                    <a:pt x="1686229" y="576580"/>
                  </a:lnTo>
                  <a:lnTo>
                    <a:pt x="1681988" y="574675"/>
                  </a:lnTo>
                  <a:lnTo>
                    <a:pt x="1671104" y="569976"/>
                  </a:lnTo>
                  <a:lnTo>
                    <a:pt x="1661414" y="565785"/>
                  </a:lnTo>
                  <a:lnTo>
                    <a:pt x="1643126" y="558165"/>
                  </a:lnTo>
                  <a:lnTo>
                    <a:pt x="1641602" y="557530"/>
                  </a:lnTo>
                  <a:lnTo>
                    <a:pt x="1622298" y="549910"/>
                  </a:lnTo>
                  <a:lnTo>
                    <a:pt x="1619529" y="548894"/>
                  </a:lnTo>
                  <a:lnTo>
                    <a:pt x="1603629" y="543052"/>
                  </a:lnTo>
                  <a:lnTo>
                    <a:pt x="1598841" y="541401"/>
                  </a:lnTo>
                  <a:lnTo>
                    <a:pt x="1585595" y="536829"/>
                  </a:lnTo>
                  <a:lnTo>
                    <a:pt x="1582547" y="535813"/>
                  </a:lnTo>
                  <a:lnTo>
                    <a:pt x="1568069" y="530987"/>
                  </a:lnTo>
                  <a:lnTo>
                    <a:pt x="1561884" y="529209"/>
                  </a:lnTo>
                  <a:lnTo>
                    <a:pt x="1556156" y="527558"/>
                  </a:lnTo>
                  <a:lnTo>
                    <a:pt x="1368971" y="527570"/>
                  </a:lnTo>
                  <a:lnTo>
                    <a:pt x="1391793" y="527939"/>
                  </a:lnTo>
                  <a:lnTo>
                    <a:pt x="1416558" y="529336"/>
                  </a:lnTo>
                  <a:lnTo>
                    <a:pt x="1415796" y="529209"/>
                  </a:lnTo>
                  <a:lnTo>
                    <a:pt x="1441831" y="531876"/>
                  </a:lnTo>
                  <a:lnTo>
                    <a:pt x="1441196" y="531876"/>
                  </a:lnTo>
                  <a:lnTo>
                    <a:pt x="1468755" y="535940"/>
                  </a:lnTo>
                  <a:lnTo>
                    <a:pt x="1526946" y="548906"/>
                  </a:lnTo>
                  <a:lnTo>
                    <a:pt x="1559814" y="558419"/>
                  </a:lnTo>
                  <a:lnTo>
                    <a:pt x="1559306" y="558165"/>
                  </a:lnTo>
                  <a:lnTo>
                    <a:pt x="1576578" y="563880"/>
                  </a:lnTo>
                  <a:lnTo>
                    <a:pt x="1576324" y="563880"/>
                  </a:lnTo>
                  <a:lnTo>
                    <a:pt x="1594104" y="570103"/>
                  </a:lnTo>
                  <a:lnTo>
                    <a:pt x="1593850" y="569976"/>
                  </a:lnTo>
                  <a:lnTo>
                    <a:pt x="1612265" y="576707"/>
                  </a:lnTo>
                  <a:lnTo>
                    <a:pt x="1612011" y="576580"/>
                  </a:lnTo>
                  <a:lnTo>
                    <a:pt x="1631061" y="584073"/>
                  </a:lnTo>
                  <a:lnTo>
                    <a:pt x="1630807" y="584073"/>
                  </a:lnTo>
                  <a:lnTo>
                    <a:pt x="1650492" y="592074"/>
                  </a:lnTo>
                  <a:lnTo>
                    <a:pt x="1650238" y="592074"/>
                  </a:lnTo>
                  <a:lnTo>
                    <a:pt x="1670558" y="600837"/>
                  </a:lnTo>
                  <a:lnTo>
                    <a:pt x="1691259" y="610235"/>
                  </a:lnTo>
                  <a:lnTo>
                    <a:pt x="1712722" y="620395"/>
                  </a:lnTo>
                  <a:lnTo>
                    <a:pt x="1712595" y="620268"/>
                  </a:lnTo>
                  <a:lnTo>
                    <a:pt x="1734820" y="631317"/>
                  </a:lnTo>
                  <a:lnTo>
                    <a:pt x="1734693" y="631190"/>
                  </a:lnTo>
                  <a:lnTo>
                    <a:pt x="1757807" y="643001"/>
                  </a:lnTo>
                  <a:lnTo>
                    <a:pt x="1757680" y="642874"/>
                  </a:lnTo>
                  <a:lnTo>
                    <a:pt x="1781556" y="655447"/>
                  </a:lnTo>
                  <a:lnTo>
                    <a:pt x="1781302" y="655447"/>
                  </a:lnTo>
                  <a:lnTo>
                    <a:pt x="1806067" y="668782"/>
                  </a:lnTo>
                  <a:lnTo>
                    <a:pt x="1805940" y="668782"/>
                  </a:lnTo>
                  <a:lnTo>
                    <a:pt x="1831340" y="682879"/>
                  </a:lnTo>
                  <a:lnTo>
                    <a:pt x="1831213" y="682879"/>
                  </a:lnTo>
                  <a:lnTo>
                    <a:pt x="1857248" y="697865"/>
                  </a:lnTo>
                  <a:lnTo>
                    <a:pt x="1857451" y="697992"/>
                  </a:lnTo>
                  <a:lnTo>
                    <a:pt x="1884426" y="713994"/>
                  </a:lnTo>
                  <a:lnTo>
                    <a:pt x="1884299" y="713867"/>
                  </a:lnTo>
                  <a:lnTo>
                    <a:pt x="1912366" y="730885"/>
                  </a:lnTo>
                  <a:lnTo>
                    <a:pt x="1912112" y="730758"/>
                  </a:lnTo>
                  <a:lnTo>
                    <a:pt x="1912315" y="730885"/>
                  </a:lnTo>
                  <a:lnTo>
                    <a:pt x="1941068" y="748792"/>
                  </a:lnTo>
                  <a:lnTo>
                    <a:pt x="1940941" y="748792"/>
                  </a:lnTo>
                  <a:lnTo>
                    <a:pt x="1970786" y="767588"/>
                  </a:lnTo>
                  <a:lnTo>
                    <a:pt x="1970659" y="767461"/>
                  </a:lnTo>
                  <a:lnTo>
                    <a:pt x="2032762" y="807847"/>
                  </a:lnTo>
                  <a:lnTo>
                    <a:pt x="2032635" y="807847"/>
                  </a:lnTo>
                  <a:lnTo>
                    <a:pt x="2097405" y="850900"/>
                  </a:lnTo>
                  <a:lnTo>
                    <a:pt x="2097278" y="850773"/>
                  </a:lnTo>
                  <a:lnTo>
                    <a:pt x="2164461" y="896493"/>
                  </a:lnTo>
                  <a:lnTo>
                    <a:pt x="2234311" y="944753"/>
                  </a:lnTo>
                  <a:lnTo>
                    <a:pt x="2234184" y="944626"/>
                  </a:lnTo>
                  <a:lnTo>
                    <a:pt x="2306574" y="995426"/>
                  </a:lnTo>
                  <a:lnTo>
                    <a:pt x="2306447" y="995426"/>
                  </a:lnTo>
                  <a:lnTo>
                    <a:pt x="2381123" y="1048639"/>
                  </a:lnTo>
                  <a:lnTo>
                    <a:pt x="2380996" y="1048512"/>
                  </a:lnTo>
                  <a:lnTo>
                    <a:pt x="2457958" y="1104138"/>
                  </a:lnTo>
                  <a:lnTo>
                    <a:pt x="2457958" y="1104011"/>
                  </a:lnTo>
                  <a:lnTo>
                    <a:pt x="2537079" y="1161923"/>
                  </a:lnTo>
                  <a:lnTo>
                    <a:pt x="2537079" y="1161796"/>
                  </a:lnTo>
                  <a:lnTo>
                    <a:pt x="2701544" y="1283716"/>
                  </a:lnTo>
                  <a:lnTo>
                    <a:pt x="2701417" y="1283716"/>
                  </a:lnTo>
                  <a:lnTo>
                    <a:pt x="2873629" y="1413510"/>
                  </a:lnTo>
                  <a:lnTo>
                    <a:pt x="2873629" y="1413383"/>
                  </a:lnTo>
                  <a:lnTo>
                    <a:pt x="3052826" y="1550289"/>
                  </a:lnTo>
                  <a:lnTo>
                    <a:pt x="3429368" y="1842770"/>
                  </a:lnTo>
                  <a:lnTo>
                    <a:pt x="3429241" y="1842643"/>
                  </a:lnTo>
                  <a:lnTo>
                    <a:pt x="3625342" y="1996821"/>
                  </a:lnTo>
                  <a:lnTo>
                    <a:pt x="4789589" y="2925635"/>
                  </a:lnTo>
                  <a:lnTo>
                    <a:pt x="4718177" y="2941574"/>
                  </a:lnTo>
                  <a:lnTo>
                    <a:pt x="4874387" y="2975229"/>
                  </a:lnTo>
                  <a:close/>
                </a:path>
                <a:path w="5616575" h="3041015">
                  <a:moveTo>
                    <a:pt x="5616575" y="3040761"/>
                  </a:moveTo>
                  <a:lnTo>
                    <a:pt x="5597537" y="2996184"/>
                  </a:lnTo>
                  <a:lnTo>
                    <a:pt x="5553837" y="2893822"/>
                  </a:lnTo>
                  <a:lnTo>
                    <a:pt x="5551703" y="2966936"/>
                  </a:lnTo>
                  <a:lnTo>
                    <a:pt x="2158746" y="86995"/>
                  </a:lnTo>
                  <a:lnTo>
                    <a:pt x="2140204" y="108839"/>
                  </a:lnTo>
                  <a:lnTo>
                    <a:pt x="5533263" y="2988767"/>
                  </a:lnTo>
                  <a:lnTo>
                    <a:pt x="5461381" y="3002788"/>
                  </a:lnTo>
                  <a:lnTo>
                    <a:pt x="5616575" y="304076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9761981" y="2763139"/>
            <a:ext cx="1146175" cy="1209675"/>
          </a:xfrm>
          <a:custGeom>
            <a:avLst/>
            <a:gdLst/>
            <a:ahLst/>
            <a:cxnLst/>
            <a:rect l="l" t="t" r="r" b="b"/>
            <a:pathLst>
              <a:path w="1146175" h="1209675">
                <a:moveTo>
                  <a:pt x="46354" y="1056259"/>
                </a:moveTo>
                <a:lnTo>
                  <a:pt x="0" y="1209167"/>
                </a:lnTo>
                <a:lnTo>
                  <a:pt x="144179" y="1156716"/>
                </a:lnTo>
                <a:lnTo>
                  <a:pt x="69342" y="1156716"/>
                </a:lnTo>
                <a:lnTo>
                  <a:pt x="48514" y="1137031"/>
                </a:lnTo>
                <a:lnTo>
                  <a:pt x="56399" y="1128701"/>
                </a:lnTo>
                <a:lnTo>
                  <a:pt x="46354" y="1056259"/>
                </a:lnTo>
                <a:close/>
              </a:path>
              <a:path w="1146175" h="1209675">
                <a:moveTo>
                  <a:pt x="59001" y="1146943"/>
                </a:moveTo>
                <a:lnTo>
                  <a:pt x="69342" y="1156716"/>
                </a:lnTo>
                <a:lnTo>
                  <a:pt x="77156" y="1148460"/>
                </a:lnTo>
                <a:lnTo>
                  <a:pt x="59001" y="1146943"/>
                </a:lnTo>
                <a:close/>
              </a:path>
              <a:path w="1146175" h="1209675">
                <a:moveTo>
                  <a:pt x="77156" y="1148460"/>
                </a:moveTo>
                <a:lnTo>
                  <a:pt x="69342" y="1156716"/>
                </a:lnTo>
                <a:lnTo>
                  <a:pt x="144179" y="1156716"/>
                </a:lnTo>
                <a:lnTo>
                  <a:pt x="150114" y="1154557"/>
                </a:lnTo>
                <a:lnTo>
                  <a:pt x="77156" y="1148460"/>
                </a:lnTo>
                <a:close/>
              </a:path>
              <a:path w="1146175" h="1209675">
                <a:moveTo>
                  <a:pt x="1124966" y="0"/>
                </a:moveTo>
                <a:lnTo>
                  <a:pt x="56399" y="1128701"/>
                </a:lnTo>
                <a:lnTo>
                  <a:pt x="58917" y="1146863"/>
                </a:lnTo>
                <a:lnTo>
                  <a:pt x="77156" y="1148460"/>
                </a:lnTo>
                <a:lnTo>
                  <a:pt x="1145794" y="19558"/>
                </a:lnTo>
                <a:lnTo>
                  <a:pt x="1124966" y="0"/>
                </a:lnTo>
                <a:close/>
              </a:path>
              <a:path w="1146175" h="1209675">
                <a:moveTo>
                  <a:pt x="56399" y="1128701"/>
                </a:moveTo>
                <a:lnTo>
                  <a:pt x="48514" y="1137031"/>
                </a:lnTo>
                <a:lnTo>
                  <a:pt x="58917" y="1146863"/>
                </a:lnTo>
                <a:lnTo>
                  <a:pt x="56399" y="112870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87997" y="1042416"/>
            <a:ext cx="4069715" cy="411480"/>
            <a:chOff x="6587997" y="1042416"/>
            <a:chExt cx="4069715" cy="411480"/>
          </a:xfrm>
        </p:grpSpPr>
        <p:sp>
          <p:nvSpPr>
            <p:cNvPr id="3" name="object 3"/>
            <p:cNvSpPr/>
            <p:nvPr/>
          </p:nvSpPr>
          <p:spPr>
            <a:xfrm>
              <a:off x="6594347" y="1060704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94347" y="1060704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3237" y="1061466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3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3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3" y="311150"/>
                  </a:lnTo>
                  <a:lnTo>
                    <a:pt x="1495043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3237" y="1061466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3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3" y="62230"/>
                  </a:lnTo>
                  <a:lnTo>
                    <a:pt x="1495043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3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29143" y="355091"/>
            <a:ext cx="1533525" cy="410209"/>
            <a:chOff x="7629143" y="355091"/>
            <a:chExt cx="1533525" cy="410209"/>
          </a:xfrm>
        </p:grpSpPr>
        <p:sp>
          <p:nvSpPr>
            <p:cNvPr id="9" name="object 9"/>
            <p:cNvSpPr/>
            <p:nvPr/>
          </p:nvSpPr>
          <p:spPr>
            <a:xfrm>
              <a:off x="7648193" y="374141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8193" y="374141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8842" y="1917192"/>
            <a:ext cx="2780030" cy="410209"/>
            <a:chOff x="8768842" y="1917192"/>
            <a:chExt cx="2780030" cy="410209"/>
          </a:xfrm>
        </p:grpSpPr>
        <p:sp>
          <p:nvSpPr>
            <p:cNvPr id="13" name="object 13"/>
            <p:cNvSpPr/>
            <p:nvPr/>
          </p:nvSpPr>
          <p:spPr>
            <a:xfrm>
              <a:off x="8775192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75192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34778" y="193624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34778" y="193624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515606" y="729487"/>
            <a:ext cx="3266440" cy="1207135"/>
            <a:chOff x="7515606" y="729487"/>
            <a:chExt cx="3266440" cy="1207135"/>
          </a:xfrm>
        </p:grpSpPr>
        <p:sp>
          <p:nvSpPr>
            <p:cNvPr id="19" name="object 19"/>
            <p:cNvSpPr/>
            <p:nvPr/>
          </p:nvSpPr>
          <p:spPr>
            <a:xfrm>
              <a:off x="7515606" y="729487"/>
              <a:ext cx="890269" cy="518795"/>
            </a:xfrm>
            <a:custGeom>
              <a:avLst/>
              <a:gdLst/>
              <a:ahLst/>
              <a:cxnLst/>
              <a:rect l="l" t="t" r="r" b="b"/>
              <a:pathLst>
                <a:path w="890270" h="518794">
                  <a:moveTo>
                    <a:pt x="70993" y="412114"/>
                  </a:moveTo>
                  <a:lnTo>
                    <a:pt x="0" y="518287"/>
                  </a:lnTo>
                  <a:lnTo>
                    <a:pt x="127635" y="511301"/>
                  </a:lnTo>
                  <a:lnTo>
                    <a:pt x="114145" y="487679"/>
                  </a:lnTo>
                  <a:lnTo>
                    <a:pt x="92201" y="487679"/>
                  </a:lnTo>
                  <a:lnTo>
                    <a:pt x="73278" y="454533"/>
                  </a:lnTo>
                  <a:lnTo>
                    <a:pt x="89830" y="445101"/>
                  </a:lnTo>
                  <a:lnTo>
                    <a:pt x="70993" y="412114"/>
                  </a:lnTo>
                  <a:close/>
                </a:path>
                <a:path w="890270" h="518794">
                  <a:moveTo>
                    <a:pt x="89830" y="445101"/>
                  </a:moveTo>
                  <a:lnTo>
                    <a:pt x="73278" y="454533"/>
                  </a:lnTo>
                  <a:lnTo>
                    <a:pt x="92201" y="487679"/>
                  </a:lnTo>
                  <a:lnTo>
                    <a:pt x="108756" y="478243"/>
                  </a:lnTo>
                  <a:lnTo>
                    <a:pt x="89830" y="445101"/>
                  </a:lnTo>
                  <a:close/>
                </a:path>
                <a:path w="890270" h="518794">
                  <a:moveTo>
                    <a:pt x="108756" y="478243"/>
                  </a:moveTo>
                  <a:lnTo>
                    <a:pt x="92201" y="487679"/>
                  </a:lnTo>
                  <a:lnTo>
                    <a:pt x="114145" y="487679"/>
                  </a:lnTo>
                  <a:lnTo>
                    <a:pt x="108756" y="478243"/>
                  </a:lnTo>
                  <a:close/>
                </a:path>
                <a:path w="890270" h="518794">
                  <a:moveTo>
                    <a:pt x="870966" y="0"/>
                  </a:moveTo>
                  <a:lnTo>
                    <a:pt x="89830" y="445101"/>
                  </a:lnTo>
                  <a:lnTo>
                    <a:pt x="108756" y="478243"/>
                  </a:lnTo>
                  <a:lnTo>
                    <a:pt x="889762" y="33020"/>
                  </a:lnTo>
                  <a:lnTo>
                    <a:pt x="8709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5810" y="730122"/>
              <a:ext cx="758190" cy="518159"/>
            </a:xfrm>
            <a:custGeom>
              <a:avLst/>
              <a:gdLst/>
              <a:ahLst/>
              <a:cxnLst/>
              <a:rect l="l" t="t" r="r" b="b"/>
              <a:pathLst>
                <a:path w="758190" h="518159">
                  <a:moveTo>
                    <a:pt x="652423" y="469798"/>
                  </a:moveTo>
                  <a:lnTo>
                    <a:pt x="631190" y="501396"/>
                  </a:lnTo>
                  <a:lnTo>
                    <a:pt x="757936" y="517651"/>
                  </a:lnTo>
                  <a:lnTo>
                    <a:pt x="736842" y="480440"/>
                  </a:lnTo>
                  <a:lnTo>
                    <a:pt x="668274" y="480440"/>
                  </a:lnTo>
                  <a:lnTo>
                    <a:pt x="652423" y="469798"/>
                  </a:lnTo>
                  <a:close/>
                </a:path>
                <a:path w="758190" h="518159">
                  <a:moveTo>
                    <a:pt x="673721" y="438106"/>
                  </a:moveTo>
                  <a:lnTo>
                    <a:pt x="652423" y="469798"/>
                  </a:lnTo>
                  <a:lnTo>
                    <a:pt x="668274" y="480440"/>
                  </a:lnTo>
                  <a:lnTo>
                    <a:pt x="689483" y="448690"/>
                  </a:lnTo>
                  <a:lnTo>
                    <a:pt x="673721" y="438106"/>
                  </a:lnTo>
                  <a:close/>
                </a:path>
                <a:path w="758190" h="518159">
                  <a:moveTo>
                    <a:pt x="694944" y="406526"/>
                  </a:moveTo>
                  <a:lnTo>
                    <a:pt x="673721" y="438106"/>
                  </a:lnTo>
                  <a:lnTo>
                    <a:pt x="689483" y="448690"/>
                  </a:lnTo>
                  <a:lnTo>
                    <a:pt x="668274" y="480440"/>
                  </a:lnTo>
                  <a:lnTo>
                    <a:pt x="736842" y="480440"/>
                  </a:lnTo>
                  <a:lnTo>
                    <a:pt x="694944" y="406526"/>
                  </a:lnTo>
                  <a:close/>
                </a:path>
                <a:path w="758190" h="518159">
                  <a:moveTo>
                    <a:pt x="21336" y="0"/>
                  </a:moveTo>
                  <a:lnTo>
                    <a:pt x="0" y="31750"/>
                  </a:lnTo>
                  <a:lnTo>
                    <a:pt x="652423" y="469798"/>
                  </a:lnTo>
                  <a:lnTo>
                    <a:pt x="673721" y="438106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71254" y="1419986"/>
              <a:ext cx="631825" cy="516255"/>
            </a:xfrm>
            <a:custGeom>
              <a:avLst/>
              <a:gdLst/>
              <a:ahLst/>
              <a:cxnLst/>
              <a:rect l="l" t="t" r="r" b="b"/>
              <a:pathLst>
                <a:path w="631825" h="516255">
                  <a:moveTo>
                    <a:pt x="52959" y="399923"/>
                  </a:moveTo>
                  <a:lnTo>
                    <a:pt x="0" y="516127"/>
                  </a:lnTo>
                  <a:lnTo>
                    <a:pt x="124841" y="488696"/>
                  </a:lnTo>
                  <a:lnTo>
                    <a:pt x="110546" y="471042"/>
                  </a:lnTo>
                  <a:lnTo>
                    <a:pt x="85978" y="471042"/>
                  </a:lnTo>
                  <a:lnTo>
                    <a:pt x="62102" y="441451"/>
                  </a:lnTo>
                  <a:lnTo>
                    <a:pt x="76896" y="429485"/>
                  </a:lnTo>
                  <a:lnTo>
                    <a:pt x="52959" y="399923"/>
                  </a:lnTo>
                  <a:close/>
                </a:path>
                <a:path w="631825" h="516255">
                  <a:moveTo>
                    <a:pt x="76896" y="429485"/>
                  </a:moveTo>
                  <a:lnTo>
                    <a:pt x="62102" y="441451"/>
                  </a:lnTo>
                  <a:lnTo>
                    <a:pt x="85978" y="471042"/>
                  </a:lnTo>
                  <a:lnTo>
                    <a:pt x="100826" y="459038"/>
                  </a:lnTo>
                  <a:lnTo>
                    <a:pt x="76896" y="429485"/>
                  </a:lnTo>
                  <a:close/>
                </a:path>
                <a:path w="631825" h="516255">
                  <a:moveTo>
                    <a:pt x="100826" y="459038"/>
                  </a:moveTo>
                  <a:lnTo>
                    <a:pt x="85978" y="471042"/>
                  </a:lnTo>
                  <a:lnTo>
                    <a:pt x="110546" y="471042"/>
                  </a:lnTo>
                  <a:lnTo>
                    <a:pt x="100826" y="459038"/>
                  </a:lnTo>
                  <a:close/>
                </a:path>
                <a:path w="631825" h="516255">
                  <a:moveTo>
                    <a:pt x="607822" y="0"/>
                  </a:moveTo>
                  <a:lnTo>
                    <a:pt x="76896" y="429485"/>
                  </a:lnTo>
                  <a:lnTo>
                    <a:pt x="100826" y="459038"/>
                  </a:lnTo>
                  <a:lnTo>
                    <a:pt x="631825" y="29717"/>
                  </a:lnTo>
                  <a:lnTo>
                    <a:pt x="60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880854" y="1431797"/>
              <a:ext cx="901065" cy="504190"/>
            </a:xfrm>
            <a:custGeom>
              <a:avLst/>
              <a:gdLst/>
              <a:ahLst/>
              <a:cxnLst/>
              <a:rect l="l" t="t" r="r" b="b"/>
              <a:pathLst>
                <a:path w="901065" h="504189">
                  <a:moveTo>
                    <a:pt x="791443" y="465880"/>
                  </a:moveTo>
                  <a:lnTo>
                    <a:pt x="773176" y="499363"/>
                  </a:lnTo>
                  <a:lnTo>
                    <a:pt x="900811" y="503936"/>
                  </a:lnTo>
                  <a:lnTo>
                    <a:pt x="880689" y="474979"/>
                  </a:lnTo>
                  <a:lnTo>
                    <a:pt x="808101" y="474979"/>
                  </a:lnTo>
                  <a:lnTo>
                    <a:pt x="791443" y="465880"/>
                  </a:lnTo>
                  <a:close/>
                </a:path>
                <a:path w="901065" h="504189">
                  <a:moveTo>
                    <a:pt x="809682" y="432449"/>
                  </a:moveTo>
                  <a:lnTo>
                    <a:pt x="791443" y="465880"/>
                  </a:lnTo>
                  <a:lnTo>
                    <a:pt x="808101" y="474979"/>
                  </a:lnTo>
                  <a:lnTo>
                    <a:pt x="826389" y="441578"/>
                  </a:lnTo>
                  <a:lnTo>
                    <a:pt x="809682" y="432449"/>
                  </a:lnTo>
                  <a:close/>
                </a:path>
                <a:path w="901065" h="504189">
                  <a:moveTo>
                    <a:pt x="827913" y="399034"/>
                  </a:moveTo>
                  <a:lnTo>
                    <a:pt x="809682" y="432449"/>
                  </a:lnTo>
                  <a:lnTo>
                    <a:pt x="826389" y="441578"/>
                  </a:lnTo>
                  <a:lnTo>
                    <a:pt x="808101" y="474979"/>
                  </a:lnTo>
                  <a:lnTo>
                    <a:pt x="880689" y="474979"/>
                  </a:lnTo>
                  <a:lnTo>
                    <a:pt x="827913" y="399034"/>
                  </a:lnTo>
                  <a:close/>
                </a:path>
                <a:path w="901065" h="504189">
                  <a:moveTo>
                    <a:pt x="18288" y="0"/>
                  </a:moveTo>
                  <a:lnTo>
                    <a:pt x="0" y="33527"/>
                  </a:lnTo>
                  <a:lnTo>
                    <a:pt x="791443" y="465880"/>
                  </a:lnTo>
                  <a:lnTo>
                    <a:pt x="809682" y="432449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67739" y="505968"/>
            <a:ext cx="2025650" cy="525780"/>
            <a:chOff x="967739" y="505968"/>
            <a:chExt cx="2025650" cy="525780"/>
          </a:xfrm>
        </p:grpSpPr>
        <p:sp>
          <p:nvSpPr>
            <p:cNvPr id="26" name="object 26"/>
            <p:cNvSpPr/>
            <p:nvPr/>
          </p:nvSpPr>
          <p:spPr>
            <a:xfrm>
              <a:off x="986789" y="525018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79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79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86789" y="525018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79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79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 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085079" y="3976496"/>
            <a:ext cx="5676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log(odds)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Predictions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0.7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(0.6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-</a:t>
            </a:r>
            <a:r>
              <a:rPr sz="2400" dirty="0">
                <a:latin typeface="Calibri"/>
                <a:cs typeface="Calibri"/>
              </a:rPr>
              <a:t>1.8)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-</a:t>
            </a:r>
            <a:r>
              <a:rPr sz="2400" spc="-25" dirty="0">
                <a:latin typeface="Calibri"/>
                <a:cs typeface="Calibri"/>
              </a:rPr>
              <a:t>0.4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86321" y="6456946"/>
            <a:ext cx="4337685" cy="11430"/>
            <a:chOff x="486321" y="6456946"/>
            <a:chExt cx="4337685" cy="11430"/>
          </a:xfrm>
        </p:grpSpPr>
        <p:sp>
          <p:nvSpPr>
            <p:cNvPr id="35" name="object 35"/>
            <p:cNvSpPr/>
            <p:nvPr/>
          </p:nvSpPr>
          <p:spPr>
            <a:xfrm>
              <a:off x="1276476" y="6460578"/>
              <a:ext cx="1819275" cy="0"/>
            </a:xfrm>
            <a:custGeom>
              <a:avLst/>
              <a:gdLst/>
              <a:ahLst/>
              <a:cxnLst/>
              <a:rect l="l" t="t" r="r" b="b"/>
              <a:pathLst>
                <a:path w="1819275">
                  <a:moveTo>
                    <a:pt x="0" y="0"/>
                  </a:moveTo>
                  <a:lnTo>
                    <a:pt x="12700" y="0"/>
                  </a:lnTo>
                </a:path>
                <a:path w="1819275">
                  <a:moveTo>
                    <a:pt x="771524" y="0"/>
                  </a:moveTo>
                  <a:lnTo>
                    <a:pt x="784224" y="0"/>
                  </a:lnTo>
                </a:path>
                <a:path w="1819275">
                  <a:moveTo>
                    <a:pt x="1806575" y="0"/>
                  </a:moveTo>
                  <a:lnTo>
                    <a:pt x="181927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53128" y="6457187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5">
                  <a:moveTo>
                    <a:pt x="0" y="6781"/>
                  </a:moveTo>
                  <a:lnTo>
                    <a:pt x="12700" y="6781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6781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9813" y="6460578"/>
              <a:ext cx="3476625" cy="0"/>
            </a:xfrm>
            <a:custGeom>
              <a:avLst/>
              <a:gdLst/>
              <a:ahLst/>
              <a:cxnLst/>
              <a:rect l="l" t="t" r="r" b="b"/>
              <a:pathLst>
                <a:path w="3476625">
                  <a:moveTo>
                    <a:pt x="0" y="0"/>
                  </a:moveTo>
                  <a:lnTo>
                    <a:pt x="347601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58082" y="6457187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0947"/>
                  </a:moveTo>
                  <a:lnTo>
                    <a:pt x="12700" y="10947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094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58082" y="6462661"/>
              <a:ext cx="859790" cy="0"/>
            </a:xfrm>
            <a:custGeom>
              <a:avLst/>
              <a:gdLst/>
              <a:ahLst/>
              <a:cxnLst/>
              <a:rect l="l" t="t" r="r" b="b"/>
              <a:pathLst>
                <a:path w="859789">
                  <a:moveTo>
                    <a:pt x="846963" y="0"/>
                  </a:moveTo>
                  <a:lnTo>
                    <a:pt x="859663" y="0"/>
                  </a:lnTo>
                </a:path>
                <a:path w="859789">
                  <a:moveTo>
                    <a:pt x="0" y="0"/>
                  </a:moveTo>
                  <a:lnTo>
                    <a:pt x="859663" y="0"/>
                  </a:lnTo>
                </a:path>
              </a:pathLst>
            </a:custGeom>
            <a:ln w="10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477113" y="1720342"/>
          <a:ext cx="4315457" cy="4735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5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95"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9240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0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" name="object 41"/>
          <p:cNvSpPr txBox="1"/>
          <p:nvPr/>
        </p:nvSpPr>
        <p:spPr>
          <a:xfrm>
            <a:off x="740359" y="3363595"/>
            <a:ext cx="3853179" cy="2898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4"/>
              </a:lnSpc>
              <a:tabLst>
                <a:tab pos="810895" algn="l"/>
                <a:tab pos="1550670" algn="l"/>
                <a:tab pos="2634615" algn="l"/>
                <a:tab pos="3502025" algn="l"/>
              </a:tabLst>
            </a:pPr>
            <a:r>
              <a:rPr sz="2700" spc="-37" baseline="1543" dirty="0">
                <a:latin typeface="Calibri"/>
                <a:cs typeface="Calibri"/>
              </a:rPr>
              <a:t>Yes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700" spc="-37" baseline="1543" dirty="0">
                <a:latin typeface="Calibri"/>
                <a:cs typeface="Calibri"/>
              </a:rPr>
              <a:t>62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700" spc="-15" baseline="1543" dirty="0">
                <a:latin typeface="Calibri"/>
                <a:cs typeface="Calibri"/>
              </a:rPr>
              <a:t>Wales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700" spc="-37" baseline="1543" dirty="0">
                <a:latin typeface="Calibri"/>
                <a:cs typeface="Calibri"/>
              </a:rPr>
              <a:t>Yes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tabLst>
                <a:tab pos="810895" algn="l"/>
                <a:tab pos="1459230" algn="l"/>
                <a:tab pos="2649855" algn="l"/>
                <a:tab pos="3441065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38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- </a:t>
            </a:r>
            <a:r>
              <a:rPr sz="1800" spc="-25" dirty="0"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810895" algn="l"/>
                <a:tab pos="1431925" algn="l"/>
                <a:tab pos="2634615" algn="l"/>
                <a:tab pos="3502025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21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2700" spc="-37" baseline="1543" dirty="0">
                <a:latin typeface="Calibri"/>
                <a:cs typeface="Calibri"/>
              </a:rPr>
              <a:t>0.3</a:t>
            </a:r>
            <a:endParaRPr sz="2700" baseline="1543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tabLst>
                <a:tab pos="810895" algn="l"/>
                <a:tab pos="1550670" algn="l"/>
                <a:tab pos="2634615" algn="l"/>
                <a:tab pos="3502025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45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tabLst>
                <a:tab pos="810895" algn="l"/>
                <a:tab pos="1459230" algn="l"/>
                <a:tab pos="2634615" algn="l"/>
                <a:tab pos="3502025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24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96823" y="3133344"/>
            <a:ext cx="4322445" cy="3324225"/>
          </a:xfrm>
          <a:custGeom>
            <a:avLst/>
            <a:gdLst/>
            <a:ahLst/>
            <a:cxnLst/>
            <a:rect l="l" t="t" r="r" b="b"/>
            <a:pathLst>
              <a:path w="4322445" h="3324225">
                <a:moveTo>
                  <a:pt x="4322064" y="0"/>
                </a:moveTo>
                <a:lnTo>
                  <a:pt x="0" y="0"/>
                </a:lnTo>
                <a:lnTo>
                  <a:pt x="0" y="3323844"/>
                </a:lnTo>
                <a:lnTo>
                  <a:pt x="4322064" y="3323844"/>
                </a:lnTo>
                <a:lnTo>
                  <a:pt x="432206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029961" y="4924425"/>
            <a:ext cx="10045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𝑃𝑟𝑜𝑏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05652" y="5144770"/>
            <a:ext cx="1336675" cy="20320"/>
          </a:xfrm>
          <a:custGeom>
            <a:avLst/>
            <a:gdLst/>
            <a:ahLst/>
            <a:cxnLst/>
            <a:rect l="l" t="t" r="r" b="b"/>
            <a:pathLst>
              <a:path w="1336675" h="20320">
                <a:moveTo>
                  <a:pt x="1336548" y="0"/>
                </a:moveTo>
                <a:lnTo>
                  <a:pt x="0" y="0"/>
                </a:lnTo>
                <a:lnTo>
                  <a:pt x="0" y="19811"/>
                </a:lnTo>
                <a:lnTo>
                  <a:pt x="1336548" y="19811"/>
                </a:lnTo>
                <a:lnTo>
                  <a:pt x="1336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213094" y="4747641"/>
            <a:ext cx="111379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25" spc="135" baseline="-20634" dirty="0">
                <a:latin typeface="Cambria Math"/>
                <a:cs typeface="Cambria Math"/>
              </a:rPr>
              <a:t>𝑒</a:t>
            </a:r>
            <a:r>
              <a:rPr sz="1450" spc="90" dirty="0">
                <a:latin typeface="Cambria Math"/>
                <a:cs typeface="Cambria Math"/>
              </a:rPr>
              <a:t>log(𝑜𝑑𝑑𝑠)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068314" y="5093589"/>
            <a:ext cx="140398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25" spc="104" baseline="-17460" dirty="0">
                <a:latin typeface="Cambria Math"/>
                <a:cs typeface="Cambria Math"/>
              </a:rPr>
              <a:t>1+𝑒</a:t>
            </a:r>
            <a:r>
              <a:rPr sz="1450" spc="70" dirty="0">
                <a:latin typeface="Cambria Math"/>
                <a:cs typeface="Cambria Math"/>
              </a:rPr>
              <a:t>log(𝑜𝑑𝑑𝑠)</a:t>
            </a:r>
            <a:endParaRPr sz="14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4417" y="2622245"/>
            <a:ext cx="544639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1325" algn="l"/>
              </a:tabLst>
            </a:pP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Step</a:t>
            </a:r>
            <a:r>
              <a:rPr sz="5400" spc="-5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spc="-2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1: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	Initiate</a:t>
            </a:r>
            <a:r>
              <a:rPr sz="5400" spc="-4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the</a:t>
            </a:r>
            <a:r>
              <a:rPr sz="5400" spc="-4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first</a:t>
            </a:r>
            <a:r>
              <a:rPr sz="5400" spc="-4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spc="-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leaf</a:t>
            </a:r>
            <a:endParaRPr sz="5400">
              <a:latin typeface="Gloucester MT Extra Condensed"/>
              <a:cs typeface="Gloucester MT Extra Condense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87997" y="1042416"/>
            <a:ext cx="4069715" cy="411480"/>
            <a:chOff x="6587997" y="1042416"/>
            <a:chExt cx="4069715" cy="411480"/>
          </a:xfrm>
        </p:grpSpPr>
        <p:sp>
          <p:nvSpPr>
            <p:cNvPr id="3" name="object 3"/>
            <p:cNvSpPr/>
            <p:nvPr/>
          </p:nvSpPr>
          <p:spPr>
            <a:xfrm>
              <a:off x="6594347" y="1060704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94347" y="1060704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3237" y="1061466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3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3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3" y="311150"/>
                  </a:lnTo>
                  <a:lnTo>
                    <a:pt x="1495043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3237" y="1061466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3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3" y="62230"/>
                  </a:lnTo>
                  <a:lnTo>
                    <a:pt x="1495043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3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29143" y="355091"/>
            <a:ext cx="1533525" cy="410209"/>
            <a:chOff x="7629143" y="355091"/>
            <a:chExt cx="1533525" cy="410209"/>
          </a:xfrm>
        </p:grpSpPr>
        <p:sp>
          <p:nvSpPr>
            <p:cNvPr id="9" name="object 9"/>
            <p:cNvSpPr/>
            <p:nvPr/>
          </p:nvSpPr>
          <p:spPr>
            <a:xfrm>
              <a:off x="7648193" y="374141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8193" y="374141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8842" y="1917192"/>
            <a:ext cx="2780030" cy="410209"/>
            <a:chOff x="8768842" y="1917192"/>
            <a:chExt cx="2780030" cy="410209"/>
          </a:xfrm>
        </p:grpSpPr>
        <p:sp>
          <p:nvSpPr>
            <p:cNvPr id="13" name="object 13"/>
            <p:cNvSpPr/>
            <p:nvPr/>
          </p:nvSpPr>
          <p:spPr>
            <a:xfrm>
              <a:off x="8775192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75192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34778" y="193624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34778" y="193624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515606" y="729487"/>
            <a:ext cx="3266440" cy="1207135"/>
            <a:chOff x="7515606" y="729487"/>
            <a:chExt cx="3266440" cy="1207135"/>
          </a:xfrm>
        </p:grpSpPr>
        <p:sp>
          <p:nvSpPr>
            <p:cNvPr id="19" name="object 19"/>
            <p:cNvSpPr/>
            <p:nvPr/>
          </p:nvSpPr>
          <p:spPr>
            <a:xfrm>
              <a:off x="7515606" y="729487"/>
              <a:ext cx="890269" cy="518795"/>
            </a:xfrm>
            <a:custGeom>
              <a:avLst/>
              <a:gdLst/>
              <a:ahLst/>
              <a:cxnLst/>
              <a:rect l="l" t="t" r="r" b="b"/>
              <a:pathLst>
                <a:path w="890270" h="518794">
                  <a:moveTo>
                    <a:pt x="70993" y="412114"/>
                  </a:moveTo>
                  <a:lnTo>
                    <a:pt x="0" y="518287"/>
                  </a:lnTo>
                  <a:lnTo>
                    <a:pt x="127635" y="511301"/>
                  </a:lnTo>
                  <a:lnTo>
                    <a:pt x="114145" y="487679"/>
                  </a:lnTo>
                  <a:lnTo>
                    <a:pt x="92201" y="487679"/>
                  </a:lnTo>
                  <a:lnTo>
                    <a:pt x="73278" y="454533"/>
                  </a:lnTo>
                  <a:lnTo>
                    <a:pt x="89830" y="445101"/>
                  </a:lnTo>
                  <a:lnTo>
                    <a:pt x="70993" y="412114"/>
                  </a:lnTo>
                  <a:close/>
                </a:path>
                <a:path w="890270" h="518794">
                  <a:moveTo>
                    <a:pt x="89830" y="445101"/>
                  </a:moveTo>
                  <a:lnTo>
                    <a:pt x="73278" y="454533"/>
                  </a:lnTo>
                  <a:lnTo>
                    <a:pt x="92201" y="487679"/>
                  </a:lnTo>
                  <a:lnTo>
                    <a:pt x="108756" y="478243"/>
                  </a:lnTo>
                  <a:lnTo>
                    <a:pt x="89830" y="445101"/>
                  </a:lnTo>
                  <a:close/>
                </a:path>
                <a:path w="890270" h="518794">
                  <a:moveTo>
                    <a:pt x="108756" y="478243"/>
                  </a:moveTo>
                  <a:lnTo>
                    <a:pt x="92201" y="487679"/>
                  </a:lnTo>
                  <a:lnTo>
                    <a:pt x="114145" y="487679"/>
                  </a:lnTo>
                  <a:lnTo>
                    <a:pt x="108756" y="478243"/>
                  </a:lnTo>
                  <a:close/>
                </a:path>
                <a:path w="890270" h="518794">
                  <a:moveTo>
                    <a:pt x="870966" y="0"/>
                  </a:moveTo>
                  <a:lnTo>
                    <a:pt x="89830" y="445101"/>
                  </a:lnTo>
                  <a:lnTo>
                    <a:pt x="108756" y="478243"/>
                  </a:lnTo>
                  <a:lnTo>
                    <a:pt x="889762" y="33020"/>
                  </a:lnTo>
                  <a:lnTo>
                    <a:pt x="8709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5810" y="730122"/>
              <a:ext cx="758190" cy="518159"/>
            </a:xfrm>
            <a:custGeom>
              <a:avLst/>
              <a:gdLst/>
              <a:ahLst/>
              <a:cxnLst/>
              <a:rect l="l" t="t" r="r" b="b"/>
              <a:pathLst>
                <a:path w="758190" h="518159">
                  <a:moveTo>
                    <a:pt x="652423" y="469798"/>
                  </a:moveTo>
                  <a:lnTo>
                    <a:pt x="631190" y="501396"/>
                  </a:lnTo>
                  <a:lnTo>
                    <a:pt x="757936" y="517651"/>
                  </a:lnTo>
                  <a:lnTo>
                    <a:pt x="736842" y="480440"/>
                  </a:lnTo>
                  <a:lnTo>
                    <a:pt x="668274" y="480440"/>
                  </a:lnTo>
                  <a:lnTo>
                    <a:pt x="652423" y="469798"/>
                  </a:lnTo>
                  <a:close/>
                </a:path>
                <a:path w="758190" h="518159">
                  <a:moveTo>
                    <a:pt x="673721" y="438106"/>
                  </a:moveTo>
                  <a:lnTo>
                    <a:pt x="652423" y="469798"/>
                  </a:lnTo>
                  <a:lnTo>
                    <a:pt x="668274" y="480440"/>
                  </a:lnTo>
                  <a:lnTo>
                    <a:pt x="689483" y="448690"/>
                  </a:lnTo>
                  <a:lnTo>
                    <a:pt x="673721" y="438106"/>
                  </a:lnTo>
                  <a:close/>
                </a:path>
                <a:path w="758190" h="518159">
                  <a:moveTo>
                    <a:pt x="694944" y="406526"/>
                  </a:moveTo>
                  <a:lnTo>
                    <a:pt x="673721" y="438106"/>
                  </a:lnTo>
                  <a:lnTo>
                    <a:pt x="689483" y="448690"/>
                  </a:lnTo>
                  <a:lnTo>
                    <a:pt x="668274" y="480440"/>
                  </a:lnTo>
                  <a:lnTo>
                    <a:pt x="736842" y="480440"/>
                  </a:lnTo>
                  <a:lnTo>
                    <a:pt x="694944" y="406526"/>
                  </a:lnTo>
                  <a:close/>
                </a:path>
                <a:path w="758190" h="518159">
                  <a:moveTo>
                    <a:pt x="21336" y="0"/>
                  </a:moveTo>
                  <a:lnTo>
                    <a:pt x="0" y="31750"/>
                  </a:lnTo>
                  <a:lnTo>
                    <a:pt x="652423" y="469798"/>
                  </a:lnTo>
                  <a:lnTo>
                    <a:pt x="673721" y="438106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71254" y="1419986"/>
              <a:ext cx="631825" cy="516255"/>
            </a:xfrm>
            <a:custGeom>
              <a:avLst/>
              <a:gdLst/>
              <a:ahLst/>
              <a:cxnLst/>
              <a:rect l="l" t="t" r="r" b="b"/>
              <a:pathLst>
                <a:path w="631825" h="516255">
                  <a:moveTo>
                    <a:pt x="52959" y="399923"/>
                  </a:moveTo>
                  <a:lnTo>
                    <a:pt x="0" y="516127"/>
                  </a:lnTo>
                  <a:lnTo>
                    <a:pt x="124841" y="488696"/>
                  </a:lnTo>
                  <a:lnTo>
                    <a:pt x="110546" y="471042"/>
                  </a:lnTo>
                  <a:lnTo>
                    <a:pt x="85978" y="471042"/>
                  </a:lnTo>
                  <a:lnTo>
                    <a:pt x="62102" y="441451"/>
                  </a:lnTo>
                  <a:lnTo>
                    <a:pt x="76896" y="429485"/>
                  </a:lnTo>
                  <a:lnTo>
                    <a:pt x="52959" y="399923"/>
                  </a:lnTo>
                  <a:close/>
                </a:path>
                <a:path w="631825" h="516255">
                  <a:moveTo>
                    <a:pt x="76896" y="429485"/>
                  </a:moveTo>
                  <a:lnTo>
                    <a:pt x="62102" y="441451"/>
                  </a:lnTo>
                  <a:lnTo>
                    <a:pt x="85978" y="471042"/>
                  </a:lnTo>
                  <a:lnTo>
                    <a:pt x="100826" y="459038"/>
                  </a:lnTo>
                  <a:lnTo>
                    <a:pt x="76896" y="429485"/>
                  </a:lnTo>
                  <a:close/>
                </a:path>
                <a:path w="631825" h="516255">
                  <a:moveTo>
                    <a:pt x="100826" y="459038"/>
                  </a:moveTo>
                  <a:lnTo>
                    <a:pt x="85978" y="471042"/>
                  </a:lnTo>
                  <a:lnTo>
                    <a:pt x="110546" y="471042"/>
                  </a:lnTo>
                  <a:lnTo>
                    <a:pt x="100826" y="459038"/>
                  </a:lnTo>
                  <a:close/>
                </a:path>
                <a:path w="631825" h="516255">
                  <a:moveTo>
                    <a:pt x="607822" y="0"/>
                  </a:moveTo>
                  <a:lnTo>
                    <a:pt x="76896" y="429485"/>
                  </a:lnTo>
                  <a:lnTo>
                    <a:pt x="100826" y="459038"/>
                  </a:lnTo>
                  <a:lnTo>
                    <a:pt x="631825" y="29717"/>
                  </a:lnTo>
                  <a:lnTo>
                    <a:pt x="60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880854" y="1431797"/>
              <a:ext cx="901065" cy="504190"/>
            </a:xfrm>
            <a:custGeom>
              <a:avLst/>
              <a:gdLst/>
              <a:ahLst/>
              <a:cxnLst/>
              <a:rect l="l" t="t" r="r" b="b"/>
              <a:pathLst>
                <a:path w="901065" h="504189">
                  <a:moveTo>
                    <a:pt x="791443" y="465880"/>
                  </a:moveTo>
                  <a:lnTo>
                    <a:pt x="773176" y="499363"/>
                  </a:lnTo>
                  <a:lnTo>
                    <a:pt x="900811" y="503936"/>
                  </a:lnTo>
                  <a:lnTo>
                    <a:pt x="880689" y="474979"/>
                  </a:lnTo>
                  <a:lnTo>
                    <a:pt x="808101" y="474979"/>
                  </a:lnTo>
                  <a:lnTo>
                    <a:pt x="791443" y="465880"/>
                  </a:lnTo>
                  <a:close/>
                </a:path>
                <a:path w="901065" h="504189">
                  <a:moveTo>
                    <a:pt x="809682" y="432449"/>
                  </a:moveTo>
                  <a:lnTo>
                    <a:pt x="791443" y="465880"/>
                  </a:lnTo>
                  <a:lnTo>
                    <a:pt x="808101" y="474979"/>
                  </a:lnTo>
                  <a:lnTo>
                    <a:pt x="826389" y="441578"/>
                  </a:lnTo>
                  <a:lnTo>
                    <a:pt x="809682" y="432449"/>
                  </a:lnTo>
                  <a:close/>
                </a:path>
                <a:path w="901065" h="504189">
                  <a:moveTo>
                    <a:pt x="827913" y="399034"/>
                  </a:moveTo>
                  <a:lnTo>
                    <a:pt x="809682" y="432449"/>
                  </a:lnTo>
                  <a:lnTo>
                    <a:pt x="826389" y="441578"/>
                  </a:lnTo>
                  <a:lnTo>
                    <a:pt x="808101" y="474979"/>
                  </a:lnTo>
                  <a:lnTo>
                    <a:pt x="880689" y="474979"/>
                  </a:lnTo>
                  <a:lnTo>
                    <a:pt x="827913" y="399034"/>
                  </a:lnTo>
                  <a:close/>
                </a:path>
                <a:path w="901065" h="504189">
                  <a:moveTo>
                    <a:pt x="18288" y="0"/>
                  </a:moveTo>
                  <a:lnTo>
                    <a:pt x="0" y="33527"/>
                  </a:lnTo>
                  <a:lnTo>
                    <a:pt x="791443" y="465880"/>
                  </a:lnTo>
                  <a:lnTo>
                    <a:pt x="809682" y="432449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67739" y="505968"/>
            <a:ext cx="2025650" cy="525780"/>
            <a:chOff x="967739" y="505968"/>
            <a:chExt cx="2025650" cy="525780"/>
          </a:xfrm>
        </p:grpSpPr>
        <p:sp>
          <p:nvSpPr>
            <p:cNvPr id="26" name="object 26"/>
            <p:cNvSpPr/>
            <p:nvPr/>
          </p:nvSpPr>
          <p:spPr>
            <a:xfrm>
              <a:off x="986789" y="525018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79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79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86789" y="525018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79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79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 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085079" y="3976496"/>
            <a:ext cx="5676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log(odds)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Predictions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0.7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(0.6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-</a:t>
            </a:r>
            <a:r>
              <a:rPr sz="2400" dirty="0">
                <a:latin typeface="Calibri"/>
                <a:cs typeface="Calibri"/>
              </a:rPr>
              <a:t>1.8)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-</a:t>
            </a:r>
            <a:r>
              <a:rPr sz="2400" spc="-25" dirty="0">
                <a:latin typeface="Calibri"/>
                <a:cs typeface="Calibri"/>
              </a:rPr>
              <a:t>0.4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86321" y="6456946"/>
            <a:ext cx="4337685" cy="11430"/>
            <a:chOff x="486321" y="6456946"/>
            <a:chExt cx="4337685" cy="11430"/>
          </a:xfrm>
        </p:grpSpPr>
        <p:sp>
          <p:nvSpPr>
            <p:cNvPr id="35" name="object 35"/>
            <p:cNvSpPr/>
            <p:nvPr/>
          </p:nvSpPr>
          <p:spPr>
            <a:xfrm>
              <a:off x="1276476" y="6460578"/>
              <a:ext cx="1819275" cy="0"/>
            </a:xfrm>
            <a:custGeom>
              <a:avLst/>
              <a:gdLst/>
              <a:ahLst/>
              <a:cxnLst/>
              <a:rect l="l" t="t" r="r" b="b"/>
              <a:pathLst>
                <a:path w="1819275">
                  <a:moveTo>
                    <a:pt x="0" y="0"/>
                  </a:moveTo>
                  <a:lnTo>
                    <a:pt x="12700" y="0"/>
                  </a:lnTo>
                </a:path>
                <a:path w="1819275">
                  <a:moveTo>
                    <a:pt x="771524" y="0"/>
                  </a:moveTo>
                  <a:lnTo>
                    <a:pt x="784224" y="0"/>
                  </a:lnTo>
                </a:path>
                <a:path w="1819275">
                  <a:moveTo>
                    <a:pt x="1806575" y="0"/>
                  </a:moveTo>
                  <a:lnTo>
                    <a:pt x="181927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53128" y="6457187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5">
                  <a:moveTo>
                    <a:pt x="0" y="6781"/>
                  </a:moveTo>
                  <a:lnTo>
                    <a:pt x="12700" y="6781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6781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9813" y="6460578"/>
              <a:ext cx="3476625" cy="0"/>
            </a:xfrm>
            <a:custGeom>
              <a:avLst/>
              <a:gdLst/>
              <a:ahLst/>
              <a:cxnLst/>
              <a:rect l="l" t="t" r="r" b="b"/>
              <a:pathLst>
                <a:path w="3476625">
                  <a:moveTo>
                    <a:pt x="0" y="0"/>
                  </a:moveTo>
                  <a:lnTo>
                    <a:pt x="347601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58082" y="6457187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0947"/>
                  </a:moveTo>
                  <a:lnTo>
                    <a:pt x="12700" y="10947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094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58082" y="6462661"/>
              <a:ext cx="859790" cy="0"/>
            </a:xfrm>
            <a:custGeom>
              <a:avLst/>
              <a:gdLst/>
              <a:ahLst/>
              <a:cxnLst/>
              <a:rect l="l" t="t" r="r" b="b"/>
              <a:pathLst>
                <a:path w="859789">
                  <a:moveTo>
                    <a:pt x="846963" y="0"/>
                  </a:moveTo>
                  <a:lnTo>
                    <a:pt x="859663" y="0"/>
                  </a:lnTo>
                </a:path>
                <a:path w="859789">
                  <a:moveTo>
                    <a:pt x="0" y="0"/>
                  </a:moveTo>
                  <a:lnTo>
                    <a:pt x="859663" y="0"/>
                  </a:lnTo>
                </a:path>
              </a:pathLst>
            </a:custGeom>
            <a:ln w="10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477113" y="1720342"/>
          <a:ext cx="4353560" cy="4735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5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95"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9240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0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" name="object 41"/>
          <p:cNvSpPr txBox="1"/>
          <p:nvPr/>
        </p:nvSpPr>
        <p:spPr>
          <a:xfrm>
            <a:off x="740359" y="3363595"/>
            <a:ext cx="3853179" cy="2898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4"/>
              </a:lnSpc>
              <a:tabLst>
                <a:tab pos="810895" algn="l"/>
                <a:tab pos="1550670" algn="l"/>
                <a:tab pos="2634615" algn="l"/>
                <a:tab pos="3502025" algn="l"/>
              </a:tabLst>
            </a:pPr>
            <a:r>
              <a:rPr sz="2700" spc="-37" baseline="1543" dirty="0">
                <a:latin typeface="Calibri"/>
                <a:cs typeface="Calibri"/>
              </a:rPr>
              <a:t>Yes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700" spc="-37" baseline="1543" dirty="0">
                <a:latin typeface="Calibri"/>
                <a:cs typeface="Calibri"/>
              </a:rPr>
              <a:t>62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700" spc="-15" baseline="1543" dirty="0">
                <a:latin typeface="Calibri"/>
                <a:cs typeface="Calibri"/>
              </a:rPr>
              <a:t>Wales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700" spc="-37" baseline="1543" dirty="0">
                <a:latin typeface="Calibri"/>
                <a:cs typeface="Calibri"/>
              </a:rPr>
              <a:t>Yes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tabLst>
                <a:tab pos="810895" algn="l"/>
                <a:tab pos="1459230" algn="l"/>
                <a:tab pos="2649855" algn="l"/>
                <a:tab pos="3441065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38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- </a:t>
            </a:r>
            <a:r>
              <a:rPr sz="1800" spc="-25" dirty="0"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810895" algn="l"/>
                <a:tab pos="1431925" algn="l"/>
                <a:tab pos="2634615" algn="l"/>
                <a:tab pos="3502025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21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2700" spc="-37" baseline="1543" dirty="0">
                <a:latin typeface="Calibri"/>
                <a:cs typeface="Calibri"/>
              </a:rPr>
              <a:t>0.3</a:t>
            </a:r>
            <a:endParaRPr sz="2700" baseline="1543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tabLst>
                <a:tab pos="810895" algn="l"/>
                <a:tab pos="1550670" algn="l"/>
                <a:tab pos="2634615" algn="l"/>
                <a:tab pos="3502025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45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tabLst>
                <a:tab pos="810895" algn="l"/>
                <a:tab pos="1459230" algn="l"/>
                <a:tab pos="2634615" algn="l"/>
                <a:tab pos="3502025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24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96823" y="3133344"/>
            <a:ext cx="4322445" cy="3324225"/>
          </a:xfrm>
          <a:custGeom>
            <a:avLst/>
            <a:gdLst/>
            <a:ahLst/>
            <a:cxnLst/>
            <a:rect l="l" t="t" r="r" b="b"/>
            <a:pathLst>
              <a:path w="4322445" h="3324225">
                <a:moveTo>
                  <a:pt x="4322064" y="0"/>
                </a:moveTo>
                <a:lnTo>
                  <a:pt x="0" y="0"/>
                </a:lnTo>
                <a:lnTo>
                  <a:pt x="0" y="3323844"/>
                </a:lnTo>
                <a:lnTo>
                  <a:pt x="4322064" y="3323844"/>
                </a:lnTo>
                <a:lnTo>
                  <a:pt x="432206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029961" y="4924425"/>
            <a:ext cx="10045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𝑃𝑟𝑜𝑏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05652" y="5144770"/>
            <a:ext cx="1336675" cy="20320"/>
          </a:xfrm>
          <a:custGeom>
            <a:avLst/>
            <a:gdLst/>
            <a:ahLst/>
            <a:cxnLst/>
            <a:rect l="l" t="t" r="r" b="b"/>
            <a:pathLst>
              <a:path w="1336675" h="20320">
                <a:moveTo>
                  <a:pt x="1336548" y="0"/>
                </a:moveTo>
                <a:lnTo>
                  <a:pt x="0" y="0"/>
                </a:lnTo>
                <a:lnTo>
                  <a:pt x="0" y="19811"/>
                </a:lnTo>
                <a:lnTo>
                  <a:pt x="1336548" y="19811"/>
                </a:lnTo>
                <a:lnTo>
                  <a:pt x="1336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497571" y="492442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730235" y="5144770"/>
            <a:ext cx="828040" cy="20320"/>
          </a:xfrm>
          <a:custGeom>
            <a:avLst/>
            <a:gdLst/>
            <a:ahLst/>
            <a:cxnLst/>
            <a:rect l="l" t="t" r="r" b="b"/>
            <a:pathLst>
              <a:path w="828040" h="20320">
                <a:moveTo>
                  <a:pt x="827531" y="0"/>
                </a:moveTo>
                <a:lnTo>
                  <a:pt x="0" y="0"/>
                </a:lnTo>
                <a:lnTo>
                  <a:pt x="0" y="19811"/>
                </a:lnTo>
                <a:lnTo>
                  <a:pt x="827531" y="19811"/>
                </a:lnTo>
                <a:lnTo>
                  <a:pt x="827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200394" y="4747641"/>
            <a:ext cx="225488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675130" algn="l"/>
              </a:tabLst>
            </a:pPr>
            <a:r>
              <a:rPr sz="2625" spc="135" baseline="-20634" dirty="0">
                <a:latin typeface="Cambria Math"/>
                <a:cs typeface="Cambria Math"/>
              </a:rPr>
              <a:t>𝑒</a:t>
            </a:r>
            <a:r>
              <a:rPr sz="1450" spc="90" dirty="0">
                <a:latin typeface="Cambria Math"/>
                <a:cs typeface="Cambria Math"/>
              </a:rPr>
              <a:t>log(𝑜𝑑𝑑𝑠)</a:t>
            </a:r>
            <a:r>
              <a:rPr sz="1450" dirty="0">
                <a:latin typeface="Cambria Math"/>
                <a:cs typeface="Cambria Math"/>
              </a:rPr>
              <a:t>	</a:t>
            </a:r>
            <a:r>
              <a:rPr sz="2625" spc="44" baseline="-20634" dirty="0">
                <a:latin typeface="Cambria Math"/>
                <a:cs typeface="Cambria Math"/>
              </a:rPr>
              <a:t>𝑒</a:t>
            </a:r>
            <a:r>
              <a:rPr sz="1450" spc="30" dirty="0">
                <a:latin typeface="Cambria Math"/>
                <a:cs typeface="Cambria Math"/>
              </a:rPr>
              <a:t>−0.4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068314" y="5093589"/>
            <a:ext cx="251904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662430" algn="l"/>
              </a:tabLst>
            </a:pPr>
            <a:r>
              <a:rPr sz="2625" spc="104" baseline="-17460" dirty="0">
                <a:latin typeface="Cambria Math"/>
                <a:cs typeface="Cambria Math"/>
              </a:rPr>
              <a:t>1+𝑒</a:t>
            </a:r>
            <a:r>
              <a:rPr sz="1450" spc="70" dirty="0">
                <a:latin typeface="Cambria Math"/>
                <a:cs typeface="Cambria Math"/>
              </a:rPr>
              <a:t>log(𝑜𝑑𝑑𝑠)</a:t>
            </a:r>
            <a:r>
              <a:rPr sz="1450" dirty="0">
                <a:latin typeface="Cambria Math"/>
                <a:cs typeface="Cambria Math"/>
              </a:rPr>
              <a:t>	</a:t>
            </a:r>
            <a:r>
              <a:rPr sz="2625" spc="-15" baseline="-17460" dirty="0">
                <a:latin typeface="Cambria Math"/>
                <a:cs typeface="Cambria Math"/>
              </a:rPr>
              <a:t>1+𝑒</a:t>
            </a:r>
            <a:r>
              <a:rPr sz="1450" spc="-10" dirty="0">
                <a:latin typeface="Cambria Math"/>
                <a:cs typeface="Cambria Math"/>
              </a:rPr>
              <a:t>−0.4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909050" y="4889703"/>
            <a:ext cx="735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= </a:t>
            </a: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87997" y="1042416"/>
            <a:ext cx="4069715" cy="411480"/>
            <a:chOff x="6587997" y="1042416"/>
            <a:chExt cx="4069715" cy="411480"/>
          </a:xfrm>
        </p:grpSpPr>
        <p:sp>
          <p:nvSpPr>
            <p:cNvPr id="3" name="object 3"/>
            <p:cNvSpPr/>
            <p:nvPr/>
          </p:nvSpPr>
          <p:spPr>
            <a:xfrm>
              <a:off x="6594347" y="1060704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94347" y="1060704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3237" y="1061466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3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3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3" y="311150"/>
                  </a:lnTo>
                  <a:lnTo>
                    <a:pt x="1495043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3237" y="1061466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3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3" y="62230"/>
                  </a:lnTo>
                  <a:lnTo>
                    <a:pt x="1495043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3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29143" y="355091"/>
            <a:ext cx="1533525" cy="410209"/>
            <a:chOff x="7629143" y="355091"/>
            <a:chExt cx="1533525" cy="410209"/>
          </a:xfrm>
        </p:grpSpPr>
        <p:sp>
          <p:nvSpPr>
            <p:cNvPr id="9" name="object 9"/>
            <p:cNvSpPr/>
            <p:nvPr/>
          </p:nvSpPr>
          <p:spPr>
            <a:xfrm>
              <a:off x="7648193" y="374141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8193" y="374141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8842" y="1917192"/>
            <a:ext cx="2780030" cy="410209"/>
            <a:chOff x="8768842" y="1917192"/>
            <a:chExt cx="2780030" cy="410209"/>
          </a:xfrm>
        </p:grpSpPr>
        <p:sp>
          <p:nvSpPr>
            <p:cNvPr id="13" name="object 13"/>
            <p:cNvSpPr/>
            <p:nvPr/>
          </p:nvSpPr>
          <p:spPr>
            <a:xfrm>
              <a:off x="8775192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75192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34778" y="193624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34778" y="193624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515606" y="729487"/>
            <a:ext cx="3266440" cy="1207135"/>
            <a:chOff x="7515606" y="729487"/>
            <a:chExt cx="3266440" cy="1207135"/>
          </a:xfrm>
        </p:grpSpPr>
        <p:sp>
          <p:nvSpPr>
            <p:cNvPr id="19" name="object 19"/>
            <p:cNvSpPr/>
            <p:nvPr/>
          </p:nvSpPr>
          <p:spPr>
            <a:xfrm>
              <a:off x="7515606" y="729487"/>
              <a:ext cx="890269" cy="518795"/>
            </a:xfrm>
            <a:custGeom>
              <a:avLst/>
              <a:gdLst/>
              <a:ahLst/>
              <a:cxnLst/>
              <a:rect l="l" t="t" r="r" b="b"/>
              <a:pathLst>
                <a:path w="890270" h="518794">
                  <a:moveTo>
                    <a:pt x="70993" y="412114"/>
                  </a:moveTo>
                  <a:lnTo>
                    <a:pt x="0" y="518287"/>
                  </a:lnTo>
                  <a:lnTo>
                    <a:pt x="127635" y="511301"/>
                  </a:lnTo>
                  <a:lnTo>
                    <a:pt x="114145" y="487679"/>
                  </a:lnTo>
                  <a:lnTo>
                    <a:pt x="92201" y="487679"/>
                  </a:lnTo>
                  <a:lnTo>
                    <a:pt x="73278" y="454533"/>
                  </a:lnTo>
                  <a:lnTo>
                    <a:pt x="89830" y="445101"/>
                  </a:lnTo>
                  <a:lnTo>
                    <a:pt x="70993" y="412114"/>
                  </a:lnTo>
                  <a:close/>
                </a:path>
                <a:path w="890270" h="518794">
                  <a:moveTo>
                    <a:pt x="89830" y="445101"/>
                  </a:moveTo>
                  <a:lnTo>
                    <a:pt x="73278" y="454533"/>
                  </a:lnTo>
                  <a:lnTo>
                    <a:pt x="92201" y="487679"/>
                  </a:lnTo>
                  <a:lnTo>
                    <a:pt x="108756" y="478243"/>
                  </a:lnTo>
                  <a:lnTo>
                    <a:pt x="89830" y="445101"/>
                  </a:lnTo>
                  <a:close/>
                </a:path>
                <a:path w="890270" h="518794">
                  <a:moveTo>
                    <a:pt x="108756" y="478243"/>
                  </a:moveTo>
                  <a:lnTo>
                    <a:pt x="92201" y="487679"/>
                  </a:lnTo>
                  <a:lnTo>
                    <a:pt x="114145" y="487679"/>
                  </a:lnTo>
                  <a:lnTo>
                    <a:pt x="108756" y="478243"/>
                  </a:lnTo>
                  <a:close/>
                </a:path>
                <a:path w="890270" h="518794">
                  <a:moveTo>
                    <a:pt x="870966" y="0"/>
                  </a:moveTo>
                  <a:lnTo>
                    <a:pt x="89830" y="445101"/>
                  </a:lnTo>
                  <a:lnTo>
                    <a:pt x="108756" y="478243"/>
                  </a:lnTo>
                  <a:lnTo>
                    <a:pt x="889762" y="33020"/>
                  </a:lnTo>
                  <a:lnTo>
                    <a:pt x="8709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5810" y="730122"/>
              <a:ext cx="758190" cy="518159"/>
            </a:xfrm>
            <a:custGeom>
              <a:avLst/>
              <a:gdLst/>
              <a:ahLst/>
              <a:cxnLst/>
              <a:rect l="l" t="t" r="r" b="b"/>
              <a:pathLst>
                <a:path w="758190" h="518159">
                  <a:moveTo>
                    <a:pt x="652423" y="469798"/>
                  </a:moveTo>
                  <a:lnTo>
                    <a:pt x="631190" y="501396"/>
                  </a:lnTo>
                  <a:lnTo>
                    <a:pt x="757936" y="517651"/>
                  </a:lnTo>
                  <a:lnTo>
                    <a:pt x="736842" y="480440"/>
                  </a:lnTo>
                  <a:lnTo>
                    <a:pt x="668274" y="480440"/>
                  </a:lnTo>
                  <a:lnTo>
                    <a:pt x="652423" y="469798"/>
                  </a:lnTo>
                  <a:close/>
                </a:path>
                <a:path w="758190" h="518159">
                  <a:moveTo>
                    <a:pt x="673721" y="438106"/>
                  </a:moveTo>
                  <a:lnTo>
                    <a:pt x="652423" y="469798"/>
                  </a:lnTo>
                  <a:lnTo>
                    <a:pt x="668274" y="480440"/>
                  </a:lnTo>
                  <a:lnTo>
                    <a:pt x="689483" y="448690"/>
                  </a:lnTo>
                  <a:lnTo>
                    <a:pt x="673721" y="438106"/>
                  </a:lnTo>
                  <a:close/>
                </a:path>
                <a:path w="758190" h="518159">
                  <a:moveTo>
                    <a:pt x="694944" y="406526"/>
                  </a:moveTo>
                  <a:lnTo>
                    <a:pt x="673721" y="438106"/>
                  </a:lnTo>
                  <a:lnTo>
                    <a:pt x="689483" y="448690"/>
                  </a:lnTo>
                  <a:lnTo>
                    <a:pt x="668274" y="480440"/>
                  </a:lnTo>
                  <a:lnTo>
                    <a:pt x="736842" y="480440"/>
                  </a:lnTo>
                  <a:lnTo>
                    <a:pt x="694944" y="406526"/>
                  </a:lnTo>
                  <a:close/>
                </a:path>
                <a:path w="758190" h="518159">
                  <a:moveTo>
                    <a:pt x="21336" y="0"/>
                  </a:moveTo>
                  <a:lnTo>
                    <a:pt x="0" y="31750"/>
                  </a:lnTo>
                  <a:lnTo>
                    <a:pt x="652423" y="469798"/>
                  </a:lnTo>
                  <a:lnTo>
                    <a:pt x="673721" y="438106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71254" y="1419986"/>
              <a:ext cx="631825" cy="516255"/>
            </a:xfrm>
            <a:custGeom>
              <a:avLst/>
              <a:gdLst/>
              <a:ahLst/>
              <a:cxnLst/>
              <a:rect l="l" t="t" r="r" b="b"/>
              <a:pathLst>
                <a:path w="631825" h="516255">
                  <a:moveTo>
                    <a:pt x="52959" y="399923"/>
                  </a:moveTo>
                  <a:lnTo>
                    <a:pt x="0" y="516127"/>
                  </a:lnTo>
                  <a:lnTo>
                    <a:pt x="124841" y="488696"/>
                  </a:lnTo>
                  <a:lnTo>
                    <a:pt x="110546" y="471042"/>
                  </a:lnTo>
                  <a:lnTo>
                    <a:pt x="85978" y="471042"/>
                  </a:lnTo>
                  <a:lnTo>
                    <a:pt x="62102" y="441451"/>
                  </a:lnTo>
                  <a:lnTo>
                    <a:pt x="76896" y="429485"/>
                  </a:lnTo>
                  <a:lnTo>
                    <a:pt x="52959" y="399923"/>
                  </a:lnTo>
                  <a:close/>
                </a:path>
                <a:path w="631825" h="516255">
                  <a:moveTo>
                    <a:pt x="76896" y="429485"/>
                  </a:moveTo>
                  <a:lnTo>
                    <a:pt x="62102" y="441451"/>
                  </a:lnTo>
                  <a:lnTo>
                    <a:pt x="85978" y="471042"/>
                  </a:lnTo>
                  <a:lnTo>
                    <a:pt x="100826" y="459038"/>
                  </a:lnTo>
                  <a:lnTo>
                    <a:pt x="76896" y="429485"/>
                  </a:lnTo>
                  <a:close/>
                </a:path>
                <a:path w="631825" h="516255">
                  <a:moveTo>
                    <a:pt x="100826" y="459038"/>
                  </a:moveTo>
                  <a:lnTo>
                    <a:pt x="85978" y="471042"/>
                  </a:lnTo>
                  <a:lnTo>
                    <a:pt x="110546" y="471042"/>
                  </a:lnTo>
                  <a:lnTo>
                    <a:pt x="100826" y="459038"/>
                  </a:lnTo>
                  <a:close/>
                </a:path>
                <a:path w="631825" h="516255">
                  <a:moveTo>
                    <a:pt x="607822" y="0"/>
                  </a:moveTo>
                  <a:lnTo>
                    <a:pt x="76896" y="429485"/>
                  </a:lnTo>
                  <a:lnTo>
                    <a:pt x="100826" y="459038"/>
                  </a:lnTo>
                  <a:lnTo>
                    <a:pt x="631825" y="29717"/>
                  </a:lnTo>
                  <a:lnTo>
                    <a:pt x="60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880854" y="1431797"/>
              <a:ext cx="901065" cy="504190"/>
            </a:xfrm>
            <a:custGeom>
              <a:avLst/>
              <a:gdLst/>
              <a:ahLst/>
              <a:cxnLst/>
              <a:rect l="l" t="t" r="r" b="b"/>
              <a:pathLst>
                <a:path w="901065" h="504189">
                  <a:moveTo>
                    <a:pt x="791443" y="465880"/>
                  </a:moveTo>
                  <a:lnTo>
                    <a:pt x="773176" y="499363"/>
                  </a:lnTo>
                  <a:lnTo>
                    <a:pt x="900811" y="503936"/>
                  </a:lnTo>
                  <a:lnTo>
                    <a:pt x="880689" y="474979"/>
                  </a:lnTo>
                  <a:lnTo>
                    <a:pt x="808101" y="474979"/>
                  </a:lnTo>
                  <a:lnTo>
                    <a:pt x="791443" y="465880"/>
                  </a:lnTo>
                  <a:close/>
                </a:path>
                <a:path w="901065" h="504189">
                  <a:moveTo>
                    <a:pt x="809682" y="432449"/>
                  </a:moveTo>
                  <a:lnTo>
                    <a:pt x="791443" y="465880"/>
                  </a:lnTo>
                  <a:lnTo>
                    <a:pt x="808101" y="474979"/>
                  </a:lnTo>
                  <a:lnTo>
                    <a:pt x="826389" y="441578"/>
                  </a:lnTo>
                  <a:lnTo>
                    <a:pt x="809682" y="432449"/>
                  </a:lnTo>
                  <a:close/>
                </a:path>
                <a:path w="901065" h="504189">
                  <a:moveTo>
                    <a:pt x="827913" y="399034"/>
                  </a:moveTo>
                  <a:lnTo>
                    <a:pt x="809682" y="432449"/>
                  </a:lnTo>
                  <a:lnTo>
                    <a:pt x="826389" y="441578"/>
                  </a:lnTo>
                  <a:lnTo>
                    <a:pt x="808101" y="474979"/>
                  </a:lnTo>
                  <a:lnTo>
                    <a:pt x="880689" y="474979"/>
                  </a:lnTo>
                  <a:lnTo>
                    <a:pt x="827913" y="399034"/>
                  </a:lnTo>
                  <a:close/>
                </a:path>
                <a:path w="901065" h="504189">
                  <a:moveTo>
                    <a:pt x="18288" y="0"/>
                  </a:moveTo>
                  <a:lnTo>
                    <a:pt x="0" y="33527"/>
                  </a:lnTo>
                  <a:lnTo>
                    <a:pt x="791443" y="465880"/>
                  </a:lnTo>
                  <a:lnTo>
                    <a:pt x="809682" y="432449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67739" y="505968"/>
            <a:ext cx="2025650" cy="525780"/>
            <a:chOff x="967739" y="505968"/>
            <a:chExt cx="2025650" cy="525780"/>
          </a:xfrm>
        </p:grpSpPr>
        <p:sp>
          <p:nvSpPr>
            <p:cNvPr id="26" name="object 26"/>
            <p:cNvSpPr/>
            <p:nvPr/>
          </p:nvSpPr>
          <p:spPr>
            <a:xfrm>
              <a:off x="986789" y="525018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79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79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86789" y="525018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79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79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 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085079" y="3976496"/>
            <a:ext cx="5676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log(odds)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Predictions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0.7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(0.6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-</a:t>
            </a:r>
            <a:r>
              <a:rPr sz="2400" dirty="0">
                <a:latin typeface="Calibri"/>
                <a:cs typeface="Calibri"/>
              </a:rPr>
              <a:t>1.8)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-</a:t>
            </a:r>
            <a:r>
              <a:rPr sz="2400" spc="-25" dirty="0">
                <a:latin typeface="Calibri"/>
                <a:cs typeface="Calibri"/>
              </a:rPr>
              <a:t>0.4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86321" y="6456946"/>
            <a:ext cx="4337685" cy="11430"/>
            <a:chOff x="486321" y="6456946"/>
            <a:chExt cx="4337685" cy="11430"/>
          </a:xfrm>
        </p:grpSpPr>
        <p:sp>
          <p:nvSpPr>
            <p:cNvPr id="35" name="object 35"/>
            <p:cNvSpPr/>
            <p:nvPr/>
          </p:nvSpPr>
          <p:spPr>
            <a:xfrm>
              <a:off x="1276476" y="6460578"/>
              <a:ext cx="1819275" cy="0"/>
            </a:xfrm>
            <a:custGeom>
              <a:avLst/>
              <a:gdLst/>
              <a:ahLst/>
              <a:cxnLst/>
              <a:rect l="l" t="t" r="r" b="b"/>
              <a:pathLst>
                <a:path w="1819275">
                  <a:moveTo>
                    <a:pt x="0" y="0"/>
                  </a:moveTo>
                  <a:lnTo>
                    <a:pt x="12700" y="0"/>
                  </a:lnTo>
                </a:path>
                <a:path w="1819275">
                  <a:moveTo>
                    <a:pt x="771524" y="0"/>
                  </a:moveTo>
                  <a:lnTo>
                    <a:pt x="784224" y="0"/>
                  </a:lnTo>
                </a:path>
                <a:path w="1819275">
                  <a:moveTo>
                    <a:pt x="1806575" y="0"/>
                  </a:moveTo>
                  <a:lnTo>
                    <a:pt x="181927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53128" y="6457187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5">
                  <a:moveTo>
                    <a:pt x="0" y="6781"/>
                  </a:moveTo>
                  <a:lnTo>
                    <a:pt x="12700" y="6781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6781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9813" y="6460578"/>
              <a:ext cx="3476625" cy="0"/>
            </a:xfrm>
            <a:custGeom>
              <a:avLst/>
              <a:gdLst/>
              <a:ahLst/>
              <a:cxnLst/>
              <a:rect l="l" t="t" r="r" b="b"/>
              <a:pathLst>
                <a:path w="3476625">
                  <a:moveTo>
                    <a:pt x="0" y="0"/>
                  </a:moveTo>
                  <a:lnTo>
                    <a:pt x="347601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58082" y="6457187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0947"/>
                  </a:moveTo>
                  <a:lnTo>
                    <a:pt x="12700" y="10947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094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58082" y="6462661"/>
              <a:ext cx="859790" cy="0"/>
            </a:xfrm>
            <a:custGeom>
              <a:avLst/>
              <a:gdLst/>
              <a:ahLst/>
              <a:cxnLst/>
              <a:rect l="l" t="t" r="r" b="b"/>
              <a:pathLst>
                <a:path w="859789">
                  <a:moveTo>
                    <a:pt x="846963" y="0"/>
                  </a:moveTo>
                  <a:lnTo>
                    <a:pt x="859663" y="0"/>
                  </a:lnTo>
                </a:path>
                <a:path w="859789">
                  <a:moveTo>
                    <a:pt x="0" y="0"/>
                  </a:moveTo>
                  <a:lnTo>
                    <a:pt x="859663" y="0"/>
                  </a:lnTo>
                </a:path>
              </a:pathLst>
            </a:custGeom>
            <a:ln w="10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477113" y="1720342"/>
          <a:ext cx="4353560" cy="4735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5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95"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9240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0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" name="object 41"/>
          <p:cNvSpPr txBox="1"/>
          <p:nvPr/>
        </p:nvSpPr>
        <p:spPr>
          <a:xfrm>
            <a:off x="740359" y="3363595"/>
            <a:ext cx="3853179" cy="2898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4"/>
              </a:lnSpc>
              <a:tabLst>
                <a:tab pos="810895" algn="l"/>
                <a:tab pos="1550670" algn="l"/>
                <a:tab pos="2634615" algn="l"/>
                <a:tab pos="3502025" algn="l"/>
              </a:tabLst>
            </a:pPr>
            <a:r>
              <a:rPr sz="2700" spc="-37" baseline="1543" dirty="0">
                <a:latin typeface="Calibri"/>
                <a:cs typeface="Calibri"/>
              </a:rPr>
              <a:t>Yes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700" spc="-37" baseline="1543" dirty="0">
                <a:latin typeface="Calibri"/>
                <a:cs typeface="Calibri"/>
              </a:rPr>
              <a:t>62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700" spc="-15" baseline="1543" dirty="0">
                <a:latin typeface="Calibri"/>
                <a:cs typeface="Calibri"/>
              </a:rPr>
              <a:t>Wales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700" spc="-37" baseline="1543" dirty="0">
                <a:latin typeface="Calibri"/>
                <a:cs typeface="Calibri"/>
              </a:rPr>
              <a:t>Yes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tabLst>
                <a:tab pos="810895" algn="l"/>
                <a:tab pos="1459230" algn="l"/>
                <a:tab pos="2649855" algn="l"/>
                <a:tab pos="3441065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38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- </a:t>
            </a:r>
            <a:r>
              <a:rPr sz="1800" spc="-25" dirty="0"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810895" algn="l"/>
                <a:tab pos="1431925" algn="l"/>
                <a:tab pos="2634615" algn="l"/>
                <a:tab pos="3502025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21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2700" spc="-37" baseline="1543" dirty="0">
                <a:latin typeface="Calibri"/>
                <a:cs typeface="Calibri"/>
              </a:rPr>
              <a:t>0.3</a:t>
            </a:r>
            <a:endParaRPr sz="2700" baseline="1543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tabLst>
                <a:tab pos="810895" algn="l"/>
                <a:tab pos="1550670" algn="l"/>
                <a:tab pos="2634615" algn="l"/>
                <a:tab pos="3502025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45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tabLst>
                <a:tab pos="810895" algn="l"/>
                <a:tab pos="1459230" algn="l"/>
                <a:tab pos="2634615" algn="l"/>
                <a:tab pos="3502025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24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96823" y="3133344"/>
            <a:ext cx="4322445" cy="3324225"/>
          </a:xfrm>
          <a:custGeom>
            <a:avLst/>
            <a:gdLst/>
            <a:ahLst/>
            <a:cxnLst/>
            <a:rect l="l" t="t" r="r" b="b"/>
            <a:pathLst>
              <a:path w="4322445" h="3324225">
                <a:moveTo>
                  <a:pt x="4322064" y="0"/>
                </a:moveTo>
                <a:lnTo>
                  <a:pt x="0" y="0"/>
                </a:lnTo>
                <a:lnTo>
                  <a:pt x="0" y="3323844"/>
                </a:lnTo>
                <a:lnTo>
                  <a:pt x="4322064" y="3323844"/>
                </a:lnTo>
                <a:lnTo>
                  <a:pt x="432206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029961" y="4924425"/>
            <a:ext cx="10045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𝑃𝑟𝑜𝑏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05652" y="5144770"/>
            <a:ext cx="1336675" cy="20320"/>
          </a:xfrm>
          <a:custGeom>
            <a:avLst/>
            <a:gdLst/>
            <a:ahLst/>
            <a:cxnLst/>
            <a:rect l="l" t="t" r="r" b="b"/>
            <a:pathLst>
              <a:path w="1336675" h="20320">
                <a:moveTo>
                  <a:pt x="1336548" y="0"/>
                </a:moveTo>
                <a:lnTo>
                  <a:pt x="0" y="0"/>
                </a:lnTo>
                <a:lnTo>
                  <a:pt x="0" y="19811"/>
                </a:lnTo>
                <a:lnTo>
                  <a:pt x="1336548" y="19811"/>
                </a:lnTo>
                <a:lnTo>
                  <a:pt x="1336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497571" y="492442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730235" y="5144770"/>
            <a:ext cx="828040" cy="20320"/>
          </a:xfrm>
          <a:custGeom>
            <a:avLst/>
            <a:gdLst/>
            <a:ahLst/>
            <a:cxnLst/>
            <a:rect l="l" t="t" r="r" b="b"/>
            <a:pathLst>
              <a:path w="828040" h="20320">
                <a:moveTo>
                  <a:pt x="827531" y="0"/>
                </a:moveTo>
                <a:lnTo>
                  <a:pt x="0" y="0"/>
                </a:lnTo>
                <a:lnTo>
                  <a:pt x="0" y="19811"/>
                </a:lnTo>
                <a:lnTo>
                  <a:pt x="827531" y="19811"/>
                </a:lnTo>
                <a:lnTo>
                  <a:pt x="827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200394" y="4747641"/>
            <a:ext cx="225488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675130" algn="l"/>
              </a:tabLst>
            </a:pPr>
            <a:r>
              <a:rPr sz="2625" spc="135" baseline="-20634" dirty="0">
                <a:latin typeface="Cambria Math"/>
                <a:cs typeface="Cambria Math"/>
              </a:rPr>
              <a:t>𝑒</a:t>
            </a:r>
            <a:r>
              <a:rPr sz="1450" spc="90" dirty="0">
                <a:latin typeface="Cambria Math"/>
                <a:cs typeface="Cambria Math"/>
              </a:rPr>
              <a:t>log(𝑜𝑑𝑑𝑠)</a:t>
            </a:r>
            <a:r>
              <a:rPr sz="1450" dirty="0">
                <a:latin typeface="Cambria Math"/>
                <a:cs typeface="Cambria Math"/>
              </a:rPr>
              <a:t>	</a:t>
            </a:r>
            <a:r>
              <a:rPr sz="2625" spc="44" baseline="-20634" dirty="0">
                <a:latin typeface="Cambria Math"/>
                <a:cs typeface="Cambria Math"/>
              </a:rPr>
              <a:t>𝑒</a:t>
            </a:r>
            <a:r>
              <a:rPr sz="1450" spc="30" dirty="0">
                <a:latin typeface="Cambria Math"/>
                <a:cs typeface="Cambria Math"/>
              </a:rPr>
              <a:t>−0.4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068314" y="5093589"/>
            <a:ext cx="251904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662430" algn="l"/>
              </a:tabLst>
            </a:pPr>
            <a:r>
              <a:rPr sz="2625" spc="104" baseline="-17460" dirty="0">
                <a:latin typeface="Cambria Math"/>
                <a:cs typeface="Cambria Math"/>
              </a:rPr>
              <a:t>1+𝑒</a:t>
            </a:r>
            <a:r>
              <a:rPr sz="1450" spc="70" dirty="0">
                <a:latin typeface="Cambria Math"/>
                <a:cs typeface="Cambria Math"/>
              </a:rPr>
              <a:t>log(𝑜𝑑𝑑𝑠)</a:t>
            </a:r>
            <a:r>
              <a:rPr sz="1450" dirty="0">
                <a:latin typeface="Cambria Math"/>
                <a:cs typeface="Cambria Math"/>
              </a:rPr>
              <a:t>	</a:t>
            </a:r>
            <a:r>
              <a:rPr sz="2625" spc="-15" baseline="-17460" dirty="0">
                <a:latin typeface="Cambria Math"/>
                <a:cs typeface="Cambria Math"/>
              </a:rPr>
              <a:t>1+𝑒</a:t>
            </a:r>
            <a:r>
              <a:rPr sz="1450" spc="-10" dirty="0">
                <a:latin typeface="Cambria Math"/>
                <a:cs typeface="Cambria Math"/>
              </a:rPr>
              <a:t>−0.4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909050" y="4889703"/>
            <a:ext cx="735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= </a:t>
            </a: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085079" y="5705043"/>
            <a:ext cx="6363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new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residual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(Actual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Predicted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87997" y="1042416"/>
            <a:ext cx="4069715" cy="411480"/>
            <a:chOff x="6587997" y="1042416"/>
            <a:chExt cx="4069715" cy="411480"/>
          </a:xfrm>
        </p:grpSpPr>
        <p:sp>
          <p:nvSpPr>
            <p:cNvPr id="3" name="object 3"/>
            <p:cNvSpPr/>
            <p:nvPr/>
          </p:nvSpPr>
          <p:spPr>
            <a:xfrm>
              <a:off x="6594347" y="1060704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94347" y="1060704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3237" y="1061466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3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3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3" y="311150"/>
                  </a:lnTo>
                  <a:lnTo>
                    <a:pt x="1495043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3237" y="1061466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3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3" y="62230"/>
                  </a:lnTo>
                  <a:lnTo>
                    <a:pt x="1495043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3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29143" y="355091"/>
            <a:ext cx="1533525" cy="410209"/>
            <a:chOff x="7629143" y="355091"/>
            <a:chExt cx="1533525" cy="410209"/>
          </a:xfrm>
        </p:grpSpPr>
        <p:sp>
          <p:nvSpPr>
            <p:cNvPr id="9" name="object 9"/>
            <p:cNvSpPr/>
            <p:nvPr/>
          </p:nvSpPr>
          <p:spPr>
            <a:xfrm>
              <a:off x="7648193" y="374141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8193" y="374141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8842" y="1917192"/>
            <a:ext cx="2780030" cy="410209"/>
            <a:chOff x="8768842" y="1917192"/>
            <a:chExt cx="2780030" cy="410209"/>
          </a:xfrm>
        </p:grpSpPr>
        <p:sp>
          <p:nvSpPr>
            <p:cNvPr id="13" name="object 13"/>
            <p:cNvSpPr/>
            <p:nvPr/>
          </p:nvSpPr>
          <p:spPr>
            <a:xfrm>
              <a:off x="8775192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75192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34778" y="193624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34778" y="193624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515606" y="729487"/>
            <a:ext cx="3266440" cy="1207135"/>
            <a:chOff x="7515606" y="729487"/>
            <a:chExt cx="3266440" cy="1207135"/>
          </a:xfrm>
        </p:grpSpPr>
        <p:sp>
          <p:nvSpPr>
            <p:cNvPr id="19" name="object 19"/>
            <p:cNvSpPr/>
            <p:nvPr/>
          </p:nvSpPr>
          <p:spPr>
            <a:xfrm>
              <a:off x="7515606" y="729487"/>
              <a:ext cx="890269" cy="518795"/>
            </a:xfrm>
            <a:custGeom>
              <a:avLst/>
              <a:gdLst/>
              <a:ahLst/>
              <a:cxnLst/>
              <a:rect l="l" t="t" r="r" b="b"/>
              <a:pathLst>
                <a:path w="890270" h="518794">
                  <a:moveTo>
                    <a:pt x="70993" y="412114"/>
                  </a:moveTo>
                  <a:lnTo>
                    <a:pt x="0" y="518287"/>
                  </a:lnTo>
                  <a:lnTo>
                    <a:pt x="127635" y="511301"/>
                  </a:lnTo>
                  <a:lnTo>
                    <a:pt x="114145" y="487679"/>
                  </a:lnTo>
                  <a:lnTo>
                    <a:pt x="92201" y="487679"/>
                  </a:lnTo>
                  <a:lnTo>
                    <a:pt x="73278" y="454533"/>
                  </a:lnTo>
                  <a:lnTo>
                    <a:pt x="89830" y="445101"/>
                  </a:lnTo>
                  <a:lnTo>
                    <a:pt x="70993" y="412114"/>
                  </a:lnTo>
                  <a:close/>
                </a:path>
                <a:path w="890270" h="518794">
                  <a:moveTo>
                    <a:pt x="89830" y="445101"/>
                  </a:moveTo>
                  <a:lnTo>
                    <a:pt x="73278" y="454533"/>
                  </a:lnTo>
                  <a:lnTo>
                    <a:pt x="92201" y="487679"/>
                  </a:lnTo>
                  <a:lnTo>
                    <a:pt x="108756" y="478243"/>
                  </a:lnTo>
                  <a:lnTo>
                    <a:pt x="89830" y="445101"/>
                  </a:lnTo>
                  <a:close/>
                </a:path>
                <a:path w="890270" h="518794">
                  <a:moveTo>
                    <a:pt x="108756" y="478243"/>
                  </a:moveTo>
                  <a:lnTo>
                    <a:pt x="92201" y="487679"/>
                  </a:lnTo>
                  <a:lnTo>
                    <a:pt x="114145" y="487679"/>
                  </a:lnTo>
                  <a:lnTo>
                    <a:pt x="108756" y="478243"/>
                  </a:lnTo>
                  <a:close/>
                </a:path>
                <a:path w="890270" h="518794">
                  <a:moveTo>
                    <a:pt x="870966" y="0"/>
                  </a:moveTo>
                  <a:lnTo>
                    <a:pt x="89830" y="445101"/>
                  </a:lnTo>
                  <a:lnTo>
                    <a:pt x="108756" y="478243"/>
                  </a:lnTo>
                  <a:lnTo>
                    <a:pt x="889762" y="33020"/>
                  </a:lnTo>
                  <a:lnTo>
                    <a:pt x="8709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5810" y="730122"/>
              <a:ext cx="758190" cy="518159"/>
            </a:xfrm>
            <a:custGeom>
              <a:avLst/>
              <a:gdLst/>
              <a:ahLst/>
              <a:cxnLst/>
              <a:rect l="l" t="t" r="r" b="b"/>
              <a:pathLst>
                <a:path w="758190" h="518159">
                  <a:moveTo>
                    <a:pt x="652423" y="469798"/>
                  </a:moveTo>
                  <a:lnTo>
                    <a:pt x="631190" y="501396"/>
                  </a:lnTo>
                  <a:lnTo>
                    <a:pt x="757936" y="517651"/>
                  </a:lnTo>
                  <a:lnTo>
                    <a:pt x="736842" y="480440"/>
                  </a:lnTo>
                  <a:lnTo>
                    <a:pt x="668274" y="480440"/>
                  </a:lnTo>
                  <a:lnTo>
                    <a:pt x="652423" y="469798"/>
                  </a:lnTo>
                  <a:close/>
                </a:path>
                <a:path w="758190" h="518159">
                  <a:moveTo>
                    <a:pt x="673721" y="438106"/>
                  </a:moveTo>
                  <a:lnTo>
                    <a:pt x="652423" y="469798"/>
                  </a:lnTo>
                  <a:lnTo>
                    <a:pt x="668274" y="480440"/>
                  </a:lnTo>
                  <a:lnTo>
                    <a:pt x="689483" y="448690"/>
                  </a:lnTo>
                  <a:lnTo>
                    <a:pt x="673721" y="438106"/>
                  </a:lnTo>
                  <a:close/>
                </a:path>
                <a:path w="758190" h="518159">
                  <a:moveTo>
                    <a:pt x="694944" y="406526"/>
                  </a:moveTo>
                  <a:lnTo>
                    <a:pt x="673721" y="438106"/>
                  </a:lnTo>
                  <a:lnTo>
                    <a:pt x="689483" y="448690"/>
                  </a:lnTo>
                  <a:lnTo>
                    <a:pt x="668274" y="480440"/>
                  </a:lnTo>
                  <a:lnTo>
                    <a:pt x="736842" y="480440"/>
                  </a:lnTo>
                  <a:lnTo>
                    <a:pt x="694944" y="406526"/>
                  </a:lnTo>
                  <a:close/>
                </a:path>
                <a:path w="758190" h="518159">
                  <a:moveTo>
                    <a:pt x="21336" y="0"/>
                  </a:moveTo>
                  <a:lnTo>
                    <a:pt x="0" y="31750"/>
                  </a:lnTo>
                  <a:lnTo>
                    <a:pt x="652423" y="469798"/>
                  </a:lnTo>
                  <a:lnTo>
                    <a:pt x="673721" y="438106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71254" y="1419986"/>
              <a:ext cx="631825" cy="516255"/>
            </a:xfrm>
            <a:custGeom>
              <a:avLst/>
              <a:gdLst/>
              <a:ahLst/>
              <a:cxnLst/>
              <a:rect l="l" t="t" r="r" b="b"/>
              <a:pathLst>
                <a:path w="631825" h="516255">
                  <a:moveTo>
                    <a:pt x="52959" y="399923"/>
                  </a:moveTo>
                  <a:lnTo>
                    <a:pt x="0" y="516127"/>
                  </a:lnTo>
                  <a:lnTo>
                    <a:pt x="124841" y="488696"/>
                  </a:lnTo>
                  <a:lnTo>
                    <a:pt x="110546" y="471042"/>
                  </a:lnTo>
                  <a:lnTo>
                    <a:pt x="85978" y="471042"/>
                  </a:lnTo>
                  <a:lnTo>
                    <a:pt x="62102" y="441451"/>
                  </a:lnTo>
                  <a:lnTo>
                    <a:pt x="76896" y="429485"/>
                  </a:lnTo>
                  <a:lnTo>
                    <a:pt x="52959" y="399923"/>
                  </a:lnTo>
                  <a:close/>
                </a:path>
                <a:path w="631825" h="516255">
                  <a:moveTo>
                    <a:pt x="76896" y="429485"/>
                  </a:moveTo>
                  <a:lnTo>
                    <a:pt x="62102" y="441451"/>
                  </a:lnTo>
                  <a:lnTo>
                    <a:pt x="85978" y="471042"/>
                  </a:lnTo>
                  <a:lnTo>
                    <a:pt x="100826" y="459038"/>
                  </a:lnTo>
                  <a:lnTo>
                    <a:pt x="76896" y="429485"/>
                  </a:lnTo>
                  <a:close/>
                </a:path>
                <a:path w="631825" h="516255">
                  <a:moveTo>
                    <a:pt x="100826" y="459038"/>
                  </a:moveTo>
                  <a:lnTo>
                    <a:pt x="85978" y="471042"/>
                  </a:lnTo>
                  <a:lnTo>
                    <a:pt x="110546" y="471042"/>
                  </a:lnTo>
                  <a:lnTo>
                    <a:pt x="100826" y="459038"/>
                  </a:lnTo>
                  <a:close/>
                </a:path>
                <a:path w="631825" h="516255">
                  <a:moveTo>
                    <a:pt x="607822" y="0"/>
                  </a:moveTo>
                  <a:lnTo>
                    <a:pt x="76896" y="429485"/>
                  </a:lnTo>
                  <a:lnTo>
                    <a:pt x="100826" y="459038"/>
                  </a:lnTo>
                  <a:lnTo>
                    <a:pt x="631825" y="29717"/>
                  </a:lnTo>
                  <a:lnTo>
                    <a:pt x="60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880854" y="1431797"/>
              <a:ext cx="901065" cy="504190"/>
            </a:xfrm>
            <a:custGeom>
              <a:avLst/>
              <a:gdLst/>
              <a:ahLst/>
              <a:cxnLst/>
              <a:rect l="l" t="t" r="r" b="b"/>
              <a:pathLst>
                <a:path w="901065" h="504189">
                  <a:moveTo>
                    <a:pt x="791443" y="465880"/>
                  </a:moveTo>
                  <a:lnTo>
                    <a:pt x="773176" y="499363"/>
                  </a:lnTo>
                  <a:lnTo>
                    <a:pt x="900811" y="503936"/>
                  </a:lnTo>
                  <a:lnTo>
                    <a:pt x="880689" y="474979"/>
                  </a:lnTo>
                  <a:lnTo>
                    <a:pt x="808101" y="474979"/>
                  </a:lnTo>
                  <a:lnTo>
                    <a:pt x="791443" y="465880"/>
                  </a:lnTo>
                  <a:close/>
                </a:path>
                <a:path w="901065" h="504189">
                  <a:moveTo>
                    <a:pt x="809682" y="432449"/>
                  </a:moveTo>
                  <a:lnTo>
                    <a:pt x="791443" y="465880"/>
                  </a:lnTo>
                  <a:lnTo>
                    <a:pt x="808101" y="474979"/>
                  </a:lnTo>
                  <a:lnTo>
                    <a:pt x="826389" y="441578"/>
                  </a:lnTo>
                  <a:lnTo>
                    <a:pt x="809682" y="432449"/>
                  </a:lnTo>
                  <a:close/>
                </a:path>
                <a:path w="901065" h="504189">
                  <a:moveTo>
                    <a:pt x="827913" y="399034"/>
                  </a:moveTo>
                  <a:lnTo>
                    <a:pt x="809682" y="432449"/>
                  </a:lnTo>
                  <a:lnTo>
                    <a:pt x="826389" y="441578"/>
                  </a:lnTo>
                  <a:lnTo>
                    <a:pt x="808101" y="474979"/>
                  </a:lnTo>
                  <a:lnTo>
                    <a:pt x="880689" y="474979"/>
                  </a:lnTo>
                  <a:lnTo>
                    <a:pt x="827913" y="399034"/>
                  </a:lnTo>
                  <a:close/>
                </a:path>
                <a:path w="901065" h="504189">
                  <a:moveTo>
                    <a:pt x="18288" y="0"/>
                  </a:moveTo>
                  <a:lnTo>
                    <a:pt x="0" y="33527"/>
                  </a:lnTo>
                  <a:lnTo>
                    <a:pt x="791443" y="465880"/>
                  </a:lnTo>
                  <a:lnTo>
                    <a:pt x="809682" y="432449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67739" y="505968"/>
            <a:ext cx="2025650" cy="525780"/>
            <a:chOff x="967739" y="505968"/>
            <a:chExt cx="2025650" cy="525780"/>
          </a:xfrm>
        </p:grpSpPr>
        <p:sp>
          <p:nvSpPr>
            <p:cNvPr id="26" name="object 26"/>
            <p:cNvSpPr/>
            <p:nvPr/>
          </p:nvSpPr>
          <p:spPr>
            <a:xfrm>
              <a:off x="986789" y="525018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79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79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86789" y="525018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79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79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 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085079" y="3976496"/>
            <a:ext cx="5676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log(odds)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Predictions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0.7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(0.6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-</a:t>
            </a:r>
            <a:r>
              <a:rPr sz="2400" dirty="0">
                <a:latin typeface="Calibri"/>
                <a:cs typeface="Calibri"/>
              </a:rPr>
              <a:t>1.8)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-</a:t>
            </a:r>
            <a:r>
              <a:rPr sz="2400" spc="-25" dirty="0">
                <a:latin typeface="Calibri"/>
                <a:cs typeface="Calibri"/>
              </a:rPr>
              <a:t>0.4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86321" y="6456946"/>
            <a:ext cx="4337685" cy="11430"/>
            <a:chOff x="486321" y="6456946"/>
            <a:chExt cx="4337685" cy="11430"/>
          </a:xfrm>
        </p:grpSpPr>
        <p:sp>
          <p:nvSpPr>
            <p:cNvPr id="35" name="object 35"/>
            <p:cNvSpPr/>
            <p:nvPr/>
          </p:nvSpPr>
          <p:spPr>
            <a:xfrm>
              <a:off x="1276476" y="6460578"/>
              <a:ext cx="1819275" cy="0"/>
            </a:xfrm>
            <a:custGeom>
              <a:avLst/>
              <a:gdLst/>
              <a:ahLst/>
              <a:cxnLst/>
              <a:rect l="l" t="t" r="r" b="b"/>
              <a:pathLst>
                <a:path w="1819275">
                  <a:moveTo>
                    <a:pt x="0" y="0"/>
                  </a:moveTo>
                  <a:lnTo>
                    <a:pt x="12700" y="0"/>
                  </a:lnTo>
                </a:path>
                <a:path w="1819275">
                  <a:moveTo>
                    <a:pt x="771524" y="0"/>
                  </a:moveTo>
                  <a:lnTo>
                    <a:pt x="784224" y="0"/>
                  </a:lnTo>
                </a:path>
                <a:path w="1819275">
                  <a:moveTo>
                    <a:pt x="1806575" y="0"/>
                  </a:moveTo>
                  <a:lnTo>
                    <a:pt x="181927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53128" y="6457187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5">
                  <a:moveTo>
                    <a:pt x="0" y="6781"/>
                  </a:moveTo>
                  <a:lnTo>
                    <a:pt x="12700" y="6781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6781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9813" y="6460578"/>
              <a:ext cx="3476625" cy="0"/>
            </a:xfrm>
            <a:custGeom>
              <a:avLst/>
              <a:gdLst/>
              <a:ahLst/>
              <a:cxnLst/>
              <a:rect l="l" t="t" r="r" b="b"/>
              <a:pathLst>
                <a:path w="3476625">
                  <a:moveTo>
                    <a:pt x="0" y="0"/>
                  </a:moveTo>
                  <a:lnTo>
                    <a:pt x="347601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58082" y="6457187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0947"/>
                  </a:moveTo>
                  <a:lnTo>
                    <a:pt x="12700" y="10947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094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58082" y="6462661"/>
              <a:ext cx="859790" cy="0"/>
            </a:xfrm>
            <a:custGeom>
              <a:avLst/>
              <a:gdLst/>
              <a:ahLst/>
              <a:cxnLst/>
              <a:rect l="l" t="t" r="r" b="b"/>
              <a:pathLst>
                <a:path w="859789">
                  <a:moveTo>
                    <a:pt x="846963" y="0"/>
                  </a:moveTo>
                  <a:lnTo>
                    <a:pt x="859663" y="0"/>
                  </a:lnTo>
                </a:path>
                <a:path w="859789">
                  <a:moveTo>
                    <a:pt x="0" y="0"/>
                  </a:moveTo>
                  <a:lnTo>
                    <a:pt x="859663" y="0"/>
                  </a:lnTo>
                </a:path>
              </a:pathLst>
            </a:custGeom>
            <a:ln w="10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477113" y="1720342"/>
          <a:ext cx="4353560" cy="4735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5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95"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9240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0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" name="object 41"/>
          <p:cNvSpPr txBox="1"/>
          <p:nvPr/>
        </p:nvSpPr>
        <p:spPr>
          <a:xfrm>
            <a:off x="740359" y="3363595"/>
            <a:ext cx="3853179" cy="2898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4"/>
              </a:lnSpc>
              <a:tabLst>
                <a:tab pos="810895" algn="l"/>
                <a:tab pos="1550670" algn="l"/>
                <a:tab pos="2634615" algn="l"/>
                <a:tab pos="3502025" algn="l"/>
              </a:tabLst>
            </a:pPr>
            <a:r>
              <a:rPr sz="2700" spc="-37" baseline="1543" dirty="0">
                <a:latin typeface="Calibri"/>
                <a:cs typeface="Calibri"/>
              </a:rPr>
              <a:t>Yes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700" spc="-37" baseline="1543" dirty="0">
                <a:latin typeface="Calibri"/>
                <a:cs typeface="Calibri"/>
              </a:rPr>
              <a:t>62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700" spc="-15" baseline="1543" dirty="0">
                <a:latin typeface="Calibri"/>
                <a:cs typeface="Calibri"/>
              </a:rPr>
              <a:t>Wales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700" spc="-37" baseline="1543" dirty="0">
                <a:latin typeface="Calibri"/>
                <a:cs typeface="Calibri"/>
              </a:rPr>
              <a:t>Yes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tabLst>
                <a:tab pos="810895" algn="l"/>
                <a:tab pos="1459230" algn="l"/>
                <a:tab pos="2649855" algn="l"/>
                <a:tab pos="3441065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38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- </a:t>
            </a:r>
            <a:r>
              <a:rPr sz="1800" spc="-25" dirty="0"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810895" algn="l"/>
                <a:tab pos="1431925" algn="l"/>
                <a:tab pos="2634615" algn="l"/>
                <a:tab pos="3502025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21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2700" spc="-37" baseline="1543" dirty="0">
                <a:latin typeface="Calibri"/>
                <a:cs typeface="Calibri"/>
              </a:rPr>
              <a:t>0.3</a:t>
            </a:r>
            <a:endParaRPr sz="2700" baseline="1543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tabLst>
                <a:tab pos="810895" algn="l"/>
                <a:tab pos="1550670" algn="l"/>
                <a:tab pos="2634615" algn="l"/>
                <a:tab pos="3502025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45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tabLst>
                <a:tab pos="810895" algn="l"/>
                <a:tab pos="1459230" algn="l"/>
                <a:tab pos="2634615" algn="l"/>
                <a:tab pos="3502025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24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96823" y="3133344"/>
            <a:ext cx="4322445" cy="3324225"/>
          </a:xfrm>
          <a:custGeom>
            <a:avLst/>
            <a:gdLst/>
            <a:ahLst/>
            <a:cxnLst/>
            <a:rect l="l" t="t" r="r" b="b"/>
            <a:pathLst>
              <a:path w="4322445" h="3324225">
                <a:moveTo>
                  <a:pt x="4322064" y="0"/>
                </a:moveTo>
                <a:lnTo>
                  <a:pt x="0" y="0"/>
                </a:lnTo>
                <a:lnTo>
                  <a:pt x="0" y="3323844"/>
                </a:lnTo>
                <a:lnTo>
                  <a:pt x="4322064" y="3323844"/>
                </a:lnTo>
                <a:lnTo>
                  <a:pt x="432206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029961" y="4924425"/>
            <a:ext cx="10045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𝑃𝑟𝑜𝑏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05652" y="5144770"/>
            <a:ext cx="1336675" cy="20320"/>
          </a:xfrm>
          <a:custGeom>
            <a:avLst/>
            <a:gdLst/>
            <a:ahLst/>
            <a:cxnLst/>
            <a:rect l="l" t="t" r="r" b="b"/>
            <a:pathLst>
              <a:path w="1336675" h="20320">
                <a:moveTo>
                  <a:pt x="1336548" y="0"/>
                </a:moveTo>
                <a:lnTo>
                  <a:pt x="0" y="0"/>
                </a:lnTo>
                <a:lnTo>
                  <a:pt x="0" y="19811"/>
                </a:lnTo>
                <a:lnTo>
                  <a:pt x="1336548" y="19811"/>
                </a:lnTo>
                <a:lnTo>
                  <a:pt x="1336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497571" y="492442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730235" y="5144770"/>
            <a:ext cx="828040" cy="20320"/>
          </a:xfrm>
          <a:custGeom>
            <a:avLst/>
            <a:gdLst/>
            <a:ahLst/>
            <a:cxnLst/>
            <a:rect l="l" t="t" r="r" b="b"/>
            <a:pathLst>
              <a:path w="828040" h="20320">
                <a:moveTo>
                  <a:pt x="827531" y="0"/>
                </a:moveTo>
                <a:lnTo>
                  <a:pt x="0" y="0"/>
                </a:lnTo>
                <a:lnTo>
                  <a:pt x="0" y="19811"/>
                </a:lnTo>
                <a:lnTo>
                  <a:pt x="827531" y="19811"/>
                </a:lnTo>
                <a:lnTo>
                  <a:pt x="827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200394" y="4747641"/>
            <a:ext cx="225488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675130" algn="l"/>
              </a:tabLst>
            </a:pPr>
            <a:r>
              <a:rPr sz="2625" spc="135" baseline="-20634" dirty="0">
                <a:latin typeface="Cambria Math"/>
                <a:cs typeface="Cambria Math"/>
              </a:rPr>
              <a:t>𝑒</a:t>
            </a:r>
            <a:r>
              <a:rPr sz="1450" spc="90" dirty="0">
                <a:latin typeface="Cambria Math"/>
                <a:cs typeface="Cambria Math"/>
              </a:rPr>
              <a:t>log(𝑜𝑑𝑑𝑠)</a:t>
            </a:r>
            <a:r>
              <a:rPr sz="1450" dirty="0">
                <a:latin typeface="Cambria Math"/>
                <a:cs typeface="Cambria Math"/>
              </a:rPr>
              <a:t>	</a:t>
            </a:r>
            <a:r>
              <a:rPr sz="2625" spc="44" baseline="-20634" dirty="0">
                <a:latin typeface="Cambria Math"/>
                <a:cs typeface="Cambria Math"/>
              </a:rPr>
              <a:t>𝑒</a:t>
            </a:r>
            <a:r>
              <a:rPr sz="1450" spc="30" dirty="0">
                <a:latin typeface="Cambria Math"/>
                <a:cs typeface="Cambria Math"/>
              </a:rPr>
              <a:t>−0.4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068314" y="5093589"/>
            <a:ext cx="251904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662430" algn="l"/>
              </a:tabLst>
            </a:pPr>
            <a:r>
              <a:rPr sz="2625" spc="104" baseline="-17460" dirty="0">
                <a:latin typeface="Cambria Math"/>
                <a:cs typeface="Cambria Math"/>
              </a:rPr>
              <a:t>1+𝑒</a:t>
            </a:r>
            <a:r>
              <a:rPr sz="1450" spc="70" dirty="0">
                <a:latin typeface="Cambria Math"/>
                <a:cs typeface="Cambria Math"/>
              </a:rPr>
              <a:t>log(𝑜𝑑𝑑𝑠)</a:t>
            </a:r>
            <a:r>
              <a:rPr sz="1450" dirty="0">
                <a:latin typeface="Cambria Math"/>
                <a:cs typeface="Cambria Math"/>
              </a:rPr>
              <a:t>	</a:t>
            </a:r>
            <a:r>
              <a:rPr sz="2625" spc="-15" baseline="-17460" dirty="0">
                <a:latin typeface="Cambria Math"/>
                <a:cs typeface="Cambria Math"/>
              </a:rPr>
              <a:t>1+𝑒</a:t>
            </a:r>
            <a:r>
              <a:rPr sz="1450" spc="-10" dirty="0">
                <a:latin typeface="Cambria Math"/>
                <a:cs typeface="Cambria Math"/>
              </a:rPr>
              <a:t>−0.4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909050" y="4889703"/>
            <a:ext cx="735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= </a:t>
            </a: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085079" y="5705043"/>
            <a:ext cx="4411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new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residual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0-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0.4)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0.4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87997" y="1042416"/>
            <a:ext cx="4069715" cy="411480"/>
            <a:chOff x="6587997" y="1042416"/>
            <a:chExt cx="4069715" cy="411480"/>
          </a:xfrm>
        </p:grpSpPr>
        <p:sp>
          <p:nvSpPr>
            <p:cNvPr id="3" name="object 3"/>
            <p:cNvSpPr/>
            <p:nvPr/>
          </p:nvSpPr>
          <p:spPr>
            <a:xfrm>
              <a:off x="6594347" y="1060704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94347" y="1060704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3237" y="1061466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3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3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3" y="311150"/>
                  </a:lnTo>
                  <a:lnTo>
                    <a:pt x="1495043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3237" y="1061466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3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3" y="62230"/>
                  </a:lnTo>
                  <a:lnTo>
                    <a:pt x="1495043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3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29143" y="355091"/>
            <a:ext cx="1533525" cy="410209"/>
            <a:chOff x="7629143" y="355091"/>
            <a:chExt cx="1533525" cy="410209"/>
          </a:xfrm>
        </p:grpSpPr>
        <p:sp>
          <p:nvSpPr>
            <p:cNvPr id="9" name="object 9"/>
            <p:cNvSpPr/>
            <p:nvPr/>
          </p:nvSpPr>
          <p:spPr>
            <a:xfrm>
              <a:off x="7648193" y="374141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8193" y="374141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8842" y="1917192"/>
            <a:ext cx="2780030" cy="410209"/>
            <a:chOff x="8768842" y="1917192"/>
            <a:chExt cx="2780030" cy="410209"/>
          </a:xfrm>
        </p:grpSpPr>
        <p:sp>
          <p:nvSpPr>
            <p:cNvPr id="13" name="object 13"/>
            <p:cNvSpPr/>
            <p:nvPr/>
          </p:nvSpPr>
          <p:spPr>
            <a:xfrm>
              <a:off x="8775192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75192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34778" y="193624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34778" y="193624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515606" y="729487"/>
            <a:ext cx="3266440" cy="1207135"/>
            <a:chOff x="7515606" y="729487"/>
            <a:chExt cx="3266440" cy="1207135"/>
          </a:xfrm>
        </p:grpSpPr>
        <p:sp>
          <p:nvSpPr>
            <p:cNvPr id="19" name="object 19"/>
            <p:cNvSpPr/>
            <p:nvPr/>
          </p:nvSpPr>
          <p:spPr>
            <a:xfrm>
              <a:off x="7515606" y="729487"/>
              <a:ext cx="890269" cy="518795"/>
            </a:xfrm>
            <a:custGeom>
              <a:avLst/>
              <a:gdLst/>
              <a:ahLst/>
              <a:cxnLst/>
              <a:rect l="l" t="t" r="r" b="b"/>
              <a:pathLst>
                <a:path w="890270" h="518794">
                  <a:moveTo>
                    <a:pt x="70993" y="412114"/>
                  </a:moveTo>
                  <a:lnTo>
                    <a:pt x="0" y="518287"/>
                  </a:lnTo>
                  <a:lnTo>
                    <a:pt x="127635" y="511301"/>
                  </a:lnTo>
                  <a:lnTo>
                    <a:pt x="114145" y="487679"/>
                  </a:lnTo>
                  <a:lnTo>
                    <a:pt x="92201" y="487679"/>
                  </a:lnTo>
                  <a:lnTo>
                    <a:pt x="73278" y="454533"/>
                  </a:lnTo>
                  <a:lnTo>
                    <a:pt x="89830" y="445101"/>
                  </a:lnTo>
                  <a:lnTo>
                    <a:pt x="70993" y="412114"/>
                  </a:lnTo>
                  <a:close/>
                </a:path>
                <a:path w="890270" h="518794">
                  <a:moveTo>
                    <a:pt x="89830" y="445101"/>
                  </a:moveTo>
                  <a:lnTo>
                    <a:pt x="73278" y="454533"/>
                  </a:lnTo>
                  <a:lnTo>
                    <a:pt x="92201" y="487679"/>
                  </a:lnTo>
                  <a:lnTo>
                    <a:pt x="108756" y="478243"/>
                  </a:lnTo>
                  <a:lnTo>
                    <a:pt x="89830" y="445101"/>
                  </a:lnTo>
                  <a:close/>
                </a:path>
                <a:path w="890270" h="518794">
                  <a:moveTo>
                    <a:pt x="108756" y="478243"/>
                  </a:moveTo>
                  <a:lnTo>
                    <a:pt x="92201" y="487679"/>
                  </a:lnTo>
                  <a:lnTo>
                    <a:pt x="114145" y="487679"/>
                  </a:lnTo>
                  <a:lnTo>
                    <a:pt x="108756" y="478243"/>
                  </a:lnTo>
                  <a:close/>
                </a:path>
                <a:path w="890270" h="518794">
                  <a:moveTo>
                    <a:pt x="870966" y="0"/>
                  </a:moveTo>
                  <a:lnTo>
                    <a:pt x="89830" y="445101"/>
                  </a:lnTo>
                  <a:lnTo>
                    <a:pt x="108756" y="478243"/>
                  </a:lnTo>
                  <a:lnTo>
                    <a:pt x="889762" y="33020"/>
                  </a:lnTo>
                  <a:lnTo>
                    <a:pt x="8709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5810" y="730122"/>
              <a:ext cx="758190" cy="518159"/>
            </a:xfrm>
            <a:custGeom>
              <a:avLst/>
              <a:gdLst/>
              <a:ahLst/>
              <a:cxnLst/>
              <a:rect l="l" t="t" r="r" b="b"/>
              <a:pathLst>
                <a:path w="758190" h="518159">
                  <a:moveTo>
                    <a:pt x="652423" y="469798"/>
                  </a:moveTo>
                  <a:lnTo>
                    <a:pt x="631190" y="501396"/>
                  </a:lnTo>
                  <a:lnTo>
                    <a:pt x="757936" y="517651"/>
                  </a:lnTo>
                  <a:lnTo>
                    <a:pt x="736842" y="480440"/>
                  </a:lnTo>
                  <a:lnTo>
                    <a:pt x="668274" y="480440"/>
                  </a:lnTo>
                  <a:lnTo>
                    <a:pt x="652423" y="469798"/>
                  </a:lnTo>
                  <a:close/>
                </a:path>
                <a:path w="758190" h="518159">
                  <a:moveTo>
                    <a:pt x="673721" y="438106"/>
                  </a:moveTo>
                  <a:lnTo>
                    <a:pt x="652423" y="469798"/>
                  </a:lnTo>
                  <a:lnTo>
                    <a:pt x="668274" y="480440"/>
                  </a:lnTo>
                  <a:lnTo>
                    <a:pt x="689483" y="448690"/>
                  </a:lnTo>
                  <a:lnTo>
                    <a:pt x="673721" y="438106"/>
                  </a:lnTo>
                  <a:close/>
                </a:path>
                <a:path w="758190" h="518159">
                  <a:moveTo>
                    <a:pt x="694944" y="406526"/>
                  </a:moveTo>
                  <a:lnTo>
                    <a:pt x="673721" y="438106"/>
                  </a:lnTo>
                  <a:lnTo>
                    <a:pt x="689483" y="448690"/>
                  </a:lnTo>
                  <a:lnTo>
                    <a:pt x="668274" y="480440"/>
                  </a:lnTo>
                  <a:lnTo>
                    <a:pt x="736842" y="480440"/>
                  </a:lnTo>
                  <a:lnTo>
                    <a:pt x="694944" y="406526"/>
                  </a:lnTo>
                  <a:close/>
                </a:path>
                <a:path w="758190" h="518159">
                  <a:moveTo>
                    <a:pt x="21336" y="0"/>
                  </a:moveTo>
                  <a:lnTo>
                    <a:pt x="0" y="31750"/>
                  </a:lnTo>
                  <a:lnTo>
                    <a:pt x="652423" y="469798"/>
                  </a:lnTo>
                  <a:lnTo>
                    <a:pt x="673721" y="438106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71254" y="1419986"/>
              <a:ext cx="631825" cy="516255"/>
            </a:xfrm>
            <a:custGeom>
              <a:avLst/>
              <a:gdLst/>
              <a:ahLst/>
              <a:cxnLst/>
              <a:rect l="l" t="t" r="r" b="b"/>
              <a:pathLst>
                <a:path w="631825" h="516255">
                  <a:moveTo>
                    <a:pt x="52959" y="399923"/>
                  </a:moveTo>
                  <a:lnTo>
                    <a:pt x="0" y="516127"/>
                  </a:lnTo>
                  <a:lnTo>
                    <a:pt x="124841" y="488696"/>
                  </a:lnTo>
                  <a:lnTo>
                    <a:pt x="110546" y="471042"/>
                  </a:lnTo>
                  <a:lnTo>
                    <a:pt x="85978" y="471042"/>
                  </a:lnTo>
                  <a:lnTo>
                    <a:pt x="62102" y="441451"/>
                  </a:lnTo>
                  <a:lnTo>
                    <a:pt x="76896" y="429485"/>
                  </a:lnTo>
                  <a:lnTo>
                    <a:pt x="52959" y="399923"/>
                  </a:lnTo>
                  <a:close/>
                </a:path>
                <a:path w="631825" h="516255">
                  <a:moveTo>
                    <a:pt x="76896" y="429485"/>
                  </a:moveTo>
                  <a:lnTo>
                    <a:pt x="62102" y="441451"/>
                  </a:lnTo>
                  <a:lnTo>
                    <a:pt x="85978" y="471042"/>
                  </a:lnTo>
                  <a:lnTo>
                    <a:pt x="100826" y="459038"/>
                  </a:lnTo>
                  <a:lnTo>
                    <a:pt x="76896" y="429485"/>
                  </a:lnTo>
                  <a:close/>
                </a:path>
                <a:path w="631825" h="516255">
                  <a:moveTo>
                    <a:pt x="100826" y="459038"/>
                  </a:moveTo>
                  <a:lnTo>
                    <a:pt x="85978" y="471042"/>
                  </a:lnTo>
                  <a:lnTo>
                    <a:pt x="110546" y="471042"/>
                  </a:lnTo>
                  <a:lnTo>
                    <a:pt x="100826" y="459038"/>
                  </a:lnTo>
                  <a:close/>
                </a:path>
                <a:path w="631825" h="516255">
                  <a:moveTo>
                    <a:pt x="607822" y="0"/>
                  </a:moveTo>
                  <a:lnTo>
                    <a:pt x="76896" y="429485"/>
                  </a:lnTo>
                  <a:lnTo>
                    <a:pt x="100826" y="459038"/>
                  </a:lnTo>
                  <a:lnTo>
                    <a:pt x="631825" y="29717"/>
                  </a:lnTo>
                  <a:lnTo>
                    <a:pt x="60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880854" y="1431797"/>
              <a:ext cx="901065" cy="504190"/>
            </a:xfrm>
            <a:custGeom>
              <a:avLst/>
              <a:gdLst/>
              <a:ahLst/>
              <a:cxnLst/>
              <a:rect l="l" t="t" r="r" b="b"/>
              <a:pathLst>
                <a:path w="901065" h="504189">
                  <a:moveTo>
                    <a:pt x="791443" y="465880"/>
                  </a:moveTo>
                  <a:lnTo>
                    <a:pt x="773176" y="499363"/>
                  </a:lnTo>
                  <a:lnTo>
                    <a:pt x="900811" y="503936"/>
                  </a:lnTo>
                  <a:lnTo>
                    <a:pt x="880689" y="474979"/>
                  </a:lnTo>
                  <a:lnTo>
                    <a:pt x="808101" y="474979"/>
                  </a:lnTo>
                  <a:lnTo>
                    <a:pt x="791443" y="465880"/>
                  </a:lnTo>
                  <a:close/>
                </a:path>
                <a:path w="901065" h="504189">
                  <a:moveTo>
                    <a:pt x="809682" y="432449"/>
                  </a:moveTo>
                  <a:lnTo>
                    <a:pt x="791443" y="465880"/>
                  </a:lnTo>
                  <a:lnTo>
                    <a:pt x="808101" y="474979"/>
                  </a:lnTo>
                  <a:lnTo>
                    <a:pt x="826389" y="441578"/>
                  </a:lnTo>
                  <a:lnTo>
                    <a:pt x="809682" y="432449"/>
                  </a:lnTo>
                  <a:close/>
                </a:path>
                <a:path w="901065" h="504189">
                  <a:moveTo>
                    <a:pt x="827913" y="399034"/>
                  </a:moveTo>
                  <a:lnTo>
                    <a:pt x="809682" y="432449"/>
                  </a:lnTo>
                  <a:lnTo>
                    <a:pt x="826389" y="441578"/>
                  </a:lnTo>
                  <a:lnTo>
                    <a:pt x="808101" y="474979"/>
                  </a:lnTo>
                  <a:lnTo>
                    <a:pt x="880689" y="474979"/>
                  </a:lnTo>
                  <a:lnTo>
                    <a:pt x="827913" y="399034"/>
                  </a:lnTo>
                  <a:close/>
                </a:path>
                <a:path w="901065" h="504189">
                  <a:moveTo>
                    <a:pt x="18288" y="0"/>
                  </a:moveTo>
                  <a:lnTo>
                    <a:pt x="0" y="33527"/>
                  </a:lnTo>
                  <a:lnTo>
                    <a:pt x="791443" y="465880"/>
                  </a:lnTo>
                  <a:lnTo>
                    <a:pt x="809682" y="432449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67739" y="505968"/>
            <a:ext cx="2025650" cy="525780"/>
            <a:chOff x="967739" y="505968"/>
            <a:chExt cx="2025650" cy="525780"/>
          </a:xfrm>
        </p:grpSpPr>
        <p:sp>
          <p:nvSpPr>
            <p:cNvPr id="26" name="object 26"/>
            <p:cNvSpPr/>
            <p:nvPr/>
          </p:nvSpPr>
          <p:spPr>
            <a:xfrm>
              <a:off x="986789" y="525018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79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79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86789" y="525018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79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79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 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085079" y="3976496"/>
            <a:ext cx="5676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log(odds)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Predictions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0.7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(0.6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-</a:t>
            </a:r>
            <a:r>
              <a:rPr sz="2400" dirty="0">
                <a:latin typeface="Calibri"/>
                <a:cs typeface="Calibri"/>
              </a:rPr>
              <a:t>1.8)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-</a:t>
            </a:r>
            <a:r>
              <a:rPr sz="2400" spc="-25" dirty="0">
                <a:latin typeface="Calibri"/>
                <a:cs typeface="Calibri"/>
              </a:rPr>
              <a:t>0.4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86321" y="6456946"/>
            <a:ext cx="4337685" cy="11430"/>
            <a:chOff x="486321" y="6456946"/>
            <a:chExt cx="4337685" cy="11430"/>
          </a:xfrm>
        </p:grpSpPr>
        <p:sp>
          <p:nvSpPr>
            <p:cNvPr id="35" name="object 35"/>
            <p:cNvSpPr/>
            <p:nvPr/>
          </p:nvSpPr>
          <p:spPr>
            <a:xfrm>
              <a:off x="1276476" y="6460578"/>
              <a:ext cx="1819275" cy="0"/>
            </a:xfrm>
            <a:custGeom>
              <a:avLst/>
              <a:gdLst/>
              <a:ahLst/>
              <a:cxnLst/>
              <a:rect l="l" t="t" r="r" b="b"/>
              <a:pathLst>
                <a:path w="1819275">
                  <a:moveTo>
                    <a:pt x="0" y="0"/>
                  </a:moveTo>
                  <a:lnTo>
                    <a:pt x="12700" y="0"/>
                  </a:lnTo>
                </a:path>
                <a:path w="1819275">
                  <a:moveTo>
                    <a:pt x="771524" y="0"/>
                  </a:moveTo>
                  <a:lnTo>
                    <a:pt x="784224" y="0"/>
                  </a:lnTo>
                </a:path>
                <a:path w="1819275">
                  <a:moveTo>
                    <a:pt x="1806575" y="0"/>
                  </a:moveTo>
                  <a:lnTo>
                    <a:pt x="181927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53128" y="6457187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5">
                  <a:moveTo>
                    <a:pt x="0" y="6781"/>
                  </a:moveTo>
                  <a:lnTo>
                    <a:pt x="12700" y="6781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6781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9813" y="6460578"/>
              <a:ext cx="3476625" cy="0"/>
            </a:xfrm>
            <a:custGeom>
              <a:avLst/>
              <a:gdLst/>
              <a:ahLst/>
              <a:cxnLst/>
              <a:rect l="l" t="t" r="r" b="b"/>
              <a:pathLst>
                <a:path w="3476625">
                  <a:moveTo>
                    <a:pt x="0" y="0"/>
                  </a:moveTo>
                  <a:lnTo>
                    <a:pt x="347601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58082" y="6457187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0947"/>
                  </a:moveTo>
                  <a:lnTo>
                    <a:pt x="12700" y="10947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094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58082" y="6462661"/>
              <a:ext cx="859790" cy="0"/>
            </a:xfrm>
            <a:custGeom>
              <a:avLst/>
              <a:gdLst/>
              <a:ahLst/>
              <a:cxnLst/>
              <a:rect l="l" t="t" r="r" b="b"/>
              <a:pathLst>
                <a:path w="859789">
                  <a:moveTo>
                    <a:pt x="846963" y="0"/>
                  </a:moveTo>
                  <a:lnTo>
                    <a:pt x="859663" y="0"/>
                  </a:lnTo>
                </a:path>
                <a:path w="859789">
                  <a:moveTo>
                    <a:pt x="0" y="0"/>
                  </a:moveTo>
                  <a:lnTo>
                    <a:pt x="859663" y="0"/>
                  </a:lnTo>
                </a:path>
              </a:pathLst>
            </a:custGeom>
            <a:ln w="10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477113" y="1720342"/>
          <a:ext cx="4353560" cy="4735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5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95"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9240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0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" name="object 41"/>
          <p:cNvSpPr txBox="1"/>
          <p:nvPr/>
        </p:nvSpPr>
        <p:spPr>
          <a:xfrm>
            <a:off x="740359" y="3363595"/>
            <a:ext cx="3853179" cy="2898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4"/>
              </a:lnSpc>
              <a:tabLst>
                <a:tab pos="810895" algn="l"/>
                <a:tab pos="1550670" algn="l"/>
                <a:tab pos="2634615" algn="l"/>
                <a:tab pos="3502025" algn="l"/>
              </a:tabLst>
            </a:pPr>
            <a:r>
              <a:rPr sz="2700" spc="-37" baseline="1543" dirty="0">
                <a:latin typeface="Calibri"/>
                <a:cs typeface="Calibri"/>
              </a:rPr>
              <a:t>Yes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700" spc="-37" baseline="1543" dirty="0">
                <a:latin typeface="Calibri"/>
                <a:cs typeface="Calibri"/>
              </a:rPr>
              <a:t>62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700" spc="-15" baseline="1543" dirty="0">
                <a:latin typeface="Calibri"/>
                <a:cs typeface="Calibri"/>
              </a:rPr>
              <a:t>Wales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700" spc="-37" baseline="1543" dirty="0">
                <a:latin typeface="Calibri"/>
                <a:cs typeface="Calibri"/>
              </a:rPr>
              <a:t>Yes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tabLst>
                <a:tab pos="810895" algn="l"/>
                <a:tab pos="1459230" algn="l"/>
                <a:tab pos="2649855" algn="l"/>
                <a:tab pos="3441065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38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- </a:t>
            </a:r>
            <a:r>
              <a:rPr sz="1800" spc="-25" dirty="0"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810895" algn="l"/>
                <a:tab pos="1431925" algn="l"/>
                <a:tab pos="2634615" algn="l"/>
                <a:tab pos="3502025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21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2700" spc="-37" baseline="1543" dirty="0">
                <a:latin typeface="Calibri"/>
                <a:cs typeface="Calibri"/>
              </a:rPr>
              <a:t>0.3</a:t>
            </a:r>
            <a:endParaRPr sz="2700" baseline="1543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tabLst>
                <a:tab pos="810895" algn="l"/>
                <a:tab pos="1550670" algn="l"/>
                <a:tab pos="2634615" algn="l"/>
                <a:tab pos="3502025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45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tabLst>
                <a:tab pos="810895" algn="l"/>
                <a:tab pos="1459230" algn="l"/>
                <a:tab pos="2634615" algn="l"/>
                <a:tab pos="3502025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24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96823" y="3133344"/>
            <a:ext cx="4322445" cy="3324225"/>
          </a:xfrm>
          <a:custGeom>
            <a:avLst/>
            <a:gdLst/>
            <a:ahLst/>
            <a:cxnLst/>
            <a:rect l="l" t="t" r="r" b="b"/>
            <a:pathLst>
              <a:path w="4322445" h="3324225">
                <a:moveTo>
                  <a:pt x="4322064" y="0"/>
                </a:moveTo>
                <a:lnTo>
                  <a:pt x="0" y="0"/>
                </a:lnTo>
                <a:lnTo>
                  <a:pt x="0" y="3323844"/>
                </a:lnTo>
                <a:lnTo>
                  <a:pt x="4322064" y="3323844"/>
                </a:lnTo>
                <a:lnTo>
                  <a:pt x="432206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029961" y="4924425"/>
            <a:ext cx="10045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𝑃𝑟𝑜𝑏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05652" y="5144770"/>
            <a:ext cx="1336675" cy="20320"/>
          </a:xfrm>
          <a:custGeom>
            <a:avLst/>
            <a:gdLst/>
            <a:ahLst/>
            <a:cxnLst/>
            <a:rect l="l" t="t" r="r" b="b"/>
            <a:pathLst>
              <a:path w="1336675" h="20320">
                <a:moveTo>
                  <a:pt x="1336548" y="0"/>
                </a:moveTo>
                <a:lnTo>
                  <a:pt x="0" y="0"/>
                </a:lnTo>
                <a:lnTo>
                  <a:pt x="0" y="19811"/>
                </a:lnTo>
                <a:lnTo>
                  <a:pt x="1336548" y="19811"/>
                </a:lnTo>
                <a:lnTo>
                  <a:pt x="1336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497571" y="492442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730235" y="5144770"/>
            <a:ext cx="828040" cy="20320"/>
          </a:xfrm>
          <a:custGeom>
            <a:avLst/>
            <a:gdLst/>
            <a:ahLst/>
            <a:cxnLst/>
            <a:rect l="l" t="t" r="r" b="b"/>
            <a:pathLst>
              <a:path w="828040" h="20320">
                <a:moveTo>
                  <a:pt x="827531" y="0"/>
                </a:moveTo>
                <a:lnTo>
                  <a:pt x="0" y="0"/>
                </a:lnTo>
                <a:lnTo>
                  <a:pt x="0" y="19811"/>
                </a:lnTo>
                <a:lnTo>
                  <a:pt x="827531" y="19811"/>
                </a:lnTo>
                <a:lnTo>
                  <a:pt x="827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200394" y="4747641"/>
            <a:ext cx="225488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675130" algn="l"/>
              </a:tabLst>
            </a:pPr>
            <a:r>
              <a:rPr sz="2625" spc="135" baseline="-20634" dirty="0">
                <a:latin typeface="Cambria Math"/>
                <a:cs typeface="Cambria Math"/>
              </a:rPr>
              <a:t>𝑒</a:t>
            </a:r>
            <a:r>
              <a:rPr sz="1450" spc="90" dirty="0">
                <a:latin typeface="Cambria Math"/>
                <a:cs typeface="Cambria Math"/>
              </a:rPr>
              <a:t>log(𝑜𝑑𝑑𝑠)</a:t>
            </a:r>
            <a:r>
              <a:rPr sz="1450" dirty="0">
                <a:latin typeface="Cambria Math"/>
                <a:cs typeface="Cambria Math"/>
              </a:rPr>
              <a:t>	</a:t>
            </a:r>
            <a:r>
              <a:rPr sz="2625" spc="44" baseline="-20634" dirty="0">
                <a:latin typeface="Cambria Math"/>
                <a:cs typeface="Cambria Math"/>
              </a:rPr>
              <a:t>𝑒</a:t>
            </a:r>
            <a:r>
              <a:rPr sz="1450" spc="30" dirty="0">
                <a:latin typeface="Cambria Math"/>
                <a:cs typeface="Cambria Math"/>
              </a:rPr>
              <a:t>−0.4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068314" y="5093589"/>
            <a:ext cx="251904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662430" algn="l"/>
              </a:tabLst>
            </a:pPr>
            <a:r>
              <a:rPr sz="2625" spc="104" baseline="-17460" dirty="0">
                <a:latin typeface="Cambria Math"/>
                <a:cs typeface="Cambria Math"/>
              </a:rPr>
              <a:t>1+𝑒</a:t>
            </a:r>
            <a:r>
              <a:rPr sz="1450" spc="70" dirty="0">
                <a:latin typeface="Cambria Math"/>
                <a:cs typeface="Cambria Math"/>
              </a:rPr>
              <a:t>log(𝑜𝑑𝑑𝑠)</a:t>
            </a:r>
            <a:r>
              <a:rPr sz="1450" dirty="0">
                <a:latin typeface="Cambria Math"/>
                <a:cs typeface="Cambria Math"/>
              </a:rPr>
              <a:t>	</a:t>
            </a:r>
            <a:r>
              <a:rPr sz="2625" spc="-15" baseline="-17460" dirty="0">
                <a:latin typeface="Cambria Math"/>
                <a:cs typeface="Cambria Math"/>
              </a:rPr>
              <a:t>1+𝑒</a:t>
            </a:r>
            <a:r>
              <a:rPr sz="1450" spc="-10" dirty="0">
                <a:latin typeface="Cambria Math"/>
                <a:cs typeface="Cambria Math"/>
              </a:rPr>
              <a:t>−0.4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909050" y="4889703"/>
            <a:ext cx="735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= </a:t>
            </a: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085079" y="5705043"/>
            <a:ext cx="3796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new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residual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0-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0.4)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868918" y="5691378"/>
            <a:ext cx="754380" cy="46228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-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0.4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029961" y="2760205"/>
            <a:ext cx="6718934" cy="3187700"/>
          </a:xfrm>
          <a:custGeom>
            <a:avLst/>
            <a:gdLst/>
            <a:ahLst/>
            <a:cxnLst/>
            <a:rect l="l" t="t" r="r" b="b"/>
            <a:pathLst>
              <a:path w="6718934" h="3187700">
                <a:moveTo>
                  <a:pt x="6684771" y="1765300"/>
                </a:moveTo>
                <a:lnTo>
                  <a:pt x="6678676" y="1803400"/>
                </a:lnTo>
                <a:lnTo>
                  <a:pt x="6678930" y="1803400"/>
                </a:lnTo>
                <a:lnTo>
                  <a:pt x="6670675" y="1828800"/>
                </a:lnTo>
                <a:lnTo>
                  <a:pt x="6671056" y="1828800"/>
                </a:lnTo>
                <a:lnTo>
                  <a:pt x="6660515" y="1854200"/>
                </a:lnTo>
                <a:lnTo>
                  <a:pt x="6660896" y="1854200"/>
                </a:lnTo>
                <a:lnTo>
                  <a:pt x="6648450" y="1879600"/>
                </a:lnTo>
                <a:lnTo>
                  <a:pt x="6648831" y="1879600"/>
                </a:lnTo>
                <a:lnTo>
                  <a:pt x="6634098" y="1905000"/>
                </a:lnTo>
                <a:lnTo>
                  <a:pt x="6634480" y="1905000"/>
                </a:lnTo>
                <a:lnTo>
                  <a:pt x="6617842" y="1930400"/>
                </a:lnTo>
                <a:lnTo>
                  <a:pt x="6618223" y="1930400"/>
                </a:lnTo>
                <a:lnTo>
                  <a:pt x="6599682" y="1955800"/>
                </a:lnTo>
                <a:lnTo>
                  <a:pt x="6600063" y="1955800"/>
                </a:lnTo>
                <a:lnTo>
                  <a:pt x="6579615" y="1981200"/>
                </a:lnTo>
                <a:lnTo>
                  <a:pt x="6579869" y="1981200"/>
                </a:lnTo>
                <a:lnTo>
                  <a:pt x="6557517" y="2019300"/>
                </a:lnTo>
                <a:lnTo>
                  <a:pt x="6557898" y="2019300"/>
                </a:lnTo>
                <a:lnTo>
                  <a:pt x="6533642" y="2044700"/>
                </a:lnTo>
                <a:lnTo>
                  <a:pt x="6534023" y="2044700"/>
                </a:lnTo>
                <a:lnTo>
                  <a:pt x="6507988" y="2070100"/>
                </a:lnTo>
                <a:lnTo>
                  <a:pt x="6508242" y="2070100"/>
                </a:lnTo>
                <a:lnTo>
                  <a:pt x="6480556" y="2095500"/>
                </a:lnTo>
                <a:lnTo>
                  <a:pt x="6480810" y="2095500"/>
                </a:lnTo>
                <a:lnTo>
                  <a:pt x="6451345" y="2120900"/>
                </a:lnTo>
                <a:lnTo>
                  <a:pt x="6451727" y="2120900"/>
                </a:lnTo>
                <a:lnTo>
                  <a:pt x="6420612" y="2159000"/>
                </a:lnTo>
                <a:lnTo>
                  <a:pt x="6420866" y="2159000"/>
                </a:lnTo>
                <a:lnTo>
                  <a:pt x="6388354" y="2184400"/>
                </a:lnTo>
                <a:lnTo>
                  <a:pt x="6354318" y="2209800"/>
                </a:lnTo>
                <a:lnTo>
                  <a:pt x="6354698" y="2209800"/>
                </a:lnTo>
                <a:lnTo>
                  <a:pt x="6281928" y="2273300"/>
                </a:lnTo>
                <a:lnTo>
                  <a:pt x="6282182" y="2273300"/>
                </a:lnTo>
                <a:lnTo>
                  <a:pt x="6203822" y="2324100"/>
                </a:lnTo>
                <a:lnTo>
                  <a:pt x="6204204" y="2324100"/>
                </a:lnTo>
                <a:lnTo>
                  <a:pt x="6120511" y="2387600"/>
                </a:lnTo>
                <a:lnTo>
                  <a:pt x="6120765" y="2387600"/>
                </a:lnTo>
                <a:lnTo>
                  <a:pt x="6032245" y="2451100"/>
                </a:lnTo>
                <a:lnTo>
                  <a:pt x="6032499" y="2451100"/>
                </a:lnTo>
                <a:lnTo>
                  <a:pt x="5939409" y="2501900"/>
                </a:lnTo>
                <a:lnTo>
                  <a:pt x="5939663" y="2501900"/>
                </a:lnTo>
                <a:lnTo>
                  <a:pt x="5842508" y="2565400"/>
                </a:lnTo>
                <a:lnTo>
                  <a:pt x="5741796" y="2628900"/>
                </a:lnTo>
                <a:lnTo>
                  <a:pt x="5637784" y="2679700"/>
                </a:lnTo>
                <a:lnTo>
                  <a:pt x="5530595" y="2743200"/>
                </a:lnTo>
                <a:lnTo>
                  <a:pt x="5420868" y="2806700"/>
                </a:lnTo>
                <a:lnTo>
                  <a:pt x="5308854" y="2870200"/>
                </a:lnTo>
                <a:lnTo>
                  <a:pt x="5194935" y="2921000"/>
                </a:lnTo>
                <a:lnTo>
                  <a:pt x="4727829" y="3175000"/>
                </a:lnTo>
                <a:lnTo>
                  <a:pt x="4740910" y="3187700"/>
                </a:lnTo>
                <a:lnTo>
                  <a:pt x="4976114" y="3073400"/>
                </a:lnTo>
                <a:lnTo>
                  <a:pt x="5208270" y="2946400"/>
                </a:lnTo>
                <a:lnTo>
                  <a:pt x="5322316" y="2895600"/>
                </a:lnTo>
                <a:lnTo>
                  <a:pt x="5434584" y="2832100"/>
                </a:lnTo>
                <a:lnTo>
                  <a:pt x="5544566" y="2768600"/>
                </a:lnTo>
                <a:lnTo>
                  <a:pt x="5652008" y="2705100"/>
                </a:lnTo>
                <a:lnTo>
                  <a:pt x="5756274" y="2654300"/>
                </a:lnTo>
                <a:lnTo>
                  <a:pt x="5857367" y="2590800"/>
                </a:lnTo>
                <a:lnTo>
                  <a:pt x="5954648" y="2527300"/>
                </a:lnTo>
                <a:lnTo>
                  <a:pt x="6047994" y="2463800"/>
                </a:lnTo>
                <a:lnTo>
                  <a:pt x="6136767" y="2413000"/>
                </a:lnTo>
                <a:lnTo>
                  <a:pt x="6220714" y="2349500"/>
                </a:lnTo>
                <a:lnTo>
                  <a:pt x="6299454" y="2298700"/>
                </a:lnTo>
                <a:lnTo>
                  <a:pt x="6372606" y="2235200"/>
                </a:lnTo>
                <a:lnTo>
                  <a:pt x="6407149" y="2209800"/>
                </a:lnTo>
                <a:lnTo>
                  <a:pt x="6439916" y="2171700"/>
                </a:lnTo>
                <a:lnTo>
                  <a:pt x="6471158" y="2146300"/>
                </a:lnTo>
                <a:lnTo>
                  <a:pt x="6500876" y="2120900"/>
                </a:lnTo>
                <a:lnTo>
                  <a:pt x="6528942" y="2095500"/>
                </a:lnTo>
                <a:lnTo>
                  <a:pt x="6555232" y="2057400"/>
                </a:lnTo>
                <a:lnTo>
                  <a:pt x="6579742" y="2032000"/>
                </a:lnTo>
                <a:lnTo>
                  <a:pt x="6602476" y="2006600"/>
                </a:lnTo>
                <a:lnTo>
                  <a:pt x="6623304" y="1981200"/>
                </a:lnTo>
                <a:lnTo>
                  <a:pt x="6642227" y="1943100"/>
                </a:lnTo>
                <a:lnTo>
                  <a:pt x="6659244" y="1917700"/>
                </a:lnTo>
                <a:lnTo>
                  <a:pt x="6674231" y="1892300"/>
                </a:lnTo>
                <a:lnTo>
                  <a:pt x="6687058" y="1866900"/>
                </a:lnTo>
                <a:lnTo>
                  <a:pt x="6697853" y="1828800"/>
                </a:lnTo>
                <a:lnTo>
                  <a:pt x="6706488" y="1803400"/>
                </a:lnTo>
                <a:lnTo>
                  <a:pt x="6712838" y="1778000"/>
                </a:lnTo>
                <a:lnTo>
                  <a:pt x="6684644" y="1778000"/>
                </a:lnTo>
                <a:lnTo>
                  <a:pt x="6684771" y="1765300"/>
                </a:lnTo>
                <a:close/>
              </a:path>
              <a:path w="6718934" h="3187700">
                <a:moveTo>
                  <a:pt x="6688455" y="1739900"/>
                </a:moveTo>
                <a:lnTo>
                  <a:pt x="6684644" y="1778000"/>
                </a:lnTo>
                <a:lnTo>
                  <a:pt x="6712838" y="1778000"/>
                </a:lnTo>
                <a:lnTo>
                  <a:pt x="6716776" y="1752600"/>
                </a:lnTo>
                <a:lnTo>
                  <a:pt x="6688328" y="1752600"/>
                </a:lnTo>
                <a:lnTo>
                  <a:pt x="6688455" y="1739900"/>
                </a:lnTo>
                <a:close/>
              </a:path>
              <a:path w="6718934" h="3187700">
                <a:moveTo>
                  <a:pt x="6689682" y="1718733"/>
                </a:moveTo>
                <a:lnTo>
                  <a:pt x="6688328" y="1752600"/>
                </a:lnTo>
                <a:lnTo>
                  <a:pt x="6716776" y="1752600"/>
                </a:lnTo>
                <a:lnTo>
                  <a:pt x="6718427" y="1727200"/>
                </a:lnTo>
                <a:lnTo>
                  <a:pt x="6689852" y="1727200"/>
                </a:lnTo>
                <a:lnTo>
                  <a:pt x="6689682" y="1718733"/>
                </a:lnTo>
                <a:close/>
              </a:path>
              <a:path w="6718934" h="3187700">
                <a:moveTo>
                  <a:pt x="6689852" y="1714500"/>
                </a:moveTo>
                <a:lnTo>
                  <a:pt x="6689682" y="1718733"/>
                </a:lnTo>
                <a:lnTo>
                  <a:pt x="6689852" y="1727200"/>
                </a:lnTo>
                <a:lnTo>
                  <a:pt x="6689852" y="1714500"/>
                </a:lnTo>
                <a:close/>
              </a:path>
              <a:path w="6718934" h="3187700">
                <a:moveTo>
                  <a:pt x="6718130" y="1714500"/>
                </a:moveTo>
                <a:lnTo>
                  <a:pt x="6689852" y="1714500"/>
                </a:lnTo>
                <a:lnTo>
                  <a:pt x="6689852" y="1727200"/>
                </a:lnTo>
                <a:lnTo>
                  <a:pt x="6718427" y="1727200"/>
                </a:lnTo>
                <a:lnTo>
                  <a:pt x="6718130" y="1714500"/>
                </a:lnTo>
                <a:close/>
              </a:path>
              <a:path w="6718934" h="3187700">
                <a:moveTo>
                  <a:pt x="6717538" y="1689100"/>
                </a:moveTo>
                <a:lnTo>
                  <a:pt x="6689090" y="1689100"/>
                </a:lnTo>
                <a:lnTo>
                  <a:pt x="6689682" y="1718733"/>
                </a:lnTo>
                <a:lnTo>
                  <a:pt x="6689852" y="1714500"/>
                </a:lnTo>
                <a:lnTo>
                  <a:pt x="6718130" y="1714500"/>
                </a:lnTo>
                <a:lnTo>
                  <a:pt x="6717538" y="1689100"/>
                </a:lnTo>
                <a:close/>
              </a:path>
              <a:path w="6718934" h="3187700">
                <a:moveTo>
                  <a:pt x="6714236" y="1663700"/>
                </a:moveTo>
                <a:lnTo>
                  <a:pt x="6685915" y="1663700"/>
                </a:lnTo>
                <a:lnTo>
                  <a:pt x="6689090" y="1701800"/>
                </a:lnTo>
                <a:lnTo>
                  <a:pt x="6689090" y="1689100"/>
                </a:lnTo>
                <a:lnTo>
                  <a:pt x="6717538" y="1689100"/>
                </a:lnTo>
                <a:lnTo>
                  <a:pt x="6714236" y="1663700"/>
                </a:lnTo>
                <a:close/>
              </a:path>
              <a:path w="6718934" h="3187700">
                <a:moveTo>
                  <a:pt x="6708267" y="1638300"/>
                </a:moveTo>
                <a:lnTo>
                  <a:pt x="6680454" y="1638300"/>
                </a:lnTo>
                <a:lnTo>
                  <a:pt x="6686042" y="1676400"/>
                </a:lnTo>
                <a:lnTo>
                  <a:pt x="6685915" y="1663700"/>
                </a:lnTo>
                <a:lnTo>
                  <a:pt x="6714236" y="1663700"/>
                </a:lnTo>
                <a:lnTo>
                  <a:pt x="6708267" y="1638300"/>
                </a:lnTo>
                <a:close/>
              </a:path>
              <a:path w="6718934" h="3187700">
                <a:moveTo>
                  <a:pt x="450976" y="101600"/>
                </a:moveTo>
                <a:lnTo>
                  <a:pt x="243204" y="101600"/>
                </a:lnTo>
                <a:lnTo>
                  <a:pt x="304926" y="114300"/>
                </a:lnTo>
                <a:lnTo>
                  <a:pt x="338200" y="114300"/>
                </a:lnTo>
                <a:lnTo>
                  <a:pt x="446786" y="139700"/>
                </a:lnTo>
                <a:lnTo>
                  <a:pt x="526414" y="152400"/>
                </a:lnTo>
                <a:lnTo>
                  <a:pt x="611377" y="165100"/>
                </a:lnTo>
                <a:lnTo>
                  <a:pt x="796416" y="190500"/>
                </a:lnTo>
                <a:lnTo>
                  <a:pt x="1108583" y="228600"/>
                </a:lnTo>
                <a:lnTo>
                  <a:pt x="1220851" y="254000"/>
                </a:lnTo>
                <a:lnTo>
                  <a:pt x="1336802" y="266700"/>
                </a:lnTo>
                <a:lnTo>
                  <a:pt x="1456309" y="292100"/>
                </a:lnTo>
                <a:lnTo>
                  <a:pt x="1579117" y="304800"/>
                </a:lnTo>
                <a:lnTo>
                  <a:pt x="1704847" y="330200"/>
                </a:lnTo>
                <a:lnTo>
                  <a:pt x="1833244" y="342900"/>
                </a:lnTo>
                <a:lnTo>
                  <a:pt x="2097532" y="393700"/>
                </a:lnTo>
                <a:lnTo>
                  <a:pt x="2232660" y="406400"/>
                </a:lnTo>
                <a:lnTo>
                  <a:pt x="2931033" y="533400"/>
                </a:lnTo>
                <a:lnTo>
                  <a:pt x="3785362" y="685800"/>
                </a:lnTo>
                <a:lnTo>
                  <a:pt x="4203954" y="762000"/>
                </a:lnTo>
                <a:lnTo>
                  <a:pt x="4608068" y="838200"/>
                </a:lnTo>
                <a:lnTo>
                  <a:pt x="4738496" y="876300"/>
                </a:lnTo>
                <a:lnTo>
                  <a:pt x="4866386" y="901700"/>
                </a:lnTo>
                <a:lnTo>
                  <a:pt x="5113401" y="952500"/>
                </a:lnTo>
                <a:lnTo>
                  <a:pt x="5113273" y="952500"/>
                </a:lnTo>
                <a:lnTo>
                  <a:pt x="5232145" y="977900"/>
                </a:lnTo>
                <a:lnTo>
                  <a:pt x="5458587" y="1028700"/>
                </a:lnTo>
                <a:lnTo>
                  <a:pt x="5566029" y="1066800"/>
                </a:lnTo>
                <a:lnTo>
                  <a:pt x="5669026" y="1092200"/>
                </a:lnTo>
                <a:lnTo>
                  <a:pt x="5668898" y="1092200"/>
                </a:lnTo>
                <a:lnTo>
                  <a:pt x="5767705" y="1117600"/>
                </a:lnTo>
                <a:lnTo>
                  <a:pt x="5861558" y="1143000"/>
                </a:lnTo>
                <a:lnTo>
                  <a:pt x="5861304" y="1143000"/>
                </a:lnTo>
                <a:lnTo>
                  <a:pt x="5950331" y="1168400"/>
                </a:lnTo>
                <a:lnTo>
                  <a:pt x="5950077" y="1168400"/>
                </a:lnTo>
                <a:lnTo>
                  <a:pt x="6033896" y="1193800"/>
                </a:lnTo>
                <a:lnTo>
                  <a:pt x="6112002" y="1219200"/>
                </a:lnTo>
                <a:lnTo>
                  <a:pt x="6111747" y="1219200"/>
                </a:lnTo>
                <a:lnTo>
                  <a:pt x="6184392" y="1244600"/>
                </a:lnTo>
                <a:lnTo>
                  <a:pt x="6184138" y="1244600"/>
                </a:lnTo>
                <a:lnTo>
                  <a:pt x="6218301" y="1257300"/>
                </a:lnTo>
                <a:lnTo>
                  <a:pt x="6218046" y="1257300"/>
                </a:lnTo>
                <a:lnTo>
                  <a:pt x="6250686" y="1270000"/>
                </a:lnTo>
                <a:lnTo>
                  <a:pt x="6250432" y="1270000"/>
                </a:lnTo>
                <a:lnTo>
                  <a:pt x="6281546" y="1282700"/>
                </a:lnTo>
                <a:lnTo>
                  <a:pt x="6281293" y="1282700"/>
                </a:lnTo>
                <a:lnTo>
                  <a:pt x="6310884" y="1295400"/>
                </a:lnTo>
                <a:lnTo>
                  <a:pt x="6310630" y="1295400"/>
                </a:lnTo>
                <a:lnTo>
                  <a:pt x="6338443" y="1308100"/>
                </a:lnTo>
                <a:lnTo>
                  <a:pt x="6338062" y="1308100"/>
                </a:lnTo>
                <a:lnTo>
                  <a:pt x="6364351" y="1320800"/>
                </a:lnTo>
                <a:lnTo>
                  <a:pt x="6364096" y="1320800"/>
                </a:lnTo>
                <a:lnTo>
                  <a:pt x="6388735" y="1333500"/>
                </a:lnTo>
                <a:lnTo>
                  <a:pt x="6388354" y="1333500"/>
                </a:lnTo>
                <a:lnTo>
                  <a:pt x="6411214" y="1346200"/>
                </a:lnTo>
                <a:lnTo>
                  <a:pt x="6410833" y="1346200"/>
                </a:lnTo>
                <a:lnTo>
                  <a:pt x="6432042" y="1358900"/>
                </a:lnTo>
                <a:lnTo>
                  <a:pt x="6431534" y="1358900"/>
                </a:lnTo>
                <a:lnTo>
                  <a:pt x="6450838" y="1371600"/>
                </a:lnTo>
                <a:lnTo>
                  <a:pt x="6450457" y="1371600"/>
                </a:lnTo>
                <a:lnTo>
                  <a:pt x="6485890" y="1397000"/>
                </a:lnTo>
                <a:lnTo>
                  <a:pt x="6485382" y="1397000"/>
                </a:lnTo>
                <a:lnTo>
                  <a:pt x="6517894" y="1422400"/>
                </a:lnTo>
                <a:lnTo>
                  <a:pt x="6517386" y="1422400"/>
                </a:lnTo>
                <a:lnTo>
                  <a:pt x="6547104" y="1447800"/>
                </a:lnTo>
                <a:lnTo>
                  <a:pt x="6546469" y="1447800"/>
                </a:lnTo>
                <a:lnTo>
                  <a:pt x="6573265" y="1473200"/>
                </a:lnTo>
                <a:lnTo>
                  <a:pt x="6572631" y="1473200"/>
                </a:lnTo>
                <a:lnTo>
                  <a:pt x="6596634" y="1498600"/>
                </a:lnTo>
                <a:lnTo>
                  <a:pt x="6595998" y="1498600"/>
                </a:lnTo>
                <a:lnTo>
                  <a:pt x="6617208" y="1524000"/>
                </a:lnTo>
                <a:lnTo>
                  <a:pt x="6616573" y="1524000"/>
                </a:lnTo>
                <a:lnTo>
                  <a:pt x="6635115" y="1549400"/>
                </a:lnTo>
                <a:lnTo>
                  <a:pt x="6634607" y="1549400"/>
                </a:lnTo>
                <a:lnTo>
                  <a:pt x="6650355" y="1574800"/>
                </a:lnTo>
                <a:lnTo>
                  <a:pt x="6649846" y="1574800"/>
                </a:lnTo>
                <a:lnTo>
                  <a:pt x="6662928" y="1600200"/>
                </a:lnTo>
                <a:lnTo>
                  <a:pt x="6662419" y="1600200"/>
                </a:lnTo>
                <a:lnTo>
                  <a:pt x="6673088" y="1625600"/>
                </a:lnTo>
                <a:lnTo>
                  <a:pt x="6672707" y="1625600"/>
                </a:lnTo>
                <a:lnTo>
                  <a:pt x="6680834" y="1651000"/>
                </a:lnTo>
                <a:lnTo>
                  <a:pt x="6680454" y="1638300"/>
                </a:lnTo>
                <a:lnTo>
                  <a:pt x="6708267" y="1638300"/>
                </a:lnTo>
                <a:lnTo>
                  <a:pt x="6699884" y="1612900"/>
                </a:lnTo>
                <a:lnTo>
                  <a:pt x="6688709" y="1587500"/>
                </a:lnTo>
                <a:lnTo>
                  <a:pt x="6674992" y="1562100"/>
                </a:lnTo>
                <a:lnTo>
                  <a:pt x="6658609" y="1524000"/>
                </a:lnTo>
                <a:lnTo>
                  <a:pt x="6617715" y="1473200"/>
                </a:lnTo>
                <a:lnTo>
                  <a:pt x="6565773" y="1422400"/>
                </a:lnTo>
                <a:lnTo>
                  <a:pt x="6535419" y="1397000"/>
                </a:lnTo>
                <a:lnTo>
                  <a:pt x="6502399" y="1371600"/>
                </a:lnTo>
                <a:lnTo>
                  <a:pt x="6466459" y="1346200"/>
                </a:lnTo>
                <a:lnTo>
                  <a:pt x="6425057" y="1320800"/>
                </a:lnTo>
                <a:lnTo>
                  <a:pt x="6376923" y="1295400"/>
                </a:lnTo>
                <a:lnTo>
                  <a:pt x="6322314" y="1270000"/>
                </a:lnTo>
                <a:lnTo>
                  <a:pt x="6261227" y="1244600"/>
                </a:lnTo>
                <a:lnTo>
                  <a:pt x="6194170" y="1219200"/>
                </a:lnTo>
                <a:lnTo>
                  <a:pt x="6121272" y="1193800"/>
                </a:lnTo>
                <a:lnTo>
                  <a:pt x="6042787" y="1168400"/>
                </a:lnTo>
                <a:lnTo>
                  <a:pt x="5958713" y="1143000"/>
                </a:lnTo>
                <a:lnTo>
                  <a:pt x="5869559" y="1117600"/>
                </a:lnTo>
                <a:lnTo>
                  <a:pt x="5775324" y="1092200"/>
                </a:lnTo>
                <a:lnTo>
                  <a:pt x="5676392" y="1066800"/>
                </a:lnTo>
                <a:lnTo>
                  <a:pt x="5573141" y="1028700"/>
                </a:lnTo>
                <a:lnTo>
                  <a:pt x="5353939" y="977900"/>
                </a:lnTo>
                <a:lnTo>
                  <a:pt x="4997577" y="901700"/>
                </a:lnTo>
                <a:lnTo>
                  <a:pt x="4872355" y="863600"/>
                </a:lnTo>
                <a:lnTo>
                  <a:pt x="4070985" y="711200"/>
                </a:lnTo>
                <a:lnTo>
                  <a:pt x="3790568" y="647700"/>
                </a:lnTo>
                <a:lnTo>
                  <a:pt x="2935859" y="495300"/>
                </a:lnTo>
                <a:lnTo>
                  <a:pt x="2653030" y="457200"/>
                </a:lnTo>
                <a:lnTo>
                  <a:pt x="2102104" y="355600"/>
                </a:lnTo>
                <a:lnTo>
                  <a:pt x="1968754" y="342900"/>
                </a:lnTo>
                <a:lnTo>
                  <a:pt x="1709292" y="292100"/>
                </a:lnTo>
                <a:lnTo>
                  <a:pt x="1583563" y="279400"/>
                </a:lnTo>
                <a:lnTo>
                  <a:pt x="1460753" y="254000"/>
                </a:lnTo>
                <a:lnTo>
                  <a:pt x="1225168" y="228600"/>
                </a:lnTo>
                <a:lnTo>
                  <a:pt x="1112901" y="203200"/>
                </a:lnTo>
                <a:lnTo>
                  <a:pt x="800608" y="165100"/>
                </a:lnTo>
                <a:lnTo>
                  <a:pt x="615441" y="127000"/>
                </a:lnTo>
                <a:lnTo>
                  <a:pt x="530478" y="114300"/>
                </a:lnTo>
                <a:lnTo>
                  <a:pt x="450976" y="101600"/>
                </a:lnTo>
                <a:close/>
              </a:path>
              <a:path w="6718934" h="3187700">
                <a:moveTo>
                  <a:pt x="151384" y="0"/>
                </a:moveTo>
                <a:lnTo>
                  <a:pt x="0" y="63500"/>
                </a:lnTo>
                <a:lnTo>
                  <a:pt x="131572" y="152400"/>
                </a:lnTo>
                <a:lnTo>
                  <a:pt x="98189" y="88900"/>
                </a:lnTo>
                <a:lnTo>
                  <a:pt x="82803" y="88900"/>
                </a:lnTo>
                <a:lnTo>
                  <a:pt x="85466" y="64698"/>
                </a:lnTo>
                <a:lnTo>
                  <a:pt x="84836" y="63500"/>
                </a:lnTo>
                <a:lnTo>
                  <a:pt x="85687" y="62687"/>
                </a:lnTo>
                <a:lnTo>
                  <a:pt x="86995" y="50800"/>
                </a:lnTo>
                <a:lnTo>
                  <a:pt x="98145" y="50800"/>
                </a:lnTo>
                <a:lnTo>
                  <a:pt x="151384" y="0"/>
                </a:lnTo>
                <a:close/>
              </a:path>
              <a:path w="6718934" h="3187700">
                <a:moveTo>
                  <a:pt x="100711" y="50800"/>
                </a:moveTo>
                <a:lnTo>
                  <a:pt x="98145" y="50800"/>
                </a:lnTo>
                <a:lnTo>
                  <a:pt x="85687" y="62687"/>
                </a:lnTo>
                <a:lnTo>
                  <a:pt x="85466" y="64698"/>
                </a:lnTo>
                <a:lnTo>
                  <a:pt x="98189" y="88900"/>
                </a:lnTo>
                <a:lnTo>
                  <a:pt x="162433" y="88900"/>
                </a:lnTo>
                <a:lnTo>
                  <a:pt x="187578" y="101600"/>
                </a:lnTo>
                <a:lnTo>
                  <a:pt x="377063" y="101600"/>
                </a:lnTo>
                <a:lnTo>
                  <a:pt x="342264" y="88900"/>
                </a:lnTo>
                <a:lnTo>
                  <a:pt x="277367" y="76200"/>
                </a:lnTo>
                <a:lnTo>
                  <a:pt x="218566" y="76200"/>
                </a:lnTo>
                <a:lnTo>
                  <a:pt x="191642" y="63500"/>
                </a:lnTo>
                <a:lnTo>
                  <a:pt x="120903" y="63500"/>
                </a:lnTo>
                <a:lnTo>
                  <a:pt x="100711" y="50800"/>
                </a:lnTo>
                <a:close/>
              </a:path>
              <a:path w="6718934" h="3187700">
                <a:moveTo>
                  <a:pt x="85466" y="64698"/>
                </a:moveTo>
                <a:lnTo>
                  <a:pt x="82803" y="88900"/>
                </a:lnTo>
                <a:lnTo>
                  <a:pt x="98189" y="88900"/>
                </a:lnTo>
                <a:lnTo>
                  <a:pt x="85466" y="64698"/>
                </a:lnTo>
                <a:close/>
              </a:path>
              <a:path w="6718934" h="3187700">
                <a:moveTo>
                  <a:pt x="98145" y="50800"/>
                </a:moveTo>
                <a:lnTo>
                  <a:pt x="86995" y="50800"/>
                </a:lnTo>
                <a:lnTo>
                  <a:pt x="85687" y="62687"/>
                </a:lnTo>
                <a:lnTo>
                  <a:pt x="98145" y="508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87997" y="1042416"/>
            <a:ext cx="4069715" cy="411480"/>
            <a:chOff x="6587997" y="1042416"/>
            <a:chExt cx="4069715" cy="411480"/>
          </a:xfrm>
        </p:grpSpPr>
        <p:sp>
          <p:nvSpPr>
            <p:cNvPr id="3" name="object 3"/>
            <p:cNvSpPr/>
            <p:nvPr/>
          </p:nvSpPr>
          <p:spPr>
            <a:xfrm>
              <a:off x="6594347" y="1060704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94347" y="1060704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3237" y="1061466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3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3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3" y="311150"/>
                  </a:lnTo>
                  <a:lnTo>
                    <a:pt x="1495043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3237" y="1061466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3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3" y="62230"/>
                  </a:lnTo>
                  <a:lnTo>
                    <a:pt x="1495043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3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29143" y="355091"/>
            <a:ext cx="1533525" cy="410209"/>
            <a:chOff x="7629143" y="355091"/>
            <a:chExt cx="1533525" cy="410209"/>
          </a:xfrm>
        </p:grpSpPr>
        <p:sp>
          <p:nvSpPr>
            <p:cNvPr id="9" name="object 9"/>
            <p:cNvSpPr/>
            <p:nvPr/>
          </p:nvSpPr>
          <p:spPr>
            <a:xfrm>
              <a:off x="7648193" y="374141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8193" y="374141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8842" y="1929129"/>
            <a:ext cx="1003300" cy="384810"/>
            <a:chOff x="8768842" y="1929129"/>
            <a:chExt cx="1003300" cy="384810"/>
          </a:xfrm>
        </p:grpSpPr>
        <p:sp>
          <p:nvSpPr>
            <p:cNvPr id="13" name="object 13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914003" y="1956638"/>
            <a:ext cx="713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015728" y="1917192"/>
            <a:ext cx="1533525" cy="410209"/>
            <a:chOff x="10015728" y="1917192"/>
            <a:chExt cx="1533525" cy="410209"/>
          </a:xfrm>
        </p:grpSpPr>
        <p:sp>
          <p:nvSpPr>
            <p:cNvPr id="17" name="object 17"/>
            <p:cNvSpPr/>
            <p:nvPr/>
          </p:nvSpPr>
          <p:spPr>
            <a:xfrm>
              <a:off x="10034778" y="193624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34778" y="193624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515606" y="729487"/>
            <a:ext cx="3266440" cy="1207135"/>
            <a:chOff x="7515606" y="729487"/>
            <a:chExt cx="3266440" cy="1207135"/>
          </a:xfrm>
        </p:grpSpPr>
        <p:sp>
          <p:nvSpPr>
            <p:cNvPr id="21" name="object 21"/>
            <p:cNvSpPr/>
            <p:nvPr/>
          </p:nvSpPr>
          <p:spPr>
            <a:xfrm>
              <a:off x="7515606" y="729487"/>
              <a:ext cx="890269" cy="518795"/>
            </a:xfrm>
            <a:custGeom>
              <a:avLst/>
              <a:gdLst/>
              <a:ahLst/>
              <a:cxnLst/>
              <a:rect l="l" t="t" r="r" b="b"/>
              <a:pathLst>
                <a:path w="890270" h="518794">
                  <a:moveTo>
                    <a:pt x="70993" y="412114"/>
                  </a:moveTo>
                  <a:lnTo>
                    <a:pt x="0" y="518287"/>
                  </a:lnTo>
                  <a:lnTo>
                    <a:pt x="127635" y="511301"/>
                  </a:lnTo>
                  <a:lnTo>
                    <a:pt x="114145" y="487679"/>
                  </a:lnTo>
                  <a:lnTo>
                    <a:pt x="92201" y="487679"/>
                  </a:lnTo>
                  <a:lnTo>
                    <a:pt x="73278" y="454533"/>
                  </a:lnTo>
                  <a:lnTo>
                    <a:pt x="89830" y="445101"/>
                  </a:lnTo>
                  <a:lnTo>
                    <a:pt x="70993" y="412114"/>
                  </a:lnTo>
                  <a:close/>
                </a:path>
                <a:path w="890270" h="518794">
                  <a:moveTo>
                    <a:pt x="89830" y="445101"/>
                  </a:moveTo>
                  <a:lnTo>
                    <a:pt x="73278" y="454533"/>
                  </a:lnTo>
                  <a:lnTo>
                    <a:pt x="92201" y="487679"/>
                  </a:lnTo>
                  <a:lnTo>
                    <a:pt x="108756" y="478243"/>
                  </a:lnTo>
                  <a:lnTo>
                    <a:pt x="89830" y="445101"/>
                  </a:lnTo>
                  <a:close/>
                </a:path>
                <a:path w="890270" h="518794">
                  <a:moveTo>
                    <a:pt x="108756" y="478243"/>
                  </a:moveTo>
                  <a:lnTo>
                    <a:pt x="92201" y="487679"/>
                  </a:lnTo>
                  <a:lnTo>
                    <a:pt x="114145" y="487679"/>
                  </a:lnTo>
                  <a:lnTo>
                    <a:pt x="108756" y="478243"/>
                  </a:lnTo>
                  <a:close/>
                </a:path>
                <a:path w="890270" h="518794">
                  <a:moveTo>
                    <a:pt x="870966" y="0"/>
                  </a:moveTo>
                  <a:lnTo>
                    <a:pt x="89830" y="445101"/>
                  </a:lnTo>
                  <a:lnTo>
                    <a:pt x="108756" y="478243"/>
                  </a:lnTo>
                  <a:lnTo>
                    <a:pt x="889762" y="33020"/>
                  </a:lnTo>
                  <a:lnTo>
                    <a:pt x="8709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85810" y="730122"/>
              <a:ext cx="758190" cy="518159"/>
            </a:xfrm>
            <a:custGeom>
              <a:avLst/>
              <a:gdLst/>
              <a:ahLst/>
              <a:cxnLst/>
              <a:rect l="l" t="t" r="r" b="b"/>
              <a:pathLst>
                <a:path w="758190" h="518159">
                  <a:moveTo>
                    <a:pt x="652423" y="469798"/>
                  </a:moveTo>
                  <a:lnTo>
                    <a:pt x="631190" y="501396"/>
                  </a:lnTo>
                  <a:lnTo>
                    <a:pt x="757936" y="517651"/>
                  </a:lnTo>
                  <a:lnTo>
                    <a:pt x="736842" y="480440"/>
                  </a:lnTo>
                  <a:lnTo>
                    <a:pt x="668274" y="480440"/>
                  </a:lnTo>
                  <a:lnTo>
                    <a:pt x="652423" y="469798"/>
                  </a:lnTo>
                  <a:close/>
                </a:path>
                <a:path w="758190" h="518159">
                  <a:moveTo>
                    <a:pt x="673721" y="438106"/>
                  </a:moveTo>
                  <a:lnTo>
                    <a:pt x="652423" y="469798"/>
                  </a:lnTo>
                  <a:lnTo>
                    <a:pt x="668274" y="480440"/>
                  </a:lnTo>
                  <a:lnTo>
                    <a:pt x="689483" y="448690"/>
                  </a:lnTo>
                  <a:lnTo>
                    <a:pt x="673721" y="438106"/>
                  </a:lnTo>
                  <a:close/>
                </a:path>
                <a:path w="758190" h="518159">
                  <a:moveTo>
                    <a:pt x="694944" y="406526"/>
                  </a:moveTo>
                  <a:lnTo>
                    <a:pt x="673721" y="438106"/>
                  </a:lnTo>
                  <a:lnTo>
                    <a:pt x="689483" y="448690"/>
                  </a:lnTo>
                  <a:lnTo>
                    <a:pt x="668274" y="480440"/>
                  </a:lnTo>
                  <a:lnTo>
                    <a:pt x="736842" y="480440"/>
                  </a:lnTo>
                  <a:lnTo>
                    <a:pt x="694944" y="406526"/>
                  </a:lnTo>
                  <a:close/>
                </a:path>
                <a:path w="758190" h="518159">
                  <a:moveTo>
                    <a:pt x="21336" y="0"/>
                  </a:moveTo>
                  <a:lnTo>
                    <a:pt x="0" y="31750"/>
                  </a:lnTo>
                  <a:lnTo>
                    <a:pt x="652423" y="469798"/>
                  </a:lnTo>
                  <a:lnTo>
                    <a:pt x="673721" y="438106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71254" y="1419986"/>
              <a:ext cx="631825" cy="516255"/>
            </a:xfrm>
            <a:custGeom>
              <a:avLst/>
              <a:gdLst/>
              <a:ahLst/>
              <a:cxnLst/>
              <a:rect l="l" t="t" r="r" b="b"/>
              <a:pathLst>
                <a:path w="631825" h="516255">
                  <a:moveTo>
                    <a:pt x="52959" y="399923"/>
                  </a:moveTo>
                  <a:lnTo>
                    <a:pt x="0" y="516127"/>
                  </a:lnTo>
                  <a:lnTo>
                    <a:pt x="124841" y="488696"/>
                  </a:lnTo>
                  <a:lnTo>
                    <a:pt x="110546" y="471042"/>
                  </a:lnTo>
                  <a:lnTo>
                    <a:pt x="85978" y="471042"/>
                  </a:lnTo>
                  <a:lnTo>
                    <a:pt x="62102" y="441451"/>
                  </a:lnTo>
                  <a:lnTo>
                    <a:pt x="76896" y="429485"/>
                  </a:lnTo>
                  <a:lnTo>
                    <a:pt x="52959" y="399923"/>
                  </a:lnTo>
                  <a:close/>
                </a:path>
                <a:path w="631825" h="516255">
                  <a:moveTo>
                    <a:pt x="76896" y="429485"/>
                  </a:moveTo>
                  <a:lnTo>
                    <a:pt x="62102" y="441451"/>
                  </a:lnTo>
                  <a:lnTo>
                    <a:pt x="85978" y="471042"/>
                  </a:lnTo>
                  <a:lnTo>
                    <a:pt x="100826" y="459038"/>
                  </a:lnTo>
                  <a:lnTo>
                    <a:pt x="76896" y="429485"/>
                  </a:lnTo>
                  <a:close/>
                </a:path>
                <a:path w="631825" h="516255">
                  <a:moveTo>
                    <a:pt x="100826" y="459038"/>
                  </a:moveTo>
                  <a:lnTo>
                    <a:pt x="85978" y="471042"/>
                  </a:lnTo>
                  <a:lnTo>
                    <a:pt x="110546" y="471042"/>
                  </a:lnTo>
                  <a:lnTo>
                    <a:pt x="100826" y="459038"/>
                  </a:lnTo>
                  <a:close/>
                </a:path>
                <a:path w="631825" h="516255">
                  <a:moveTo>
                    <a:pt x="607822" y="0"/>
                  </a:moveTo>
                  <a:lnTo>
                    <a:pt x="76896" y="429485"/>
                  </a:lnTo>
                  <a:lnTo>
                    <a:pt x="100826" y="459038"/>
                  </a:lnTo>
                  <a:lnTo>
                    <a:pt x="631825" y="29717"/>
                  </a:lnTo>
                  <a:lnTo>
                    <a:pt x="60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80854" y="1431797"/>
              <a:ext cx="901065" cy="504190"/>
            </a:xfrm>
            <a:custGeom>
              <a:avLst/>
              <a:gdLst/>
              <a:ahLst/>
              <a:cxnLst/>
              <a:rect l="l" t="t" r="r" b="b"/>
              <a:pathLst>
                <a:path w="901065" h="504189">
                  <a:moveTo>
                    <a:pt x="791443" y="465880"/>
                  </a:moveTo>
                  <a:lnTo>
                    <a:pt x="773176" y="499363"/>
                  </a:lnTo>
                  <a:lnTo>
                    <a:pt x="900811" y="503936"/>
                  </a:lnTo>
                  <a:lnTo>
                    <a:pt x="880689" y="474979"/>
                  </a:lnTo>
                  <a:lnTo>
                    <a:pt x="808101" y="474979"/>
                  </a:lnTo>
                  <a:lnTo>
                    <a:pt x="791443" y="465880"/>
                  </a:lnTo>
                  <a:close/>
                </a:path>
                <a:path w="901065" h="504189">
                  <a:moveTo>
                    <a:pt x="809682" y="432449"/>
                  </a:moveTo>
                  <a:lnTo>
                    <a:pt x="791443" y="465880"/>
                  </a:lnTo>
                  <a:lnTo>
                    <a:pt x="808101" y="474979"/>
                  </a:lnTo>
                  <a:lnTo>
                    <a:pt x="826389" y="441578"/>
                  </a:lnTo>
                  <a:lnTo>
                    <a:pt x="809682" y="432449"/>
                  </a:lnTo>
                  <a:close/>
                </a:path>
                <a:path w="901065" h="504189">
                  <a:moveTo>
                    <a:pt x="827913" y="399034"/>
                  </a:moveTo>
                  <a:lnTo>
                    <a:pt x="809682" y="432449"/>
                  </a:lnTo>
                  <a:lnTo>
                    <a:pt x="826389" y="441578"/>
                  </a:lnTo>
                  <a:lnTo>
                    <a:pt x="808101" y="474979"/>
                  </a:lnTo>
                  <a:lnTo>
                    <a:pt x="880689" y="474979"/>
                  </a:lnTo>
                  <a:lnTo>
                    <a:pt x="827913" y="399034"/>
                  </a:lnTo>
                  <a:close/>
                </a:path>
                <a:path w="901065" h="504189">
                  <a:moveTo>
                    <a:pt x="18288" y="0"/>
                  </a:moveTo>
                  <a:lnTo>
                    <a:pt x="0" y="33527"/>
                  </a:lnTo>
                  <a:lnTo>
                    <a:pt x="791443" y="465880"/>
                  </a:lnTo>
                  <a:lnTo>
                    <a:pt x="809682" y="432449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67739" y="505968"/>
            <a:ext cx="2025650" cy="525780"/>
            <a:chOff x="967739" y="505968"/>
            <a:chExt cx="2025650" cy="525780"/>
          </a:xfrm>
        </p:grpSpPr>
        <p:sp>
          <p:nvSpPr>
            <p:cNvPr id="27" name="object 27"/>
            <p:cNvSpPr/>
            <p:nvPr/>
          </p:nvSpPr>
          <p:spPr>
            <a:xfrm>
              <a:off x="986789" y="525018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79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79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6789" y="525018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79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79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 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654288" y="2318461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085079" y="3976496"/>
            <a:ext cx="5676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log(odds)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Predictions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0.7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(0.6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 -</a:t>
            </a:r>
            <a:r>
              <a:rPr sz="2400" dirty="0">
                <a:latin typeface="Calibri"/>
                <a:cs typeface="Calibri"/>
              </a:rPr>
              <a:t>1.8)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-</a:t>
            </a:r>
            <a:r>
              <a:rPr sz="2400" spc="-25" dirty="0">
                <a:latin typeface="Calibri"/>
                <a:cs typeface="Calibri"/>
              </a:rPr>
              <a:t>0.4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86321" y="6456946"/>
            <a:ext cx="4337685" cy="11430"/>
            <a:chOff x="486321" y="6456946"/>
            <a:chExt cx="4337685" cy="11430"/>
          </a:xfrm>
        </p:grpSpPr>
        <p:sp>
          <p:nvSpPr>
            <p:cNvPr id="37" name="object 37"/>
            <p:cNvSpPr/>
            <p:nvPr/>
          </p:nvSpPr>
          <p:spPr>
            <a:xfrm>
              <a:off x="1276476" y="6460578"/>
              <a:ext cx="1819275" cy="0"/>
            </a:xfrm>
            <a:custGeom>
              <a:avLst/>
              <a:gdLst/>
              <a:ahLst/>
              <a:cxnLst/>
              <a:rect l="l" t="t" r="r" b="b"/>
              <a:pathLst>
                <a:path w="1819275">
                  <a:moveTo>
                    <a:pt x="0" y="0"/>
                  </a:moveTo>
                  <a:lnTo>
                    <a:pt x="12700" y="0"/>
                  </a:lnTo>
                </a:path>
                <a:path w="1819275">
                  <a:moveTo>
                    <a:pt x="771524" y="0"/>
                  </a:moveTo>
                  <a:lnTo>
                    <a:pt x="784224" y="0"/>
                  </a:lnTo>
                </a:path>
                <a:path w="1819275">
                  <a:moveTo>
                    <a:pt x="1806575" y="0"/>
                  </a:moveTo>
                  <a:lnTo>
                    <a:pt x="181927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53128" y="6457187"/>
              <a:ext cx="12700" cy="6985"/>
            </a:xfrm>
            <a:custGeom>
              <a:avLst/>
              <a:gdLst/>
              <a:ahLst/>
              <a:cxnLst/>
              <a:rect l="l" t="t" r="r" b="b"/>
              <a:pathLst>
                <a:path w="12700" h="6985">
                  <a:moveTo>
                    <a:pt x="0" y="6781"/>
                  </a:moveTo>
                  <a:lnTo>
                    <a:pt x="12700" y="6781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6781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9813" y="6460578"/>
              <a:ext cx="3476625" cy="0"/>
            </a:xfrm>
            <a:custGeom>
              <a:avLst/>
              <a:gdLst/>
              <a:ahLst/>
              <a:cxnLst/>
              <a:rect l="l" t="t" r="r" b="b"/>
              <a:pathLst>
                <a:path w="3476625">
                  <a:moveTo>
                    <a:pt x="0" y="0"/>
                  </a:moveTo>
                  <a:lnTo>
                    <a:pt x="347601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958082" y="6457187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0947"/>
                  </a:moveTo>
                  <a:lnTo>
                    <a:pt x="12700" y="10947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094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958082" y="6462661"/>
              <a:ext cx="859790" cy="0"/>
            </a:xfrm>
            <a:custGeom>
              <a:avLst/>
              <a:gdLst/>
              <a:ahLst/>
              <a:cxnLst/>
              <a:rect l="l" t="t" r="r" b="b"/>
              <a:pathLst>
                <a:path w="859789">
                  <a:moveTo>
                    <a:pt x="846963" y="0"/>
                  </a:moveTo>
                  <a:lnTo>
                    <a:pt x="859663" y="0"/>
                  </a:lnTo>
                </a:path>
                <a:path w="859789">
                  <a:moveTo>
                    <a:pt x="0" y="0"/>
                  </a:moveTo>
                  <a:lnTo>
                    <a:pt x="859663" y="0"/>
                  </a:lnTo>
                </a:path>
              </a:pathLst>
            </a:custGeom>
            <a:ln w="109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89813" y="1720342"/>
          <a:ext cx="4328160" cy="4735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7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6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3" name="object 43"/>
          <p:cNvSpPr txBox="1"/>
          <p:nvPr/>
        </p:nvSpPr>
        <p:spPr>
          <a:xfrm>
            <a:off x="740359" y="3363595"/>
            <a:ext cx="3853179" cy="2898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4"/>
              </a:lnSpc>
              <a:tabLst>
                <a:tab pos="810895" algn="l"/>
                <a:tab pos="1550670" algn="l"/>
                <a:tab pos="2634615" algn="l"/>
                <a:tab pos="3502025" algn="l"/>
              </a:tabLst>
            </a:pPr>
            <a:r>
              <a:rPr sz="2700" spc="-37" baseline="1543" dirty="0">
                <a:latin typeface="Calibri"/>
                <a:cs typeface="Calibri"/>
              </a:rPr>
              <a:t>Yes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700" spc="-37" baseline="1543" dirty="0">
                <a:latin typeface="Calibri"/>
                <a:cs typeface="Calibri"/>
              </a:rPr>
              <a:t>62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700" spc="-15" baseline="1543" dirty="0">
                <a:latin typeface="Calibri"/>
                <a:cs typeface="Calibri"/>
              </a:rPr>
              <a:t>Wales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2700" spc="-37" baseline="1543" dirty="0">
                <a:latin typeface="Calibri"/>
                <a:cs typeface="Calibri"/>
              </a:rPr>
              <a:t>Yes</a:t>
            </a:r>
            <a:r>
              <a:rPr sz="2700" baseline="1543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tabLst>
                <a:tab pos="810895" algn="l"/>
                <a:tab pos="1459230" algn="l"/>
                <a:tab pos="2649855" algn="l"/>
                <a:tab pos="3441065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38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- </a:t>
            </a:r>
            <a:r>
              <a:rPr sz="1800" spc="-25" dirty="0"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810895" algn="l"/>
                <a:tab pos="1431925" algn="l"/>
                <a:tab pos="2634615" algn="l"/>
                <a:tab pos="3502025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21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2700" spc="-37" baseline="1543" dirty="0">
                <a:latin typeface="Calibri"/>
                <a:cs typeface="Calibri"/>
              </a:rPr>
              <a:t>0.3</a:t>
            </a:r>
            <a:endParaRPr sz="2700" baseline="1543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tabLst>
                <a:tab pos="810895" algn="l"/>
                <a:tab pos="1550670" algn="l"/>
                <a:tab pos="2634615" algn="l"/>
                <a:tab pos="3502025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45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tabLst>
                <a:tab pos="810895" algn="l"/>
                <a:tab pos="1459230" algn="l"/>
                <a:tab pos="2634615" algn="l"/>
                <a:tab pos="3502025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24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96823" y="3133344"/>
            <a:ext cx="4322445" cy="3324225"/>
          </a:xfrm>
          <a:custGeom>
            <a:avLst/>
            <a:gdLst/>
            <a:ahLst/>
            <a:cxnLst/>
            <a:rect l="l" t="t" r="r" b="b"/>
            <a:pathLst>
              <a:path w="4322445" h="3324225">
                <a:moveTo>
                  <a:pt x="4322064" y="0"/>
                </a:moveTo>
                <a:lnTo>
                  <a:pt x="0" y="0"/>
                </a:lnTo>
                <a:lnTo>
                  <a:pt x="0" y="3323844"/>
                </a:lnTo>
                <a:lnTo>
                  <a:pt x="4322064" y="3323844"/>
                </a:lnTo>
                <a:lnTo>
                  <a:pt x="432206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029961" y="4924425"/>
            <a:ext cx="10045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𝑃𝑟𝑜𝑏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105652" y="5144770"/>
            <a:ext cx="1336675" cy="20320"/>
          </a:xfrm>
          <a:custGeom>
            <a:avLst/>
            <a:gdLst/>
            <a:ahLst/>
            <a:cxnLst/>
            <a:rect l="l" t="t" r="r" b="b"/>
            <a:pathLst>
              <a:path w="1336675" h="20320">
                <a:moveTo>
                  <a:pt x="1336548" y="0"/>
                </a:moveTo>
                <a:lnTo>
                  <a:pt x="0" y="0"/>
                </a:lnTo>
                <a:lnTo>
                  <a:pt x="0" y="19811"/>
                </a:lnTo>
                <a:lnTo>
                  <a:pt x="1336548" y="19811"/>
                </a:lnTo>
                <a:lnTo>
                  <a:pt x="1336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497571" y="492442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730235" y="5144770"/>
            <a:ext cx="828040" cy="20320"/>
          </a:xfrm>
          <a:custGeom>
            <a:avLst/>
            <a:gdLst/>
            <a:ahLst/>
            <a:cxnLst/>
            <a:rect l="l" t="t" r="r" b="b"/>
            <a:pathLst>
              <a:path w="828040" h="20320">
                <a:moveTo>
                  <a:pt x="827531" y="0"/>
                </a:moveTo>
                <a:lnTo>
                  <a:pt x="0" y="0"/>
                </a:lnTo>
                <a:lnTo>
                  <a:pt x="0" y="19811"/>
                </a:lnTo>
                <a:lnTo>
                  <a:pt x="827531" y="19811"/>
                </a:lnTo>
                <a:lnTo>
                  <a:pt x="827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200394" y="4747641"/>
            <a:ext cx="225488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675130" algn="l"/>
              </a:tabLst>
            </a:pPr>
            <a:r>
              <a:rPr sz="2625" spc="135" baseline="-20634" dirty="0">
                <a:latin typeface="Cambria Math"/>
                <a:cs typeface="Cambria Math"/>
              </a:rPr>
              <a:t>𝑒</a:t>
            </a:r>
            <a:r>
              <a:rPr sz="1450" spc="90" dirty="0">
                <a:latin typeface="Cambria Math"/>
                <a:cs typeface="Cambria Math"/>
              </a:rPr>
              <a:t>log(𝑜𝑑𝑑𝑠)</a:t>
            </a:r>
            <a:r>
              <a:rPr sz="1450" dirty="0">
                <a:latin typeface="Cambria Math"/>
                <a:cs typeface="Cambria Math"/>
              </a:rPr>
              <a:t>	</a:t>
            </a:r>
            <a:r>
              <a:rPr sz="2625" spc="44" baseline="-20634" dirty="0">
                <a:latin typeface="Cambria Math"/>
                <a:cs typeface="Cambria Math"/>
              </a:rPr>
              <a:t>𝑒</a:t>
            </a:r>
            <a:r>
              <a:rPr sz="1450" spc="30" dirty="0">
                <a:latin typeface="Cambria Math"/>
                <a:cs typeface="Cambria Math"/>
              </a:rPr>
              <a:t>−0.4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068314" y="5093589"/>
            <a:ext cx="251904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662430" algn="l"/>
              </a:tabLst>
            </a:pPr>
            <a:r>
              <a:rPr sz="2625" spc="104" baseline="-17460" dirty="0">
                <a:latin typeface="Cambria Math"/>
                <a:cs typeface="Cambria Math"/>
              </a:rPr>
              <a:t>1+𝑒</a:t>
            </a:r>
            <a:r>
              <a:rPr sz="1450" spc="70" dirty="0">
                <a:latin typeface="Cambria Math"/>
                <a:cs typeface="Cambria Math"/>
              </a:rPr>
              <a:t>log(𝑜𝑑𝑑𝑠)</a:t>
            </a:r>
            <a:r>
              <a:rPr sz="1450" dirty="0">
                <a:latin typeface="Cambria Math"/>
                <a:cs typeface="Cambria Math"/>
              </a:rPr>
              <a:t>	</a:t>
            </a:r>
            <a:r>
              <a:rPr sz="2625" spc="-15" baseline="-17460" dirty="0">
                <a:latin typeface="Cambria Math"/>
                <a:cs typeface="Cambria Math"/>
              </a:rPr>
              <a:t>1+𝑒</a:t>
            </a:r>
            <a:r>
              <a:rPr sz="1450" spc="-10" dirty="0">
                <a:latin typeface="Cambria Math"/>
                <a:cs typeface="Cambria Math"/>
              </a:rPr>
              <a:t>−0.4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909050" y="4889703"/>
            <a:ext cx="735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= </a:t>
            </a: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085079" y="5705043"/>
            <a:ext cx="3796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new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residual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0-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0.4)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868918" y="5691378"/>
            <a:ext cx="754380" cy="46228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-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0.4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756909" y="2823425"/>
            <a:ext cx="5991860" cy="3124200"/>
          </a:xfrm>
          <a:custGeom>
            <a:avLst/>
            <a:gdLst/>
            <a:ahLst/>
            <a:cxnLst/>
            <a:rect l="l" t="t" r="r" b="b"/>
            <a:pathLst>
              <a:path w="5991859" h="3124200">
                <a:moveTo>
                  <a:pt x="5841809" y="1384300"/>
                </a:moveTo>
                <a:lnTo>
                  <a:pt x="5809234" y="1384300"/>
                </a:lnTo>
                <a:lnTo>
                  <a:pt x="5835649" y="1409700"/>
                </a:lnTo>
                <a:lnTo>
                  <a:pt x="5835015" y="1409700"/>
                </a:lnTo>
                <a:lnTo>
                  <a:pt x="5858891" y="1435100"/>
                </a:lnTo>
                <a:lnTo>
                  <a:pt x="5858383" y="1435100"/>
                </a:lnTo>
                <a:lnTo>
                  <a:pt x="5879719" y="1460500"/>
                </a:lnTo>
                <a:lnTo>
                  <a:pt x="5879211" y="1460500"/>
                </a:lnTo>
                <a:lnTo>
                  <a:pt x="5898134" y="1485900"/>
                </a:lnTo>
                <a:lnTo>
                  <a:pt x="5897498" y="1485900"/>
                </a:lnTo>
                <a:lnTo>
                  <a:pt x="5914009" y="1511300"/>
                </a:lnTo>
                <a:lnTo>
                  <a:pt x="5913500" y="1511300"/>
                </a:lnTo>
                <a:lnTo>
                  <a:pt x="5927597" y="1536700"/>
                </a:lnTo>
                <a:lnTo>
                  <a:pt x="5927090" y="1536700"/>
                </a:lnTo>
                <a:lnTo>
                  <a:pt x="5938900" y="1562100"/>
                </a:lnTo>
                <a:lnTo>
                  <a:pt x="5938520" y="1562100"/>
                </a:lnTo>
                <a:lnTo>
                  <a:pt x="5947918" y="1587500"/>
                </a:lnTo>
                <a:lnTo>
                  <a:pt x="5947537" y="1587500"/>
                </a:lnTo>
                <a:lnTo>
                  <a:pt x="5954775" y="1612900"/>
                </a:lnTo>
                <a:lnTo>
                  <a:pt x="5954521" y="1612900"/>
                </a:lnTo>
                <a:lnTo>
                  <a:pt x="5959601" y="1638300"/>
                </a:lnTo>
                <a:lnTo>
                  <a:pt x="5959347" y="1638300"/>
                </a:lnTo>
                <a:lnTo>
                  <a:pt x="5962269" y="1663700"/>
                </a:lnTo>
                <a:lnTo>
                  <a:pt x="5962904" y="1689100"/>
                </a:lnTo>
                <a:lnTo>
                  <a:pt x="5961507" y="1714500"/>
                </a:lnTo>
                <a:lnTo>
                  <a:pt x="5958205" y="1739900"/>
                </a:lnTo>
                <a:lnTo>
                  <a:pt x="5952997" y="1765300"/>
                </a:lnTo>
                <a:lnTo>
                  <a:pt x="5945759" y="1790700"/>
                </a:lnTo>
                <a:lnTo>
                  <a:pt x="5946013" y="1790700"/>
                </a:lnTo>
                <a:lnTo>
                  <a:pt x="5936742" y="1816100"/>
                </a:lnTo>
                <a:lnTo>
                  <a:pt x="5937122" y="1816100"/>
                </a:lnTo>
                <a:lnTo>
                  <a:pt x="5925820" y="1841500"/>
                </a:lnTo>
                <a:lnTo>
                  <a:pt x="5926073" y="1841500"/>
                </a:lnTo>
                <a:lnTo>
                  <a:pt x="5913120" y="1866900"/>
                </a:lnTo>
                <a:lnTo>
                  <a:pt x="5913500" y="1866900"/>
                </a:lnTo>
                <a:lnTo>
                  <a:pt x="5898642" y="1892300"/>
                </a:lnTo>
                <a:lnTo>
                  <a:pt x="5899022" y="1892300"/>
                </a:lnTo>
                <a:lnTo>
                  <a:pt x="5882386" y="1917700"/>
                </a:lnTo>
                <a:lnTo>
                  <a:pt x="5882767" y="1917700"/>
                </a:lnTo>
                <a:lnTo>
                  <a:pt x="5864479" y="1943100"/>
                </a:lnTo>
                <a:lnTo>
                  <a:pt x="5864733" y="1943100"/>
                </a:lnTo>
                <a:lnTo>
                  <a:pt x="5844794" y="1968500"/>
                </a:lnTo>
                <a:lnTo>
                  <a:pt x="5845174" y="1968500"/>
                </a:lnTo>
                <a:lnTo>
                  <a:pt x="5823585" y="1993900"/>
                </a:lnTo>
                <a:lnTo>
                  <a:pt x="5823839" y="1993900"/>
                </a:lnTo>
                <a:lnTo>
                  <a:pt x="5800724" y="2032000"/>
                </a:lnTo>
                <a:lnTo>
                  <a:pt x="5800979" y="2032000"/>
                </a:lnTo>
                <a:lnTo>
                  <a:pt x="5776341" y="2057400"/>
                </a:lnTo>
                <a:lnTo>
                  <a:pt x="5776721" y="2057400"/>
                </a:lnTo>
                <a:lnTo>
                  <a:pt x="5722746" y="2108200"/>
                </a:lnTo>
                <a:lnTo>
                  <a:pt x="5723255" y="2108200"/>
                </a:lnTo>
                <a:lnTo>
                  <a:pt x="5663692" y="2171700"/>
                </a:lnTo>
                <a:lnTo>
                  <a:pt x="5664199" y="2171700"/>
                </a:lnTo>
                <a:lnTo>
                  <a:pt x="5599175" y="2222500"/>
                </a:lnTo>
                <a:lnTo>
                  <a:pt x="5599557" y="2222500"/>
                </a:lnTo>
                <a:lnTo>
                  <a:pt x="5529580" y="2286000"/>
                </a:lnTo>
                <a:lnTo>
                  <a:pt x="5529961" y="2286000"/>
                </a:lnTo>
                <a:lnTo>
                  <a:pt x="5455412" y="2336800"/>
                </a:lnTo>
                <a:lnTo>
                  <a:pt x="5455666" y="2336800"/>
                </a:lnTo>
                <a:lnTo>
                  <a:pt x="5376798" y="2400300"/>
                </a:lnTo>
                <a:lnTo>
                  <a:pt x="5377053" y="2400300"/>
                </a:lnTo>
                <a:lnTo>
                  <a:pt x="5294121" y="2451100"/>
                </a:lnTo>
                <a:lnTo>
                  <a:pt x="5207635" y="2514600"/>
                </a:lnTo>
                <a:lnTo>
                  <a:pt x="5207889" y="2514600"/>
                </a:lnTo>
                <a:lnTo>
                  <a:pt x="5117845" y="2565400"/>
                </a:lnTo>
                <a:lnTo>
                  <a:pt x="5025009" y="2628900"/>
                </a:lnTo>
                <a:lnTo>
                  <a:pt x="5025263" y="2628900"/>
                </a:lnTo>
                <a:lnTo>
                  <a:pt x="4929632" y="2692400"/>
                </a:lnTo>
                <a:lnTo>
                  <a:pt x="4831715" y="2743200"/>
                </a:lnTo>
                <a:lnTo>
                  <a:pt x="4731893" y="2806700"/>
                </a:lnTo>
                <a:lnTo>
                  <a:pt x="4630293" y="2870200"/>
                </a:lnTo>
                <a:lnTo>
                  <a:pt x="4423537" y="2984500"/>
                </a:lnTo>
                <a:lnTo>
                  <a:pt x="4213987" y="3111500"/>
                </a:lnTo>
                <a:lnTo>
                  <a:pt x="4228084" y="3124200"/>
                </a:lnTo>
                <a:lnTo>
                  <a:pt x="4644770" y="2895600"/>
                </a:lnTo>
                <a:lnTo>
                  <a:pt x="4846573" y="2768600"/>
                </a:lnTo>
                <a:lnTo>
                  <a:pt x="4944491" y="2717800"/>
                </a:lnTo>
                <a:lnTo>
                  <a:pt x="5040248" y="2654300"/>
                </a:lnTo>
                <a:lnTo>
                  <a:pt x="5133467" y="2590800"/>
                </a:lnTo>
                <a:lnTo>
                  <a:pt x="5223637" y="2540000"/>
                </a:lnTo>
                <a:lnTo>
                  <a:pt x="5310378" y="2476500"/>
                </a:lnTo>
                <a:lnTo>
                  <a:pt x="5393563" y="2413000"/>
                </a:lnTo>
                <a:lnTo>
                  <a:pt x="5472684" y="2362200"/>
                </a:lnTo>
                <a:lnTo>
                  <a:pt x="5547614" y="2298700"/>
                </a:lnTo>
                <a:lnTo>
                  <a:pt x="5617845" y="2247900"/>
                </a:lnTo>
                <a:lnTo>
                  <a:pt x="5683249" y="2184400"/>
                </a:lnTo>
                <a:lnTo>
                  <a:pt x="5743194" y="2133600"/>
                </a:lnTo>
                <a:lnTo>
                  <a:pt x="5797549" y="2070100"/>
                </a:lnTo>
                <a:lnTo>
                  <a:pt x="5822569" y="2044700"/>
                </a:lnTo>
                <a:lnTo>
                  <a:pt x="5845937" y="2019300"/>
                </a:lnTo>
                <a:lnTo>
                  <a:pt x="5867908" y="1993900"/>
                </a:lnTo>
                <a:lnTo>
                  <a:pt x="5888100" y="1955800"/>
                </a:lnTo>
                <a:lnTo>
                  <a:pt x="5906643" y="1930400"/>
                </a:lnTo>
                <a:lnTo>
                  <a:pt x="5923661" y="1905000"/>
                </a:lnTo>
                <a:lnTo>
                  <a:pt x="5938773" y="1879600"/>
                </a:lnTo>
                <a:lnTo>
                  <a:pt x="5952109" y="1854200"/>
                </a:lnTo>
                <a:lnTo>
                  <a:pt x="5963666" y="1816100"/>
                </a:lnTo>
                <a:lnTo>
                  <a:pt x="5973191" y="1790700"/>
                </a:lnTo>
                <a:lnTo>
                  <a:pt x="5980811" y="1765300"/>
                </a:lnTo>
                <a:lnTo>
                  <a:pt x="5986525" y="1739900"/>
                </a:lnTo>
                <a:lnTo>
                  <a:pt x="5990082" y="1714500"/>
                </a:lnTo>
                <a:lnTo>
                  <a:pt x="5991479" y="1689100"/>
                </a:lnTo>
                <a:lnTo>
                  <a:pt x="5990717" y="1651000"/>
                </a:lnTo>
                <a:lnTo>
                  <a:pt x="5982462" y="1600200"/>
                </a:lnTo>
                <a:lnTo>
                  <a:pt x="5965063" y="1549400"/>
                </a:lnTo>
                <a:lnTo>
                  <a:pt x="5938266" y="1498600"/>
                </a:lnTo>
                <a:lnTo>
                  <a:pt x="5901690" y="1447800"/>
                </a:lnTo>
                <a:lnTo>
                  <a:pt x="5855335" y="1397000"/>
                </a:lnTo>
                <a:lnTo>
                  <a:pt x="5841809" y="1384300"/>
                </a:lnTo>
                <a:close/>
              </a:path>
              <a:path w="5991859" h="3124200">
                <a:moveTo>
                  <a:pt x="96191" y="52688"/>
                </a:moveTo>
                <a:lnTo>
                  <a:pt x="84785" y="63428"/>
                </a:lnTo>
                <a:lnTo>
                  <a:pt x="84758" y="63582"/>
                </a:lnTo>
                <a:lnTo>
                  <a:pt x="93254" y="77781"/>
                </a:lnTo>
                <a:lnTo>
                  <a:pt x="144399" y="88900"/>
                </a:lnTo>
                <a:lnTo>
                  <a:pt x="166877" y="88900"/>
                </a:lnTo>
                <a:lnTo>
                  <a:pt x="271525" y="101600"/>
                </a:lnTo>
                <a:lnTo>
                  <a:pt x="332104" y="114300"/>
                </a:lnTo>
                <a:lnTo>
                  <a:pt x="398017" y="127000"/>
                </a:lnTo>
                <a:lnTo>
                  <a:pt x="468756" y="139700"/>
                </a:lnTo>
                <a:lnTo>
                  <a:pt x="544576" y="152400"/>
                </a:lnTo>
                <a:lnTo>
                  <a:pt x="709549" y="177800"/>
                </a:lnTo>
                <a:lnTo>
                  <a:pt x="891286" y="203200"/>
                </a:lnTo>
                <a:lnTo>
                  <a:pt x="987806" y="228600"/>
                </a:lnTo>
                <a:lnTo>
                  <a:pt x="1191514" y="254000"/>
                </a:lnTo>
                <a:lnTo>
                  <a:pt x="1297939" y="279400"/>
                </a:lnTo>
                <a:lnTo>
                  <a:pt x="1407414" y="292100"/>
                </a:lnTo>
                <a:lnTo>
                  <a:pt x="1519428" y="317500"/>
                </a:lnTo>
                <a:lnTo>
                  <a:pt x="1633855" y="330200"/>
                </a:lnTo>
                <a:lnTo>
                  <a:pt x="1869566" y="381000"/>
                </a:lnTo>
                <a:lnTo>
                  <a:pt x="1990089" y="393700"/>
                </a:lnTo>
                <a:lnTo>
                  <a:pt x="2360548" y="469900"/>
                </a:lnTo>
                <a:lnTo>
                  <a:pt x="2612643" y="508000"/>
                </a:lnTo>
                <a:lnTo>
                  <a:pt x="3121279" y="609600"/>
                </a:lnTo>
                <a:lnTo>
                  <a:pt x="3121151" y="609600"/>
                </a:lnTo>
                <a:lnTo>
                  <a:pt x="3374263" y="660400"/>
                </a:lnTo>
                <a:lnTo>
                  <a:pt x="3624198" y="711200"/>
                </a:lnTo>
                <a:lnTo>
                  <a:pt x="3747389" y="736600"/>
                </a:lnTo>
                <a:lnTo>
                  <a:pt x="3869309" y="774700"/>
                </a:lnTo>
                <a:lnTo>
                  <a:pt x="4449571" y="901700"/>
                </a:lnTo>
                <a:lnTo>
                  <a:pt x="4558284" y="927100"/>
                </a:lnTo>
                <a:lnTo>
                  <a:pt x="4664074" y="952500"/>
                </a:lnTo>
                <a:lnTo>
                  <a:pt x="4766818" y="977900"/>
                </a:lnTo>
                <a:lnTo>
                  <a:pt x="4866005" y="1016000"/>
                </a:lnTo>
                <a:lnTo>
                  <a:pt x="4961763" y="1041400"/>
                </a:lnTo>
                <a:lnTo>
                  <a:pt x="5053711" y="1066800"/>
                </a:lnTo>
                <a:lnTo>
                  <a:pt x="5141595" y="1092200"/>
                </a:lnTo>
                <a:lnTo>
                  <a:pt x="5141341" y="1092200"/>
                </a:lnTo>
                <a:lnTo>
                  <a:pt x="5225161" y="1117600"/>
                </a:lnTo>
                <a:lnTo>
                  <a:pt x="5304282" y="1143000"/>
                </a:lnTo>
                <a:lnTo>
                  <a:pt x="5378831" y="1168400"/>
                </a:lnTo>
                <a:lnTo>
                  <a:pt x="5378576" y="1168400"/>
                </a:lnTo>
                <a:lnTo>
                  <a:pt x="5448426" y="1193800"/>
                </a:lnTo>
                <a:lnTo>
                  <a:pt x="5448172" y="1193800"/>
                </a:lnTo>
                <a:lnTo>
                  <a:pt x="5512943" y="1219200"/>
                </a:lnTo>
                <a:lnTo>
                  <a:pt x="5512562" y="1219200"/>
                </a:lnTo>
                <a:lnTo>
                  <a:pt x="5571997" y="1244600"/>
                </a:lnTo>
                <a:lnTo>
                  <a:pt x="5571617" y="1244600"/>
                </a:lnTo>
                <a:lnTo>
                  <a:pt x="5625465" y="1270000"/>
                </a:lnTo>
                <a:lnTo>
                  <a:pt x="5624957" y="1270000"/>
                </a:lnTo>
                <a:lnTo>
                  <a:pt x="5673344" y="1295400"/>
                </a:lnTo>
                <a:lnTo>
                  <a:pt x="5672836" y="1295400"/>
                </a:lnTo>
                <a:lnTo>
                  <a:pt x="5694807" y="1308100"/>
                </a:lnTo>
                <a:lnTo>
                  <a:pt x="5694425" y="1308100"/>
                </a:lnTo>
                <a:lnTo>
                  <a:pt x="5714745" y="1320800"/>
                </a:lnTo>
                <a:lnTo>
                  <a:pt x="5714365" y="1320800"/>
                </a:lnTo>
                <a:lnTo>
                  <a:pt x="5733288" y="1333500"/>
                </a:lnTo>
                <a:lnTo>
                  <a:pt x="5732780" y="1333500"/>
                </a:lnTo>
                <a:lnTo>
                  <a:pt x="5750051" y="1346200"/>
                </a:lnTo>
                <a:lnTo>
                  <a:pt x="5749544" y="1346200"/>
                </a:lnTo>
                <a:lnTo>
                  <a:pt x="5781167" y="1371600"/>
                </a:lnTo>
                <a:lnTo>
                  <a:pt x="5780659" y="1371600"/>
                </a:lnTo>
                <a:lnTo>
                  <a:pt x="5809742" y="1397000"/>
                </a:lnTo>
                <a:lnTo>
                  <a:pt x="5809234" y="1384300"/>
                </a:lnTo>
                <a:lnTo>
                  <a:pt x="5841809" y="1384300"/>
                </a:lnTo>
                <a:lnTo>
                  <a:pt x="5828284" y="1371600"/>
                </a:lnTo>
                <a:lnTo>
                  <a:pt x="5798820" y="1346200"/>
                </a:lnTo>
                <a:lnTo>
                  <a:pt x="5766689" y="1320800"/>
                </a:lnTo>
                <a:lnTo>
                  <a:pt x="5729732" y="1295400"/>
                </a:lnTo>
                <a:lnTo>
                  <a:pt x="5686679" y="1270000"/>
                </a:lnTo>
                <a:lnTo>
                  <a:pt x="5637911" y="1244600"/>
                </a:lnTo>
                <a:lnTo>
                  <a:pt x="5583428" y="1219200"/>
                </a:lnTo>
                <a:lnTo>
                  <a:pt x="5523611" y="1193800"/>
                </a:lnTo>
                <a:lnTo>
                  <a:pt x="5458587" y="1168400"/>
                </a:lnTo>
                <a:lnTo>
                  <a:pt x="5388356" y="1143000"/>
                </a:lnTo>
                <a:lnTo>
                  <a:pt x="5313425" y="1117600"/>
                </a:lnTo>
                <a:lnTo>
                  <a:pt x="5233923" y="1092200"/>
                </a:lnTo>
                <a:lnTo>
                  <a:pt x="5149849" y="1066800"/>
                </a:lnTo>
                <a:lnTo>
                  <a:pt x="5061712" y="1041400"/>
                </a:lnTo>
                <a:lnTo>
                  <a:pt x="4969510" y="1016000"/>
                </a:lnTo>
                <a:lnTo>
                  <a:pt x="4873497" y="977900"/>
                </a:lnTo>
                <a:lnTo>
                  <a:pt x="4671187" y="927100"/>
                </a:lnTo>
                <a:lnTo>
                  <a:pt x="4344670" y="850900"/>
                </a:lnTo>
                <a:lnTo>
                  <a:pt x="4114165" y="800100"/>
                </a:lnTo>
                <a:lnTo>
                  <a:pt x="3995673" y="762000"/>
                </a:lnTo>
                <a:lnTo>
                  <a:pt x="2365756" y="431800"/>
                </a:lnTo>
                <a:lnTo>
                  <a:pt x="2117470" y="393700"/>
                </a:lnTo>
                <a:lnTo>
                  <a:pt x="1874519" y="342900"/>
                </a:lnTo>
                <a:lnTo>
                  <a:pt x="1755774" y="330200"/>
                </a:lnTo>
                <a:lnTo>
                  <a:pt x="1638808" y="304800"/>
                </a:lnTo>
                <a:lnTo>
                  <a:pt x="1524381" y="292100"/>
                </a:lnTo>
                <a:lnTo>
                  <a:pt x="1412239" y="266700"/>
                </a:lnTo>
                <a:lnTo>
                  <a:pt x="1302765" y="254000"/>
                </a:lnTo>
                <a:lnTo>
                  <a:pt x="1196213" y="228600"/>
                </a:lnTo>
                <a:lnTo>
                  <a:pt x="1092835" y="215900"/>
                </a:lnTo>
                <a:lnTo>
                  <a:pt x="992632" y="190500"/>
                </a:lnTo>
                <a:lnTo>
                  <a:pt x="714248" y="152400"/>
                </a:lnTo>
                <a:lnTo>
                  <a:pt x="549148" y="127000"/>
                </a:lnTo>
                <a:lnTo>
                  <a:pt x="402463" y="101600"/>
                </a:lnTo>
                <a:lnTo>
                  <a:pt x="336550" y="88900"/>
                </a:lnTo>
                <a:lnTo>
                  <a:pt x="220852" y="76200"/>
                </a:lnTo>
                <a:lnTo>
                  <a:pt x="171323" y="63500"/>
                </a:lnTo>
                <a:lnTo>
                  <a:pt x="148843" y="63500"/>
                </a:lnTo>
                <a:lnTo>
                  <a:pt x="96191" y="52688"/>
                </a:lnTo>
                <a:close/>
              </a:path>
              <a:path w="5991859" h="3124200">
                <a:moveTo>
                  <a:pt x="152145" y="0"/>
                </a:moveTo>
                <a:lnTo>
                  <a:pt x="0" y="50800"/>
                </a:lnTo>
                <a:lnTo>
                  <a:pt x="130301" y="139700"/>
                </a:lnTo>
                <a:lnTo>
                  <a:pt x="93254" y="77781"/>
                </a:lnTo>
                <a:lnTo>
                  <a:pt x="85978" y="76200"/>
                </a:lnTo>
                <a:lnTo>
                  <a:pt x="82550" y="76200"/>
                </a:lnTo>
                <a:lnTo>
                  <a:pt x="86994" y="50800"/>
                </a:lnTo>
                <a:lnTo>
                  <a:pt x="98196" y="50800"/>
                </a:lnTo>
                <a:lnTo>
                  <a:pt x="152145" y="0"/>
                </a:lnTo>
                <a:close/>
              </a:path>
              <a:path w="5991859" h="3124200">
                <a:moveTo>
                  <a:pt x="84758" y="63582"/>
                </a:moveTo>
                <a:lnTo>
                  <a:pt x="82550" y="76200"/>
                </a:lnTo>
                <a:lnTo>
                  <a:pt x="85978" y="76200"/>
                </a:lnTo>
                <a:lnTo>
                  <a:pt x="93254" y="77781"/>
                </a:lnTo>
                <a:lnTo>
                  <a:pt x="84758" y="63582"/>
                </a:lnTo>
                <a:close/>
              </a:path>
              <a:path w="5991859" h="3124200">
                <a:moveTo>
                  <a:pt x="86994" y="50800"/>
                </a:moveTo>
                <a:lnTo>
                  <a:pt x="84785" y="63428"/>
                </a:lnTo>
                <a:lnTo>
                  <a:pt x="96191" y="52688"/>
                </a:lnTo>
                <a:lnTo>
                  <a:pt x="86994" y="50800"/>
                </a:lnTo>
                <a:close/>
              </a:path>
              <a:path w="5991859" h="3124200">
                <a:moveTo>
                  <a:pt x="98196" y="50800"/>
                </a:moveTo>
                <a:lnTo>
                  <a:pt x="86994" y="50800"/>
                </a:lnTo>
                <a:lnTo>
                  <a:pt x="96191" y="52688"/>
                </a:lnTo>
                <a:lnTo>
                  <a:pt x="98196" y="508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957953" y="2546730"/>
            <a:ext cx="666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-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6321" y="6455435"/>
            <a:ext cx="4338320" cy="12700"/>
            <a:chOff x="486321" y="6455435"/>
            <a:chExt cx="4338320" cy="12700"/>
          </a:xfrm>
        </p:grpSpPr>
        <p:sp>
          <p:nvSpPr>
            <p:cNvPr id="3" name="object 3"/>
            <p:cNvSpPr/>
            <p:nvPr/>
          </p:nvSpPr>
          <p:spPr>
            <a:xfrm>
              <a:off x="3958082" y="6461785"/>
              <a:ext cx="859790" cy="0"/>
            </a:xfrm>
            <a:custGeom>
              <a:avLst/>
              <a:gdLst/>
              <a:ahLst/>
              <a:cxnLst/>
              <a:rect l="l" t="t" r="r" b="b"/>
              <a:pathLst>
                <a:path w="859789">
                  <a:moveTo>
                    <a:pt x="0" y="0"/>
                  </a:moveTo>
                  <a:lnTo>
                    <a:pt x="859663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9813" y="6460578"/>
              <a:ext cx="3476625" cy="0"/>
            </a:xfrm>
            <a:custGeom>
              <a:avLst/>
              <a:gdLst/>
              <a:ahLst/>
              <a:cxnLst/>
              <a:rect l="l" t="t" r="r" b="b"/>
              <a:pathLst>
                <a:path w="3476625">
                  <a:moveTo>
                    <a:pt x="786663" y="0"/>
                  </a:moveTo>
                  <a:lnTo>
                    <a:pt x="799363" y="0"/>
                  </a:lnTo>
                </a:path>
                <a:path w="3476625">
                  <a:moveTo>
                    <a:pt x="1558188" y="0"/>
                  </a:moveTo>
                  <a:lnTo>
                    <a:pt x="1570888" y="0"/>
                  </a:lnTo>
                </a:path>
                <a:path w="3476625">
                  <a:moveTo>
                    <a:pt x="2593238" y="0"/>
                  </a:moveTo>
                  <a:lnTo>
                    <a:pt x="2605938" y="0"/>
                  </a:lnTo>
                </a:path>
                <a:path w="3476625">
                  <a:moveTo>
                    <a:pt x="0" y="0"/>
                  </a:moveTo>
                  <a:lnTo>
                    <a:pt x="347601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40359" y="2696489"/>
            <a:ext cx="291973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  <a:tabLst>
                <a:tab pos="810895" algn="l"/>
                <a:tab pos="1459230" algn="l"/>
                <a:tab pos="2649855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13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6823" y="3810000"/>
            <a:ext cx="3462654" cy="2647315"/>
          </a:xfrm>
          <a:custGeom>
            <a:avLst/>
            <a:gdLst/>
            <a:ahLst/>
            <a:cxnLst/>
            <a:rect l="l" t="t" r="r" b="b"/>
            <a:pathLst>
              <a:path w="3462654" h="2647315">
                <a:moveTo>
                  <a:pt x="3462528" y="0"/>
                </a:moveTo>
                <a:lnTo>
                  <a:pt x="0" y="0"/>
                </a:lnTo>
                <a:lnTo>
                  <a:pt x="0" y="2647188"/>
                </a:lnTo>
                <a:lnTo>
                  <a:pt x="3462528" y="2647188"/>
                </a:lnTo>
                <a:lnTo>
                  <a:pt x="3462528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7113" y="1720342"/>
          <a:ext cx="4353560" cy="4735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0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34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7235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38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1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1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1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10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571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89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1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40359" y="4030217"/>
            <a:ext cx="2933065" cy="2228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 algn="just">
              <a:lnSpc>
                <a:spcPts val="1710"/>
              </a:lnSpc>
            </a:pPr>
            <a:r>
              <a:rPr sz="1800" dirty="0">
                <a:latin typeface="Calibri"/>
                <a:cs typeface="Calibri"/>
              </a:rPr>
              <a:t>No</a:t>
            </a:r>
            <a:r>
              <a:rPr sz="1800" spc="415" dirty="0">
                <a:latin typeface="Calibri"/>
                <a:cs typeface="Calibri"/>
              </a:rPr>
              <a:t>     </a:t>
            </a:r>
            <a:r>
              <a:rPr sz="1800" dirty="0">
                <a:latin typeface="Calibri"/>
                <a:cs typeface="Calibri"/>
              </a:rPr>
              <a:t>38</a:t>
            </a:r>
            <a:r>
              <a:rPr sz="1800" spc="405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England</a:t>
            </a:r>
            <a:r>
              <a:rPr sz="1800" spc="475" dirty="0">
                <a:latin typeface="Calibri"/>
                <a:cs typeface="Calibri"/>
              </a:rPr>
              <a:t>    </a:t>
            </a: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 marL="15240" indent="-15240" algn="just">
              <a:lnSpc>
                <a:spcPct val="243000"/>
              </a:lnSpc>
            </a:pPr>
            <a:r>
              <a:rPr sz="1800" dirty="0">
                <a:latin typeface="Calibri"/>
                <a:cs typeface="Calibri"/>
              </a:rPr>
              <a:t>Yes</a:t>
            </a:r>
            <a:r>
              <a:rPr sz="1800" spc="580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21</a:t>
            </a:r>
            <a:r>
              <a:rPr sz="1800" spc="590" dirty="0">
                <a:latin typeface="Calibri"/>
                <a:cs typeface="Calibri"/>
              </a:rPr>
              <a:t>   </a:t>
            </a:r>
            <a:r>
              <a:rPr sz="1800" dirty="0">
                <a:latin typeface="Calibri"/>
                <a:cs typeface="Calibri"/>
              </a:rPr>
              <a:t>Scotland</a:t>
            </a:r>
            <a:r>
              <a:rPr sz="1800" spc="375" dirty="0">
                <a:latin typeface="Calibri"/>
                <a:cs typeface="Calibri"/>
              </a:rPr>
              <a:t>    </a:t>
            </a:r>
            <a:r>
              <a:rPr sz="1800" spc="-55" dirty="0">
                <a:latin typeface="Calibri"/>
                <a:cs typeface="Calibri"/>
              </a:rPr>
              <a:t>Yes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415" dirty="0">
                <a:latin typeface="Calibri"/>
                <a:cs typeface="Calibri"/>
              </a:rPr>
              <a:t>     </a:t>
            </a:r>
            <a:r>
              <a:rPr sz="1800" dirty="0">
                <a:latin typeface="Calibri"/>
                <a:cs typeface="Calibri"/>
              </a:rPr>
              <a:t>45</a:t>
            </a:r>
            <a:r>
              <a:rPr sz="1800" spc="580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Wales</a:t>
            </a:r>
            <a:r>
              <a:rPr sz="1800" spc="409" dirty="0">
                <a:latin typeface="Calibri"/>
                <a:cs typeface="Calibri"/>
              </a:rPr>
              <a:t>    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415" dirty="0">
                <a:latin typeface="Calibri"/>
                <a:cs typeface="Calibri"/>
              </a:rPr>
              <a:t>     </a:t>
            </a:r>
            <a:r>
              <a:rPr sz="1800" dirty="0">
                <a:latin typeface="Calibri"/>
                <a:cs typeface="Calibri"/>
              </a:rPr>
              <a:t>24</a:t>
            </a:r>
            <a:r>
              <a:rPr sz="1800" spc="405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England</a:t>
            </a:r>
            <a:r>
              <a:rPr sz="1800" spc="440" dirty="0">
                <a:latin typeface="Calibri"/>
                <a:cs typeface="Calibri"/>
              </a:rPr>
              <a:t>    </a:t>
            </a:r>
            <a:r>
              <a:rPr sz="1800" spc="-50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10" name="object 10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6" name="object 16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768842" y="1929129"/>
            <a:ext cx="1003300" cy="384810"/>
            <a:chOff x="8768842" y="1929129"/>
            <a:chExt cx="1003300" cy="384810"/>
          </a:xfrm>
        </p:grpSpPr>
        <p:sp>
          <p:nvSpPr>
            <p:cNvPr id="20" name="object 20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914003" y="1956638"/>
            <a:ext cx="713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027666" y="1929129"/>
            <a:ext cx="1508125" cy="384810"/>
            <a:chOff x="10027666" y="1929129"/>
            <a:chExt cx="1508125" cy="384810"/>
          </a:xfrm>
        </p:grpSpPr>
        <p:sp>
          <p:nvSpPr>
            <p:cNvPr id="24" name="object 24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30" name="object 30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654288" y="2318461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1395" y="2482595"/>
            <a:ext cx="3462654" cy="635635"/>
          </a:xfrm>
          <a:custGeom>
            <a:avLst/>
            <a:gdLst/>
            <a:ahLst/>
            <a:cxnLst/>
            <a:rect l="l" t="t" r="r" b="b"/>
            <a:pathLst>
              <a:path w="3462654" h="635635">
                <a:moveTo>
                  <a:pt x="3462528" y="0"/>
                </a:moveTo>
                <a:lnTo>
                  <a:pt x="0" y="0"/>
                </a:lnTo>
                <a:lnTo>
                  <a:pt x="0" y="635508"/>
                </a:lnTo>
                <a:lnTo>
                  <a:pt x="3462528" y="635508"/>
                </a:lnTo>
                <a:lnTo>
                  <a:pt x="3462528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957953" y="2546730"/>
            <a:ext cx="666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-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119496" y="3224022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6321" y="6455435"/>
            <a:ext cx="4338320" cy="12700"/>
            <a:chOff x="486321" y="6455435"/>
            <a:chExt cx="4338320" cy="12700"/>
          </a:xfrm>
        </p:grpSpPr>
        <p:sp>
          <p:nvSpPr>
            <p:cNvPr id="3" name="object 3"/>
            <p:cNvSpPr/>
            <p:nvPr/>
          </p:nvSpPr>
          <p:spPr>
            <a:xfrm>
              <a:off x="3958082" y="6461785"/>
              <a:ext cx="859790" cy="0"/>
            </a:xfrm>
            <a:custGeom>
              <a:avLst/>
              <a:gdLst/>
              <a:ahLst/>
              <a:cxnLst/>
              <a:rect l="l" t="t" r="r" b="b"/>
              <a:pathLst>
                <a:path w="859789">
                  <a:moveTo>
                    <a:pt x="0" y="0"/>
                  </a:moveTo>
                  <a:lnTo>
                    <a:pt x="859663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9813" y="6460578"/>
              <a:ext cx="3476625" cy="0"/>
            </a:xfrm>
            <a:custGeom>
              <a:avLst/>
              <a:gdLst/>
              <a:ahLst/>
              <a:cxnLst/>
              <a:rect l="l" t="t" r="r" b="b"/>
              <a:pathLst>
                <a:path w="3476625">
                  <a:moveTo>
                    <a:pt x="786663" y="0"/>
                  </a:moveTo>
                  <a:lnTo>
                    <a:pt x="799363" y="0"/>
                  </a:lnTo>
                </a:path>
                <a:path w="3476625">
                  <a:moveTo>
                    <a:pt x="1558188" y="0"/>
                  </a:moveTo>
                  <a:lnTo>
                    <a:pt x="1570888" y="0"/>
                  </a:lnTo>
                </a:path>
                <a:path w="3476625">
                  <a:moveTo>
                    <a:pt x="2593238" y="0"/>
                  </a:moveTo>
                  <a:lnTo>
                    <a:pt x="2605938" y="0"/>
                  </a:lnTo>
                </a:path>
                <a:path w="3476625">
                  <a:moveTo>
                    <a:pt x="0" y="0"/>
                  </a:moveTo>
                  <a:lnTo>
                    <a:pt x="347601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40359" y="2696489"/>
            <a:ext cx="2933065" cy="895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  <a:tabLst>
                <a:tab pos="810895" algn="l"/>
                <a:tab pos="1459230" algn="l"/>
                <a:tab pos="2649855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13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810895" algn="l"/>
                <a:tab pos="1550670" algn="l"/>
                <a:tab pos="2634615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62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6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6823" y="4440935"/>
            <a:ext cx="3462654" cy="2016760"/>
          </a:xfrm>
          <a:custGeom>
            <a:avLst/>
            <a:gdLst/>
            <a:ahLst/>
            <a:cxnLst/>
            <a:rect l="l" t="t" r="r" b="b"/>
            <a:pathLst>
              <a:path w="3462654" h="2016760">
                <a:moveTo>
                  <a:pt x="3462528" y="0"/>
                </a:moveTo>
                <a:lnTo>
                  <a:pt x="0" y="0"/>
                </a:lnTo>
                <a:lnTo>
                  <a:pt x="0" y="2016252"/>
                </a:lnTo>
                <a:lnTo>
                  <a:pt x="3462528" y="2016252"/>
                </a:lnTo>
                <a:lnTo>
                  <a:pt x="3462528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7113" y="1720342"/>
          <a:ext cx="4353560" cy="4735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0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34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7235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38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670"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73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7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7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73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70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1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40359" y="4697095"/>
            <a:ext cx="2933065" cy="156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  <a:tabLst>
                <a:tab pos="810895" algn="l"/>
                <a:tab pos="1431925" algn="l"/>
                <a:tab pos="2634615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21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6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  <a:p>
            <a:pPr marL="15240">
              <a:lnSpc>
                <a:spcPct val="243000"/>
              </a:lnSpc>
              <a:tabLst>
                <a:tab pos="810895" algn="l"/>
                <a:tab pos="1459230" algn="l"/>
                <a:tab pos="1550670" algn="l"/>
                <a:tab pos="2634615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45</a:t>
            </a:r>
            <a:r>
              <a:rPr sz="1800" dirty="0">
                <a:latin typeface="Calibri"/>
                <a:cs typeface="Calibri"/>
              </a:rPr>
              <a:t>		</a:t>
            </a:r>
            <a:r>
              <a:rPr sz="1800" spc="-10" dirty="0">
                <a:latin typeface="Calibri"/>
                <a:cs typeface="Calibri"/>
              </a:rPr>
              <a:t>Wales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65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24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6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10" name="object 10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6" name="object 16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768842" y="1929129"/>
            <a:ext cx="1003300" cy="384810"/>
            <a:chOff x="8768842" y="1929129"/>
            <a:chExt cx="1003300" cy="384810"/>
          </a:xfrm>
        </p:grpSpPr>
        <p:sp>
          <p:nvSpPr>
            <p:cNvPr id="20" name="object 20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914003" y="1956638"/>
            <a:ext cx="713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027666" y="1929129"/>
            <a:ext cx="1508125" cy="384810"/>
            <a:chOff x="10027666" y="1929129"/>
            <a:chExt cx="1508125" cy="384810"/>
          </a:xfrm>
        </p:grpSpPr>
        <p:sp>
          <p:nvSpPr>
            <p:cNvPr id="24" name="object 24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30" name="object 30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654288" y="2318461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1395" y="2482595"/>
            <a:ext cx="3462654" cy="1298575"/>
          </a:xfrm>
          <a:custGeom>
            <a:avLst/>
            <a:gdLst/>
            <a:ahLst/>
            <a:cxnLst/>
            <a:rect l="l" t="t" r="r" b="b"/>
            <a:pathLst>
              <a:path w="3462654" h="1298575">
                <a:moveTo>
                  <a:pt x="3462528" y="0"/>
                </a:moveTo>
                <a:lnTo>
                  <a:pt x="0" y="0"/>
                </a:lnTo>
                <a:lnTo>
                  <a:pt x="0" y="1298447"/>
                </a:lnTo>
                <a:lnTo>
                  <a:pt x="3462528" y="1298447"/>
                </a:lnTo>
                <a:lnTo>
                  <a:pt x="3462528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957953" y="2546730"/>
            <a:ext cx="666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-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43602" y="2973222"/>
            <a:ext cx="666115" cy="1379220"/>
          </a:xfrm>
          <a:prstGeom prst="rect">
            <a:avLst/>
          </a:prstGeom>
        </p:spPr>
        <p:txBody>
          <a:bodyPr vert="horz" wrap="square" lIns="0" tIns="262890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2070"/>
              </a:spcBef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-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6321" y="6455435"/>
            <a:ext cx="4338320" cy="12700"/>
            <a:chOff x="486321" y="6455435"/>
            <a:chExt cx="4338320" cy="12700"/>
          </a:xfrm>
        </p:grpSpPr>
        <p:sp>
          <p:nvSpPr>
            <p:cNvPr id="3" name="object 3"/>
            <p:cNvSpPr/>
            <p:nvPr/>
          </p:nvSpPr>
          <p:spPr>
            <a:xfrm>
              <a:off x="3958082" y="6461785"/>
              <a:ext cx="859790" cy="0"/>
            </a:xfrm>
            <a:custGeom>
              <a:avLst/>
              <a:gdLst/>
              <a:ahLst/>
              <a:cxnLst/>
              <a:rect l="l" t="t" r="r" b="b"/>
              <a:pathLst>
                <a:path w="859789">
                  <a:moveTo>
                    <a:pt x="0" y="0"/>
                  </a:moveTo>
                  <a:lnTo>
                    <a:pt x="859663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9813" y="6460578"/>
              <a:ext cx="3476625" cy="0"/>
            </a:xfrm>
            <a:custGeom>
              <a:avLst/>
              <a:gdLst/>
              <a:ahLst/>
              <a:cxnLst/>
              <a:rect l="l" t="t" r="r" b="b"/>
              <a:pathLst>
                <a:path w="3476625">
                  <a:moveTo>
                    <a:pt x="786663" y="0"/>
                  </a:moveTo>
                  <a:lnTo>
                    <a:pt x="799363" y="0"/>
                  </a:lnTo>
                </a:path>
                <a:path w="3476625">
                  <a:moveTo>
                    <a:pt x="1558188" y="0"/>
                  </a:moveTo>
                  <a:lnTo>
                    <a:pt x="1570888" y="0"/>
                  </a:lnTo>
                </a:path>
                <a:path w="3476625">
                  <a:moveTo>
                    <a:pt x="2593238" y="0"/>
                  </a:moveTo>
                  <a:lnTo>
                    <a:pt x="2605938" y="0"/>
                  </a:lnTo>
                </a:path>
                <a:path w="3476625">
                  <a:moveTo>
                    <a:pt x="0" y="0"/>
                  </a:moveTo>
                  <a:lnTo>
                    <a:pt x="347601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40359" y="2696489"/>
            <a:ext cx="2933065" cy="156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  <a:tabLst>
                <a:tab pos="810895" algn="l"/>
                <a:tab pos="1459230" algn="l"/>
                <a:tab pos="2649855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13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 marL="15240" indent="-15240">
              <a:lnSpc>
                <a:spcPct val="243000"/>
              </a:lnSpc>
              <a:tabLst>
                <a:tab pos="810895" algn="l"/>
                <a:tab pos="1459230" algn="l"/>
                <a:tab pos="1550670" algn="l"/>
                <a:tab pos="2634615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62</a:t>
            </a:r>
            <a:r>
              <a:rPr sz="1800" dirty="0">
                <a:latin typeface="Calibri"/>
                <a:cs typeface="Calibri"/>
              </a:rPr>
              <a:t>		</a:t>
            </a:r>
            <a:r>
              <a:rPr sz="1800" spc="-10" dirty="0">
                <a:latin typeface="Calibri"/>
                <a:cs typeface="Calibri"/>
              </a:rPr>
              <a:t>Wales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65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38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6823" y="5114544"/>
            <a:ext cx="3462654" cy="1343025"/>
          </a:xfrm>
          <a:custGeom>
            <a:avLst/>
            <a:gdLst/>
            <a:ahLst/>
            <a:cxnLst/>
            <a:rect l="l" t="t" r="r" b="b"/>
            <a:pathLst>
              <a:path w="3462654" h="1343025">
                <a:moveTo>
                  <a:pt x="3462528" y="0"/>
                </a:moveTo>
                <a:lnTo>
                  <a:pt x="0" y="0"/>
                </a:lnTo>
                <a:lnTo>
                  <a:pt x="0" y="1342643"/>
                </a:lnTo>
                <a:lnTo>
                  <a:pt x="3462528" y="1342643"/>
                </a:lnTo>
                <a:lnTo>
                  <a:pt x="3462528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7113" y="1720342"/>
          <a:ext cx="4353560" cy="4735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0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34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7235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38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46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14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669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6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4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66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669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1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55599" y="5363717"/>
            <a:ext cx="2917825" cy="895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  <a:tabLst>
                <a:tab pos="795655" algn="l"/>
                <a:tab pos="1535430" algn="l"/>
                <a:tab pos="2619375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45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6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795655" algn="l"/>
                <a:tab pos="1443990" algn="l"/>
                <a:tab pos="2619375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24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6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10" name="object 10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6" name="object 16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768842" y="1929129"/>
            <a:ext cx="1003300" cy="384810"/>
            <a:chOff x="8768842" y="1929129"/>
            <a:chExt cx="1003300" cy="384810"/>
          </a:xfrm>
        </p:grpSpPr>
        <p:sp>
          <p:nvSpPr>
            <p:cNvPr id="20" name="object 20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914003" y="1956638"/>
            <a:ext cx="713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027666" y="1929129"/>
            <a:ext cx="1508125" cy="384810"/>
            <a:chOff x="10027666" y="1929129"/>
            <a:chExt cx="1508125" cy="384810"/>
          </a:xfrm>
        </p:grpSpPr>
        <p:sp>
          <p:nvSpPr>
            <p:cNvPr id="24" name="object 24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30" name="object 30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654288" y="2318461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1395" y="2482595"/>
            <a:ext cx="3462654" cy="1946275"/>
          </a:xfrm>
          <a:custGeom>
            <a:avLst/>
            <a:gdLst/>
            <a:ahLst/>
            <a:cxnLst/>
            <a:rect l="l" t="t" r="r" b="b"/>
            <a:pathLst>
              <a:path w="3462654" h="1946275">
                <a:moveTo>
                  <a:pt x="3462528" y="0"/>
                </a:moveTo>
                <a:lnTo>
                  <a:pt x="0" y="0"/>
                </a:lnTo>
                <a:lnTo>
                  <a:pt x="0" y="1946147"/>
                </a:lnTo>
                <a:lnTo>
                  <a:pt x="3462528" y="1946147"/>
                </a:lnTo>
                <a:lnTo>
                  <a:pt x="3462528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957953" y="2546730"/>
            <a:ext cx="666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-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43602" y="2973222"/>
            <a:ext cx="666115" cy="2056764"/>
          </a:xfrm>
          <a:prstGeom prst="rect">
            <a:avLst/>
          </a:prstGeom>
        </p:spPr>
        <p:txBody>
          <a:bodyPr vert="horz" wrap="square" lIns="0" tIns="262890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2070"/>
              </a:spcBef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-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  <a:p>
            <a:pPr marL="188595">
              <a:lnSpc>
                <a:spcPct val="100000"/>
              </a:lnSpc>
              <a:spcBef>
                <a:spcPts val="1970"/>
              </a:spcBef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0.2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6321" y="6455435"/>
            <a:ext cx="4338320" cy="12700"/>
            <a:chOff x="486321" y="6455435"/>
            <a:chExt cx="4338320" cy="12700"/>
          </a:xfrm>
        </p:grpSpPr>
        <p:sp>
          <p:nvSpPr>
            <p:cNvPr id="3" name="object 3"/>
            <p:cNvSpPr/>
            <p:nvPr/>
          </p:nvSpPr>
          <p:spPr>
            <a:xfrm>
              <a:off x="3958082" y="6461785"/>
              <a:ext cx="859790" cy="0"/>
            </a:xfrm>
            <a:custGeom>
              <a:avLst/>
              <a:gdLst/>
              <a:ahLst/>
              <a:cxnLst/>
              <a:rect l="l" t="t" r="r" b="b"/>
              <a:pathLst>
                <a:path w="859789">
                  <a:moveTo>
                    <a:pt x="0" y="0"/>
                  </a:moveTo>
                  <a:lnTo>
                    <a:pt x="859663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9813" y="6460578"/>
              <a:ext cx="3476625" cy="0"/>
            </a:xfrm>
            <a:custGeom>
              <a:avLst/>
              <a:gdLst/>
              <a:ahLst/>
              <a:cxnLst/>
              <a:rect l="l" t="t" r="r" b="b"/>
              <a:pathLst>
                <a:path w="3476625">
                  <a:moveTo>
                    <a:pt x="786663" y="0"/>
                  </a:moveTo>
                  <a:lnTo>
                    <a:pt x="799363" y="0"/>
                  </a:lnTo>
                </a:path>
                <a:path w="3476625">
                  <a:moveTo>
                    <a:pt x="1558188" y="0"/>
                  </a:moveTo>
                  <a:lnTo>
                    <a:pt x="1570888" y="0"/>
                  </a:lnTo>
                </a:path>
                <a:path w="3476625">
                  <a:moveTo>
                    <a:pt x="2593238" y="0"/>
                  </a:moveTo>
                  <a:lnTo>
                    <a:pt x="2605938" y="0"/>
                  </a:lnTo>
                </a:path>
                <a:path w="3476625">
                  <a:moveTo>
                    <a:pt x="0" y="0"/>
                  </a:moveTo>
                  <a:lnTo>
                    <a:pt x="3476015" y="0"/>
                  </a:lnTo>
                </a:path>
              </a:pathLst>
            </a:custGeom>
            <a:ln w="67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40359" y="2696489"/>
            <a:ext cx="2933065" cy="2229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just">
              <a:lnSpc>
                <a:spcPts val="1710"/>
              </a:lnSpc>
            </a:pPr>
            <a:r>
              <a:rPr sz="1800" dirty="0">
                <a:latin typeface="Calibri"/>
                <a:cs typeface="Calibri"/>
              </a:rPr>
              <a:t>Yes</a:t>
            </a:r>
            <a:r>
              <a:rPr sz="1800" spc="580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13</a:t>
            </a:r>
            <a:r>
              <a:rPr sz="1800" spc="395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England</a:t>
            </a:r>
            <a:r>
              <a:rPr sz="1800" spc="459" dirty="0">
                <a:latin typeface="Calibri"/>
                <a:cs typeface="Calibri"/>
              </a:rPr>
              <a:t>    </a:t>
            </a: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 algn="just">
              <a:lnSpc>
                <a:spcPct val="243100"/>
              </a:lnSpc>
            </a:pPr>
            <a:r>
              <a:rPr sz="1800" dirty="0">
                <a:latin typeface="Calibri"/>
                <a:cs typeface="Calibri"/>
              </a:rPr>
              <a:t>Yes</a:t>
            </a:r>
            <a:r>
              <a:rPr sz="1800" spc="580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62</a:t>
            </a:r>
            <a:r>
              <a:rPr sz="1800" spc="570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Wales</a:t>
            </a:r>
            <a:r>
              <a:rPr sz="1800" spc="400" dirty="0">
                <a:latin typeface="Calibri"/>
                <a:cs typeface="Calibri"/>
              </a:rPr>
              <a:t>    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415" dirty="0">
                <a:latin typeface="Calibri"/>
                <a:cs typeface="Calibri"/>
              </a:rPr>
              <a:t>     </a:t>
            </a:r>
            <a:r>
              <a:rPr sz="1800" dirty="0">
                <a:latin typeface="Calibri"/>
                <a:cs typeface="Calibri"/>
              </a:rPr>
              <a:t>38</a:t>
            </a:r>
            <a:r>
              <a:rPr sz="1800" spc="405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England</a:t>
            </a:r>
            <a:r>
              <a:rPr sz="1800" spc="475" dirty="0">
                <a:latin typeface="Calibri"/>
                <a:cs typeface="Calibri"/>
              </a:rPr>
              <a:t>   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dirty="0">
                <a:latin typeface="Calibri"/>
                <a:cs typeface="Calibri"/>
              </a:rPr>
              <a:t>Yes</a:t>
            </a:r>
            <a:r>
              <a:rPr sz="1800" spc="580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21</a:t>
            </a:r>
            <a:r>
              <a:rPr sz="1800" spc="590" dirty="0">
                <a:latin typeface="Calibri"/>
                <a:cs typeface="Calibri"/>
              </a:rPr>
              <a:t>   </a:t>
            </a:r>
            <a:r>
              <a:rPr sz="1800" dirty="0">
                <a:latin typeface="Calibri"/>
                <a:cs typeface="Calibri"/>
              </a:rPr>
              <a:t>Scotland</a:t>
            </a:r>
            <a:r>
              <a:rPr sz="1800" spc="375" dirty="0">
                <a:latin typeface="Calibri"/>
                <a:cs typeface="Calibri"/>
              </a:rPr>
              <a:t>    </a:t>
            </a:r>
            <a:r>
              <a:rPr sz="1800" spc="-5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6823" y="5795771"/>
            <a:ext cx="3462654" cy="661670"/>
          </a:xfrm>
          <a:custGeom>
            <a:avLst/>
            <a:gdLst/>
            <a:ahLst/>
            <a:cxnLst/>
            <a:rect l="l" t="t" r="r" b="b"/>
            <a:pathLst>
              <a:path w="3462654" h="661670">
                <a:moveTo>
                  <a:pt x="3462528" y="0"/>
                </a:moveTo>
                <a:lnTo>
                  <a:pt x="0" y="0"/>
                </a:lnTo>
                <a:lnTo>
                  <a:pt x="0" y="661415"/>
                </a:lnTo>
                <a:lnTo>
                  <a:pt x="3462528" y="661415"/>
                </a:lnTo>
                <a:lnTo>
                  <a:pt x="3462528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7113" y="1720342"/>
          <a:ext cx="4353560" cy="4735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0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34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7235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38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46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8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4210"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73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7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7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73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4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8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571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01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55599" y="6030315"/>
            <a:ext cx="29178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  <a:tabLst>
                <a:tab pos="795655" algn="l"/>
                <a:tab pos="1443990" algn="l"/>
                <a:tab pos="2619375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24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6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10" name="object 10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6" name="object 16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768842" y="1929129"/>
            <a:ext cx="1003300" cy="384810"/>
            <a:chOff x="8768842" y="1929129"/>
            <a:chExt cx="1003300" cy="384810"/>
          </a:xfrm>
        </p:grpSpPr>
        <p:sp>
          <p:nvSpPr>
            <p:cNvPr id="20" name="object 20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914003" y="1956638"/>
            <a:ext cx="713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027666" y="1929129"/>
            <a:ext cx="1508125" cy="384810"/>
            <a:chOff x="10027666" y="1929129"/>
            <a:chExt cx="1508125" cy="384810"/>
          </a:xfrm>
        </p:grpSpPr>
        <p:sp>
          <p:nvSpPr>
            <p:cNvPr id="24" name="object 24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30" name="object 30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654288" y="2318461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1395" y="2482595"/>
            <a:ext cx="3462654" cy="2632075"/>
          </a:xfrm>
          <a:custGeom>
            <a:avLst/>
            <a:gdLst/>
            <a:ahLst/>
            <a:cxnLst/>
            <a:rect l="l" t="t" r="r" b="b"/>
            <a:pathLst>
              <a:path w="3462654" h="2632075">
                <a:moveTo>
                  <a:pt x="3462528" y="0"/>
                </a:moveTo>
                <a:lnTo>
                  <a:pt x="0" y="0"/>
                </a:lnTo>
                <a:lnTo>
                  <a:pt x="0" y="2631947"/>
                </a:lnTo>
                <a:lnTo>
                  <a:pt x="3462528" y="2631947"/>
                </a:lnTo>
                <a:lnTo>
                  <a:pt x="3462528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957953" y="2546730"/>
            <a:ext cx="666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-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43602" y="2973222"/>
            <a:ext cx="666115" cy="2733040"/>
          </a:xfrm>
          <a:prstGeom prst="rect">
            <a:avLst/>
          </a:prstGeom>
        </p:spPr>
        <p:txBody>
          <a:bodyPr vert="horz" wrap="square" lIns="0" tIns="262890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2070"/>
              </a:spcBef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-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  <a:p>
            <a:pPr marL="188595">
              <a:lnSpc>
                <a:spcPct val="100000"/>
              </a:lnSpc>
              <a:spcBef>
                <a:spcPts val="1970"/>
              </a:spcBef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0.2</a:t>
            </a:r>
            <a:endParaRPr sz="2800">
              <a:latin typeface="Calibri"/>
              <a:cs typeface="Calibri"/>
            </a:endParaRPr>
          </a:p>
          <a:p>
            <a:pPr marL="188595">
              <a:lnSpc>
                <a:spcPct val="100000"/>
              </a:lnSpc>
              <a:spcBef>
                <a:spcPts val="1964"/>
              </a:spcBef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0.2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0359" y="2696489"/>
            <a:ext cx="2933065" cy="2896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just">
              <a:lnSpc>
                <a:spcPts val="1710"/>
              </a:lnSpc>
            </a:pPr>
            <a:r>
              <a:rPr sz="1800" dirty="0">
                <a:latin typeface="Calibri"/>
                <a:cs typeface="Calibri"/>
              </a:rPr>
              <a:t>Yes</a:t>
            </a:r>
            <a:r>
              <a:rPr sz="1800" spc="580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13</a:t>
            </a:r>
            <a:r>
              <a:rPr sz="1800" spc="395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England</a:t>
            </a:r>
            <a:r>
              <a:rPr sz="1800" spc="459" dirty="0">
                <a:latin typeface="Calibri"/>
                <a:cs typeface="Calibri"/>
              </a:rPr>
              <a:t>    </a:t>
            </a: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 algn="just">
              <a:lnSpc>
                <a:spcPct val="243000"/>
              </a:lnSpc>
            </a:pPr>
            <a:r>
              <a:rPr sz="1800" dirty="0">
                <a:latin typeface="Calibri"/>
                <a:cs typeface="Calibri"/>
              </a:rPr>
              <a:t>Yes</a:t>
            </a:r>
            <a:r>
              <a:rPr sz="1800" spc="580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62</a:t>
            </a:r>
            <a:r>
              <a:rPr sz="1800" spc="570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Wales</a:t>
            </a:r>
            <a:r>
              <a:rPr sz="1800" spc="400" dirty="0">
                <a:latin typeface="Calibri"/>
                <a:cs typeface="Calibri"/>
              </a:rPr>
              <a:t>     </a:t>
            </a:r>
            <a:r>
              <a:rPr sz="1800" spc="-60" dirty="0">
                <a:latin typeface="Calibri"/>
                <a:cs typeface="Calibri"/>
              </a:rPr>
              <a:t>Yes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415" dirty="0">
                <a:latin typeface="Calibri"/>
                <a:cs typeface="Calibri"/>
              </a:rPr>
              <a:t>     </a:t>
            </a:r>
            <a:r>
              <a:rPr sz="1800" dirty="0">
                <a:latin typeface="Calibri"/>
                <a:cs typeface="Calibri"/>
              </a:rPr>
              <a:t>38</a:t>
            </a:r>
            <a:r>
              <a:rPr sz="1800" spc="405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England</a:t>
            </a:r>
            <a:r>
              <a:rPr sz="1800" spc="475" dirty="0">
                <a:latin typeface="Calibri"/>
                <a:cs typeface="Calibri"/>
              </a:rPr>
              <a:t>    </a:t>
            </a: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dirty="0">
                <a:latin typeface="Calibri"/>
                <a:cs typeface="Calibri"/>
              </a:rPr>
              <a:t>Yes</a:t>
            </a:r>
            <a:r>
              <a:rPr sz="1800" spc="580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21</a:t>
            </a:r>
            <a:r>
              <a:rPr sz="1800" spc="590" dirty="0">
                <a:latin typeface="Calibri"/>
                <a:cs typeface="Calibri"/>
              </a:rPr>
              <a:t>   </a:t>
            </a:r>
            <a:r>
              <a:rPr sz="1800" dirty="0">
                <a:latin typeface="Calibri"/>
                <a:cs typeface="Calibri"/>
              </a:rPr>
              <a:t>Scotland</a:t>
            </a:r>
            <a:r>
              <a:rPr sz="1800" spc="375" dirty="0">
                <a:latin typeface="Calibri"/>
                <a:cs typeface="Calibri"/>
              </a:rPr>
              <a:t>    </a:t>
            </a:r>
            <a:r>
              <a:rPr sz="1800" spc="-55" dirty="0">
                <a:latin typeface="Calibri"/>
                <a:cs typeface="Calibri"/>
              </a:rPr>
              <a:t>Yes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415" dirty="0">
                <a:latin typeface="Calibri"/>
                <a:cs typeface="Calibri"/>
              </a:rPr>
              <a:t>     </a:t>
            </a:r>
            <a:r>
              <a:rPr sz="1800" dirty="0">
                <a:latin typeface="Calibri"/>
                <a:cs typeface="Calibri"/>
              </a:rPr>
              <a:t>45</a:t>
            </a:r>
            <a:r>
              <a:rPr sz="1800" spc="580" dirty="0">
                <a:latin typeface="Calibri"/>
                <a:cs typeface="Calibri"/>
              </a:rPr>
              <a:t>    </a:t>
            </a:r>
            <a:r>
              <a:rPr sz="1800" dirty="0">
                <a:latin typeface="Calibri"/>
                <a:cs typeface="Calibri"/>
              </a:rPr>
              <a:t>Wales</a:t>
            </a:r>
            <a:r>
              <a:rPr sz="1800" spc="409" dirty="0">
                <a:latin typeface="Calibri"/>
                <a:cs typeface="Calibri"/>
              </a:rPr>
              <a:t>     </a:t>
            </a:r>
            <a:r>
              <a:rPr sz="1800" spc="-2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7113" y="1707642"/>
          <a:ext cx="4314824" cy="4735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2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7235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46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2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8655"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8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80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5" name="object 5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1" name="object 11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768842" y="1929129"/>
            <a:ext cx="1003300" cy="384810"/>
            <a:chOff x="8768842" y="1929129"/>
            <a:chExt cx="1003300" cy="384810"/>
          </a:xfrm>
        </p:grpSpPr>
        <p:sp>
          <p:nvSpPr>
            <p:cNvPr id="15" name="object 15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914003" y="1956638"/>
            <a:ext cx="713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027666" y="1929129"/>
            <a:ext cx="1508125" cy="384810"/>
            <a:chOff x="10027666" y="1929129"/>
            <a:chExt cx="1508125" cy="384810"/>
          </a:xfrm>
        </p:grpSpPr>
        <p:sp>
          <p:nvSpPr>
            <p:cNvPr id="19" name="object 19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5" name="object 25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54288" y="2318461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1395" y="2482595"/>
            <a:ext cx="3462654" cy="3287395"/>
          </a:xfrm>
          <a:custGeom>
            <a:avLst/>
            <a:gdLst/>
            <a:ahLst/>
            <a:cxnLst/>
            <a:rect l="l" t="t" r="r" b="b"/>
            <a:pathLst>
              <a:path w="3462654" h="3287395">
                <a:moveTo>
                  <a:pt x="3462528" y="0"/>
                </a:moveTo>
                <a:lnTo>
                  <a:pt x="0" y="0"/>
                </a:lnTo>
                <a:lnTo>
                  <a:pt x="0" y="3287267"/>
                </a:lnTo>
                <a:lnTo>
                  <a:pt x="3462528" y="3287267"/>
                </a:lnTo>
                <a:lnTo>
                  <a:pt x="3462528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957953" y="2546730"/>
            <a:ext cx="666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-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43602" y="2973222"/>
            <a:ext cx="666115" cy="3408679"/>
          </a:xfrm>
          <a:prstGeom prst="rect">
            <a:avLst/>
          </a:prstGeom>
        </p:spPr>
        <p:txBody>
          <a:bodyPr vert="horz" wrap="square" lIns="0" tIns="262890" rIns="0" bIns="0" rtlCol="0">
            <a:spAutoFit/>
          </a:bodyPr>
          <a:lstStyle/>
          <a:p>
            <a:pPr marR="20320" algn="r">
              <a:lnSpc>
                <a:spcPct val="100000"/>
              </a:lnSpc>
              <a:spcBef>
                <a:spcPts val="2070"/>
              </a:spcBef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97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-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  <a:p>
            <a:pPr marR="20320" algn="r">
              <a:lnSpc>
                <a:spcPct val="100000"/>
              </a:lnSpc>
              <a:spcBef>
                <a:spcPts val="1970"/>
              </a:spcBef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0.2</a:t>
            </a:r>
            <a:endParaRPr sz="2800">
              <a:latin typeface="Calibri"/>
              <a:cs typeface="Calibri"/>
            </a:endParaRPr>
          </a:p>
          <a:p>
            <a:pPr marR="20320" algn="r">
              <a:lnSpc>
                <a:spcPct val="100000"/>
              </a:lnSpc>
              <a:spcBef>
                <a:spcPts val="1964"/>
              </a:spcBef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0.2</a:t>
            </a:r>
            <a:endParaRPr sz="2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965"/>
              </a:spcBef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0.2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059" y="1805051"/>
            <a:ext cx="2344420" cy="445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Often</a:t>
            </a:r>
            <a:endParaRPr sz="1400">
              <a:latin typeface="Calibri"/>
              <a:cs typeface="Calibri"/>
            </a:endParaRPr>
          </a:p>
          <a:p>
            <a:pPr marL="73025" marR="137795" indent="-73660">
              <a:lnSpc>
                <a:spcPct val="100000"/>
              </a:lnSpc>
              <a:tabLst>
                <a:tab pos="901065" algn="l"/>
                <a:tab pos="1691005" algn="l"/>
              </a:tabLst>
            </a:pPr>
            <a:r>
              <a:rPr sz="1400" b="1" spc="-10" dirty="0">
                <a:latin typeface="Calibri"/>
                <a:cs typeface="Calibri"/>
              </a:rPr>
              <a:t>Feeling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25" dirty="0">
                <a:latin typeface="Calibri"/>
                <a:cs typeface="Calibri"/>
              </a:rPr>
              <a:t>Age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10" dirty="0">
                <a:latin typeface="Calibri"/>
                <a:cs typeface="Calibri"/>
              </a:rPr>
              <a:t>Region Tired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13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664970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62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38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546225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21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spcBef>
                <a:spcPts val="5"/>
              </a:spcBef>
              <a:tabLst>
                <a:tab pos="925194" algn="l"/>
                <a:tab pos="166497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45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24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6823" y="1726692"/>
            <a:ext cx="2592705" cy="4730750"/>
          </a:xfrm>
          <a:custGeom>
            <a:avLst/>
            <a:gdLst/>
            <a:ahLst/>
            <a:cxnLst/>
            <a:rect l="l" t="t" r="r" b="b"/>
            <a:pathLst>
              <a:path w="2592705" h="4730750">
                <a:moveTo>
                  <a:pt x="2592324" y="0"/>
                </a:moveTo>
                <a:lnTo>
                  <a:pt x="0" y="0"/>
                </a:lnTo>
                <a:lnTo>
                  <a:pt x="0" y="4730496"/>
                </a:lnTo>
                <a:lnTo>
                  <a:pt x="2592324" y="4730496"/>
                </a:lnTo>
                <a:lnTo>
                  <a:pt x="259232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4268" y="1707642"/>
          <a:ext cx="3465194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7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7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6" name="object 6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228720" y="712977"/>
            <a:ext cx="1779270" cy="551180"/>
          </a:xfrm>
          <a:custGeom>
            <a:avLst/>
            <a:gdLst/>
            <a:ahLst/>
            <a:cxnLst/>
            <a:rect l="l" t="t" r="r" b="b"/>
            <a:pathLst>
              <a:path w="1779270" h="551180">
                <a:moveTo>
                  <a:pt x="1736910" y="525808"/>
                </a:moveTo>
                <a:lnTo>
                  <a:pt x="1741932" y="550672"/>
                </a:lnTo>
                <a:lnTo>
                  <a:pt x="1779270" y="543051"/>
                </a:lnTo>
                <a:lnTo>
                  <a:pt x="1776182" y="527685"/>
                </a:lnTo>
                <a:lnTo>
                  <a:pt x="1737614" y="527685"/>
                </a:lnTo>
                <a:lnTo>
                  <a:pt x="1736910" y="525808"/>
                </a:lnTo>
                <a:close/>
              </a:path>
              <a:path w="1779270" h="551180">
                <a:moveTo>
                  <a:pt x="1736725" y="524891"/>
                </a:moveTo>
                <a:lnTo>
                  <a:pt x="1736910" y="525808"/>
                </a:lnTo>
                <a:lnTo>
                  <a:pt x="1737614" y="527685"/>
                </a:lnTo>
                <a:lnTo>
                  <a:pt x="1736725" y="524891"/>
                </a:lnTo>
                <a:close/>
              </a:path>
              <a:path w="1779270" h="551180">
                <a:moveTo>
                  <a:pt x="1775620" y="524891"/>
                </a:moveTo>
                <a:lnTo>
                  <a:pt x="1736725" y="524891"/>
                </a:lnTo>
                <a:lnTo>
                  <a:pt x="1737614" y="527685"/>
                </a:lnTo>
                <a:lnTo>
                  <a:pt x="1776182" y="527685"/>
                </a:lnTo>
                <a:lnTo>
                  <a:pt x="1775620" y="524891"/>
                </a:lnTo>
                <a:close/>
              </a:path>
              <a:path w="1779270" h="551180">
                <a:moveTo>
                  <a:pt x="1728629" y="503725"/>
                </a:moveTo>
                <a:lnTo>
                  <a:pt x="1736910" y="525808"/>
                </a:lnTo>
                <a:lnTo>
                  <a:pt x="1736725" y="524891"/>
                </a:lnTo>
                <a:lnTo>
                  <a:pt x="1775620" y="524891"/>
                </a:lnTo>
                <a:lnTo>
                  <a:pt x="1773808" y="515874"/>
                </a:lnTo>
                <a:lnTo>
                  <a:pt x="1769727" y="504825"/>
                </a:lnTo>
                <a:lnTo>
                  <a:pt x="1729232" y="504825"/>
                </a:lnTo>
                <a:lnTo>
                  <a:pt x="1728629" y="503725"/>
                </a:lnTo>
                <a:close/>
              </a:path>
              <a:path w="1779270" h="551180">
                <a:moveTo>
                  <a:pt x="1728089" y="502285"/>
                </a:moveTo>
                <a:lnTo>
                  <a:pt x="1728629" y="503725"/>
                </a:lnTo>
                <a:lnTo>
                  <a:pt x="1729232" y="504825"/>
                </a:lnTo>
                <a:lnTo>
                  <a:pt x="1728089" y="502285"/>
                </a:lnTo>
                <a:close/>
              </a:path>
              <a:path w="1779270" h="551180">
                <a:moveTo>
                  <a:pt x="1768789" y="502285"/>
                </a:moveTo>
                <a:lnTo>
                  <a:pt x="1728089" y="502285"/>
                </a:lnTo>
                <a:lnTo>
                  <a:pt x="1729232" y="504825"/>
                </a:lnTo>
                <a:lnTo>
                  <a:pt x="1769727" y="504825"/>
                </a:lnTo>
                <a:lnTo>
                  <a:pt x="1768789" y="502285"/>
                </a:lnTo>
                <a:close/>
              </a:path>
              <a:path w="1779270" h="551180">
                <a:moveTo>
                  <a:pt x="1715841" y="480399"/>
                </a:moveTo>
                <a:lnTo>
                  <a:pt x="1728629" y="503725"/>
                </a:lnTo>
                <a:lnTo>
                  <a:pt x="1728089" y="502285"/>
                </a:lnTo>
                <a:lnTo>
                  <a:pt x="1768789" y="502285"/>
                </a:lnTo>
                <a:lnTo>
                  <a:pt x="1763395" y="487680"/>
                </a:lnTo>
                <a:lnTo>
                  <a:pt x="1760118" y="481711"/>
                </a:lnTo>
                <a:lnTo>
                  <a:pt x="1716786" y="481711"/>
                </a:lnTo>
                <a:lnTo>
                  <a:pt x="1715841" y="480399"/>
                </a:lnTo>
                <a:close/>
              </a:path>
              <a:path w="1779270" h="551180">
                <a:moveTo>
                  <a:pt x="1715516" y="479806"/>
                </a:moveTo>
                <a:lnTo>
                  <a:pt x="1715841" y="480399"/>
                </a:lnTo>
                <a:lnTo>
                  <a:pt x="1716786" y="481711"/>
                </a:lnTo>
                <a:lnTo>
                  <a:pt x="1715516" y="479806"/>
                </a:lnTo>
                <a:close/>
              </a:path>
              <a:path w="1779270" h="551180">
                <a:moveTo>
                  <a:pt x="1759073" y="479806"/>
                </a:moveTo>
                <a:lnTo>
                  <a:pt x="1715516" y="479806"/>
                </a:lnTo>
                <a:lnTo>
                  <a:pt x="1716786" y="481711"/>
                </a:lnTo>
                <a:lnTo>
                  <a:pt x="1760118" y="481711"/>
                </a:lnTo>
                <a:lnTo>
                  <a:pt x="1759073" y="479806"/>
                </a:lnTo>
                <a:close/>
              </a:path>
              <a:path w="1779270" h="551180">
                <a:moveTo>
                  <a:pt x="1699557" y="457789"/>
                </a:moveTo>
                <a:lnTo>
                  <a:pt x="1715841" y="480399"/>
                </a:lnTo>
                <a:lnTo>
                  <a:pt x="1715516" y="479806"/>
                </a:lnTo>
                <a:lnTo>
                  <a:pt x="1759073" y="479806"/>
                </a:lnTo>
                <a:lnTo>
                  <a:pt x="1748408" y="460375"/>
                </a:lnTo>
                <a:lnTo>
                  <a:pt x="1747212" y="458724"/>
                </a:lnTo>
                <a:lnTo>
                  <a:pt x="1700403" y="458724"/>
                </a:lnTo>
                <a:lnTo>
                  <a:pt x="1699557" y="457789"/>
                </a:lnTo>
                <a:close/>
              </a:path>
              <a:path w="1779270" h="551180">
                <a:moveTo>
                  <a:pt x="1699133" y="457200"/>
                </a:moveTo>
                <a:lnTo>
                  <a:pt x="1699557" y="457789"/>
                </a:lnTo>
                <a:lnTo>
                  <a:pt x="1700403" y="458724"/>
                </a:lnTo>
                <a:lnTo>
                  <a:pt x="1699133" y="457200"/>
                </a:lnTo>
                <a:close/>
              </a:path>
              <a:path w="1779270" h="551180">
                <a:moveTo>
                  <a:pt x="1746108" y="457200"/>
                </a:moveTo>
                <a:lnTo>
                  <a:pt x="1699133" y="457200"/>
                </a:lnTo>
                <a:lnTo>
                  <a:pt x="1700403" y="458724"/>
                </a:lnTo>
                <a:lnTo>
                  <a:pt x="1747212" y="458724"/>
                </a:lnTo>
                <a:lnTo>
                  <a:pt x="1746108" y="457200"/>
                </a:lnTo>
                <a:close/>
              </a:path>
              <a:path w="1779270" h="551180">
                <a:moveTo>
                  <a:pt x="1678686" y="434721"/>
                </a:moveTo>
                <a:lnTo>
                  <a:pt x="1699557" y="457789"/>
                </a:lnTo>
                <a:lnTo>
                  <a:pt x="1699133" y="457200"/>
                </a:lnTo>
                <a:lnTo>
                  <a:pt x="1746108" y="457200"/>
                </a:lnTo>
                <a:lnTo>
                  <a:pt x="1730647" y="435863"/>
                </a:lnTo>
                <a:lnTo>
                  <a:pt x="1679956" y="435863"/>
                </a:lnTo>
                <a:lnTo>
                  <a:pt x="1678686" y="434721"/>
                </a:lnTo>
                <a:close/>
              </a:path>
              <a:path w="1779270" h="551180">
                <a:moveTo>
                  <a:pt x="1654302" y="412242"/>
                </a:moveTo>
                <a:lnTo>
                  <a:pt x="1679956" y="435863"/>
                </a:lnTo>
                <a:lnTo>
                  <a:pt x="1730647" y="435863"/>
                </a:lnTo>
                <a:lnTo>
                  <a:pt x="1729358" y="434086"/>
                </a:lnTo>
                <a:lnTo>
                  <a:pt x="1710489" y="413131"/>
                </a:lnTo>
                <a:lnTo>
                  <a:pt x="1655445" y="413131"/>
                </a:lnTo>
                <a:lnTo>
                  <a:pt x="1654302" y="412242"/>
                </a:lnTo>
                <a:close/>
              </a:path>
              <a:path w="1779270" h="551180">
                <a:moveTo>
                  <a:pt x="1686547" y="390144"/>
                </a:moveTo>
                <a:lnTo>
                  <a:pt x="1626108" y="390144"/>
                </a:lnTo>
                <a:lnTo>
                  <a:pt x="1627124" y="390906"/>
                </a:lnTo>
                <a:lnTo>
                  <a:pt x="1655445" y="413131"/>
                </a:lnTo>
                <a:lnTo>
                  <a:pt x="1710489" y="413131"/>
                </a:lnTo>
                <a:lnTo>
                  <a:pt x="1706371" y="408559"/>
                </a:lnTo>
                <a:lnTo>
                  <a:pt x="1686547" y="390144"/>
                </a:lnTo>
                <a:close/>
              </a:path>
              <a:path w="1779270" h="551180">
                <a:moveTo>
                  <a:pt x="1626779" y="390670"/>
                </a:moveTo>
                <a:lnTo>
                  <a:pt x="1627080" y="390906"/>
                </a:lnTo>
                <a:lnTo>
                  <a:pt x="1626779" y="390670"/>
                </a:lnTo>
                <a:close/>
              </a:path>
              <a:path w="1779270" h="551180">
                <a:moveTo>
                  <a:pt x="1626108" y="390144"/>
                </a:moveTo>
                <a:lnTo>
                  <a:pt x="1626779" y="390670"/>
                </a:lnTo>
                <a:lnTo>
                  <a:pt x="1627124" y="390906"/>
                </a:lnTo>
                <a:lnTo>
                  <a:pt x="1626108" y="390144"/>
                </a:lnTo>
                <a:close/>
              </a:path>
              <a:path w="1779270" h="551180">
                <a:moveTo>
                  <a:pt x="1660039" y="368300"/>
                </a:moveTo>
                <a:lnTo>
                  <a:pt x="1594104" y="368300"/>
                </a:lnTo>
                <a:lnTo>
                  <a:pt x="1595120" y="368935"/>
                </a:lnTo>
                <a:lnTo>
                  <a:pt x="1626779" y="390670"/>
                </a:lnTo>
                <a:lnTo>
                  <a:pt x="1626108" y="390144"/>
                </a:lnTo>
                <a:lnTo>
                  <a:pt x="1686547" y="390144"/>
                </a:lnTo>
                <a:lnTo>
                  <a:pt x="1679575" y="383667"/>
                </a:lnTo>
                <a:lnTo>
                  <a:pt x="1660039" y="368300"/>
                </a:lnTo>
                <a:close/>
              </a:path>
              <a:path w="1779270" h="551180">
                <a:moveTo>
                  <a:pt x="1594398" y="368501"/>
                </a:moveTo>
                <a:lnTo>
                  <a:pt x="1595031" y="368935"/>
                </a:lnTo>
                <a:lnTo>
                  <a:pt x="1594398" y="368501"/>
                </a:lnTo>
                <a:close/>
              </a:path>
              <a:path w="1779270" h="551180">
                <a:moveTo>
                  <a:pt x="1594104" y="368300"/>
                </a:moveTo>
                <a:lnTo>
                  <a:pt x="1594398" y="368501"/>
                </a:lnTo>
                <a:lnTo>
                  <a:pt x="1595120" y="368935"/>
                </a:lnTo>
                <a:lnTo>
                  <a:pt x="1594104" y="368300"/>
                </a:lnTo>
                <a:close/>
              </a:path>
              <a:path w="1779270" h="551180">
                <a:moveTo>
                  <a:pt x="1558544" y="346963"/>
                </a:moveTo>
                <a:lnTo>
                  <a:pt x="1594398" y="368501"/>
                </a:lnTo>
                <a:lnTo>
                  <a:pt x="1594104" y="368300"/>
                </a:lnTo>
                <a:lnTo>
                  <a:pt x="1660039" y="368300"/>
                </a:lnTo>
                <a:lnTo>
                  <a:pt x="1649221" y="359791"/>
                </a:lnTo>
                <a:lnTo>
                  <a:pt x="1630995" y="347345"/>
                </a:lnTo>
                <a:lnTo>
                  <a:pt x="1559433" y="347345"/>
                </a:lnTo>
                <a:lnTo>
                  <a:pt x="1558544" y="346963"/>
                </a:lnTo>
                <a:close/>
              </a:path>
              <a:path w="1779270" h="551180">
                <a:moveTo>
                  <a:pt x="1597617" y="326009"/>
                </a:moveTo>
                <a:lnTo>
                  <a:pt x="1519428" y="326009"/>
                </a:lnTo>
                <a:lnTo>
                  <a:pt x="1520190" y="326389"/>
                </a:lnTo>
                <a:lnTo>
                  <a:pt x="1559433" y="347345"/>
                </a:lnTo>
                <a:lnTo>
                  <a:pt x="1630995" y="347345"/>
                </a:lnTo>
                <a:lnTo>
                  <a:pt x="1615186" y="336550"/>
                </a:lnTo>
                <a:lnTo>
                  <a:pt x="1597617" y="326009"/>
                </a:lnTo>
                <a:close/>
              </a:path>
              <a:path w="1779270" h="551180">
                <a:moveTo>
                  <a:pt x="1519754" y="326182"/>
                </a:moveTo>
                <a:lnTo>
                  <a:pt x="1520142" y="326389"/>
                </a:lnTo>
                <a:lnTo>
                  <a:pt x="1519754" y="326182"/>
                </a:lnTo>
                <a:close/>
              </a:path>
              <a:path w="1779270" h="551180">
                <a:moveTo>
                  <a:pt x="1523993" y="286004"/>
                </a:moveTo>
                <a:lnTo>
                  <a:pt x="1431036" y="286004"/>
                </a:lnTo>
                <a:lnTo>
                  <a:pt x="1431670" y="286258"/>
                </a:lnTo>
                <a:lnTo>
                  <a:pt x="1477518" y="306070"/>
                </a:lnTo>
                <a:lnTo>
                  <a:pt x="1519754" y="326182"/>
                </a:lnTo>
                <a:lnTo>
                  <a:pt x="1519428" y="326009"/>
                </a:lnTo>
                <a:lnTo>
                  <a:pt x="1597617" y="326009"/>
                </a:lnTo>
                <a:lnTo>
                  <a:pt x="1577720" y="314071"/>
                </a:lnTo>
                <a:lnTo>
                  <a:pt x="1537081" y="292226"/>
                </a:lnTo>
                <a:lnTo>
                  <a:pt x="1523993" y="286004"/>
                </a:lnTo>
                <a:close/>
              </a:path>
              <a:path w="1779270" h="551180">
                <a:moveTo>
                  <a:pt x="1476883" y="305816"/>
                </a:moveTo>
                <a:lnTo>
                  <a:pt x="1477417" y="306070"/>
                </a:lnTo>
                <a:lnTo>
                  <a:pt x="1476883" y="305816"/>
                </a:lnTo>
                <a:close/>
              </a:path>
              <a:path w="1779270" h="551180">
                <a:moveTo>
                  <a:pt x="1431160" y="286057"/>
                </a:moveTo>
                <a:lnTo>
                  <a:pt x="1431624" y="286258"/>
                </a:lnTo>
                <a:lnTo>
                  <a:pt x="1431160" y="286057"/>
                </a:lnTo>
                <a:close/>
              </a:path>
              <a:path w="1779270" h="551180">
                <a:moveTo>
                  <a:pt x="1482769" y="266826"/>
                </a:moveTo>
                <a:lnTo>
                  <a:pt x="1382141" y="266826"/>
                </a:lnTo>
                <a:lnTo>
                  <a:pt x="1431160" y="286057"/>
                </a:lnTo>
                <a:lnTo>
                  <a:pt x="1523993" y="286004"/>
                </a:lnTo>
                <a:lnTo>
                  <a:pt x="1493012" y="271272"/>
                </a:lnTo>
                <a:lnTo>
                  <a:pt x="1482769" y="266826"/>
                </a:lnTo>
                <a:close/>
              </a:path>
              <a:path w="1779270" h="551180">
                <a:moveTo>
                  <a:pt x="1330070" y="248538"/>
                </a:moveTo>
                <a:lnTo>
                  <a:pt x="1382776" y="267081"/>
                </a:lnTo>
                <a:lnTo>
                  <a:pt x="1382141" y="266826"/>
                </a:lnTo>
                <a:lnTo>
                  <a:pt x="1482769" y="266826"/>
                </a:lnTo>
                <a:lnTo>
                  <a:pt x="1445895" y="250825"/>
                </a:lnTo>
                <a:lnTo>
                  <a:pt x="1440357" y="248666"/>
                </a:lnTo>
                <a:lnTo>
                  <a:pt x="1330579" y="248666"/>
                </a:lnTo>
                <a:lnTo>
                  <a:pt x="1330070" y="248538"/>
                </a:lnTo>
                <a:close/>
              </a:path>
              <a:path w="1779270" h="551180">
                <a:moveTo>
                  <a:pt x="1394651" y="230886"/>
                </a:moveTo>
                <a:lnTo>
                  <a:pt x="1275207" y="230886"/>
                </a:lnTo>
                <a:lnTo>
                  <a:pt x="1330579" y="248666"/>
                </a:lnTo>
                <a:lnTo>
                  <a:pt x="1440357" y="248666"/>
                </a:lnTo>
                <a:lnTo>
                  <a:pt x="1395730" y="231267"/>
                </a:lnTo>
                <a:lnTo>
                  <a:pt x="1394651" y="230886"/>
                </a:lnTo>
                <a:close/>
              </a:path>
              <a:path w="1779270" h="551180">
                <a:moveTo>
                  <a:pt x="1296941" y="197866"/>
                </a:moveTo>
                <a:lnTo>
                  <a:pt x="1156843" y="197866"/>
                </a:lnTo>
                <a:lnTo>
                  <a:pt x="1217803" y="214122"/>
                </a:lnTo>
                <a:lnTo>
                  <a:pt x="1275588" y="231012"/>
                </a:lnTo>
                <a:lnTo>
                  <a:pt x="1275207" y="230886"/>
                </a:lnTo>
                <a:lnTo>
                  <a:pt x="1394651" y="230886"/>
                </a:lnTo>
                <a:lnTo>
                  <a:pt x="1342517" y="212471"/>
                </a:lnTo>
                <a:lnTo>
                  <a:pt x="1296941" y="197866"/>
                </a:lnTo>
                <a:close/>
              </a:path>
              <a:path w="1779270" h="551180">
                <a:moveTo>
                  <a:pt x="1217295" y="213995"/>
                </a:moveTo>
                <a:lnTo>
                  <a:pt x="1217730" y="214122"/>
                </a:lnTo>
                <a:lnTo>
                  <a:pt x="1217295" y="213995"/>
                </a:lnTo>
                <a:close/>
              </a:path>
              <a:path w="1779270" h="551180">
                <a:moveTo>
                  <a:pt x="1193528" y="168275"/>
                </a:moveTo>
                <a:lnTo>
                  <a:pt x="1028192" y="168275"/>
                </a:lnTo>
                <a:lnTo>
                  <a:pt x="1094105" y="182752"/>
                </a:lnTo>
                <a:lnTo>
                  <a:pt x="1093724" y="182752"/>
                </a:lnTo>
                <a:lnTo>
                  <a:pt x="1157224" y="197993"/>
                </a:lnTo>
                <a:lnTo>
                  <a:pt x="1156843" y="197866"/>
                </a:lnTo>
                <a:lnTo>
                  <a:pt x="1296941" y="197866"/>
                </a:lnTo>
                <a:lnTo>
                  <a:pt x="1286637" y="194563"/>
                </a:lnTo>
                <a:lnTo>
                  <a:pt x="1227836" y="177419"/>
                </a:lnTo>
                <a:lnTo>
                  <a:pt x="1193528" y="168275"/>
                </a:lnTo>
                <a:close/>
              </a:path>
              <a:path w="1779270" h="551180">
                <a:moveTo>
                  <a:pt x="1140498" y="154812"/>
                </a:moveTo>
                <a:lnTo>
                  <a:pt x="960246" y="154812"/>
                </a:lnTo>
                <a:lnTo>
                  <a:pt x="1028573" y="168401"/>
                </a:lnTo>
                <a:lnTo>
                  <a:pt x="1028192" y="168275"/>
                </a:lnTo>
                <a:lnTo>
                  <a:pt x="1193528" y="168275"/>
                </a:lnTo>
                <a:lnTo>
                  <a:pt x="1166368" y="161036"/>
                </a:lnTo>
                <a:lnTo>
                  <a:pt x="1140498" y="154812"/>
                </a:lnTo>
                <a:close/>
              </a:path>
              <a:path w="1779270" h="551180">
                <a:moveTo>
                  <a:pt x="1086922" y="142239"/>
                </a:moveTo>
                <a:lnTo>
                  <a:pt x="890016" y="142239"/>
                </a:lnTo>
                <a:lnTo>
                  <a:pt x="960501" y="154939"/>
                </a:lnTo>
                <a:lnTo>
                  <a:pt x="960246" y="154812"/>
                </a:lnTo>
                <a:lnTo>
                  <a:pt x="1140498" y="154812"/>
                </a:lnTo>
                <a:lnTo>
                  <a:pt x="1102487" y="145669"/>
                </a:lnTo>
                <a:lnTo>
                  <a:pt x="1086922" y="142239"/>
                </a:lnTo>
                <a:close/>
              </a:path>
              <a:path w="1779270" h="551180">
                <a:moveTo>
                  <a:pt x="1034266" y="130683"/>
                </a:moveTo>
                <a:lnTo>
                  <a:pt x="817626" y="130683"/>
                </a:lnTo>
                <a:lnTo>
                  <a:pt x="890396" y="142367"/>
                </a:lnTo>
                <a:lnTo>
                  <a:pt x="890016" y="142239"/>
                </a:lnTo>
                <a:lnTo>
                  <a:pt x="1086922" y="142239"/>
                </a:lnTo>
                <a:lnTo>
                  <a:pt x="1036193" y="131063"/>
                </a:lnTo>
                <a:lnTo>
                  <a:pt x="1034266" y="130683"/>
                </a:lnTo>
                <a:close/>
              </a:path>
              <a:path w="1779270" h="551180">
                <a:moveTo>
                  <a:pt x="980970" y="120142"/>
                </a:moveTo>
                <a:lnTo>
                  <a:pt x="743331" y="120142"/>
                </a:lnTo>
                <a:lnTo>
                  <a:pt x="818007" y="130810"/>
                </a:lnTo>
                <a:lnTo>
                  <a:pt x="817626" y="130683"/>
                </a:lnTo>
                <a:lnTo>
                  <a:pt x="1034266" y="130683"/>
                </a:lnTo>
                <a:lnTo>
                  <a:pt x="980970" y="120142"/>
                </a:lnTo>
                <a:close/>
              </a:path>
              <a:path w="1779270" h="551180">
                <a:moveTo>
                  <a:pt x="879922" y="102108"/>
                </a:moveTo>
                <a:lnTo>
                  <a:pt x="588771" y="102108"/>
                </a:lnTo>
                <a:lnTo>
                  <a:pt x="667257" y="110617"/>
                </a:lnTo>
                <a:lnTo>
                  <a:pt x="666877" y="110617"/>
                </a:lnTo>
                <a:lnTo>
                  <a:pt x="743584" y="120269"/>
                </a:lnTo>
                <a:lnTo>
                  <a:pt x="743331" y="120142"/>
                </a:lnTo>
                <a:lnTo>
                  <a:pt x="980970" y="120142"/>
                </a:lnTo>
                <a:lnTo>
                  <a:pt x="967486" y="117475"/>
                </a:lnTo>
                <a:lnTo>
                  <a:pt x="896619" y="104775"/>
                </a:lnTo>
                <a:lnTo>
                  <a:pt x="879922" y="102108"/>
                </a:lnTo>
                <a:close/>
              </a:path>
              <a:path w="1779270" h="551180">
                <a:moveTo>
                  <a:pt x="114934" y="0"/>
                </a:moveTo>
                <a:lnTo>
                  <a:pt x="0" y="56007"/>
                </a:lnTo>
                <a:lnTo>
                  <a:pt x="113792" y="114300"/>
                </a:lnTo>
                <a:lnTo>
                  <a:pt x="114173" y="76127"/>
                </a:lnTo>
                <a:lnTo>
                  <a:pt x="95123" y="75946"/>
                </a:lnTo>
                <a:lnTo>
                  <a:pt x="95504" y="37846"/>
                </a:lnTo>
                <a:lnTo>
                  <a:pt x="114556" y="37846"/>
                </a:lnTo>
                <a:lnTo>
                  <a:pt x="114934" y="0"/>
                </a:lnTo>
                <a:close/>
              </a:path>
              <a:path w="1779270" h="551180">
                <a:moveTo>
                  <a:pt x="754782" y="83312"/>
                </a:moveTo>
                <a:lnTo>
                  <a:pt x="344551" y="83312"/>
                </a:lnTo>
                <a:lnTo>
                  <a:pt x="427736" y="88519"/>
                </a:lnTo>
                <a:lnTo>
                  <a:pt x="427481" y="88519"/>
                </a:lnTo>
                <a:lnTo>
                  <a:pt x="509269" y="94742"/>
                </a:lnTo>
                <a:lnTo>
                  <a:pt x="508889" y="94742"/>
                </a:lnTo>
                <a:lnTo>
                  <a:pt x="589026" y="102235"/>
                </a:lnTo>
                <a:lnTo>
                  <a:pt x="588771" y="102108"/>
                </a:lnTo>
                <a:lnTo>
                  <a:pt x="879922" y="102108"/>
                </a:lnTo>
                <a:lnTo>
                  <a:pt x="823468" y="93091"/>
                </a:lnTo>
                <a:lnTo>
                  <a:pt x="754782" y="83312"/>
                </a:lnTo>
                <a:close/>
              </a:path>
              <a:path w="1779270" h="551180">
                <a:moveTo>
                  <a:pt x="114554" y="38027"/>
                </a:moveTo>
                <a:lnTo>
                  <a:pt x="114173" y="76127"/>
                </a:lnTo>
                <a:lnTo>
                  <a:pt x="175006" y="76708"/>
                </a:lnTo>
                <a:lnTo>
                  <a:pt x="174498" y="76708"/>
                </a:lnTo>
                <a:lnTo>
                  <a:pt x="344931" y="83438"/>
                </a:lnTo>
                <a:lnTo>
                  <a:pt x="344551" y="83312"/>
                </a:lnTo>
                <a:lnTo>
                  <a:pt x="754782" y="83312"/>
                </a:lnTo>
                <a:lnTo>
                  <a:pt x="671449" y="72771"/>
                </a:lnTo>
                <a:lnTo>
                  <a:pt x="592708" y="64262"/>
                </a:lnTo>
                <a:lnTo>
                  <a:pt x="512318" y="56769"/>
                </a:lnTo>
                <a:lnTo>
                  <a:pt x="430276" y="50546"/>
                </a:lnTo>
                <a:lnTo>
                  <a:pt x="346709" y="45338"/>
                </a:lnTo>
                <a:lnTo>
                  <a:pt x="175641" y="38608"/>
                </a:lnTo>
                <a:lnTo>
                  <a:pt x="114554" y="38027"/>
                </a:lnTo>
                <a:close/>
              </a:path>
              <a:path w="1779270" h="551180">
                <a:moveTo>
                  <a:pt x="95504" y="37846"/>
                </a:moveTo>
                <a:lnTo>
                  <a:pt x="95123" y="75946"/>
                </a:lnTo>
                <a:lnTo>
                  <a:pt x="114173" y="76127"/>
                </a:lnTo>
                <a:lnTo>
                  <a:pt x="114554" y="38027"/>
                </a:lnTo>
                <a:lnTo>
                  <a:pt x="95504" y="37846"/>
                </a:lnTo>
                <a:close/>
              </a:path>
              <a:path w="1779270" h="551180">
                <a:moveTo>
                  <a:pt x="114556" y="37846"/>
                </a:moveTo>
                <a:lnTo>
                  <a:pt x="95504" y="37846"/>
                </a:lnTo>
                <a:lnTo>
                  <a:pt x="114554" y="38027"/>
                </a:lnTo>
                <a:lnTo>
                  <a:pt x="114556" y="378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26940" y="1442973"/>
            <a:ext cx="35966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focus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labels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25" dirty="0">
                <a:latin typeface="Calibri"/>
                <a:cs typeface="Calibri"/>
              </a:rPr>
              <a:t> and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initial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prediction</a:t>
            </a:r>
            <a:endParaRPr sz="1800">
              <a:latin typeface="Calibri"/>
              <a:cs typeface="Calibri"/>
            </a:endParaRPr>
          </a:p>
          <a:p>
            <a:pPr marL="6350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using </a:t>
            </a:r>
            <a:r>
              <a:rPr sz="1800" b="1" dirty="0">
                <a:latin typeface="Calibri"/>
                <a:cs typeface="Calibri"/>
              </a:rPr>
              <a:t>log(odds)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value.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87546" y="3450716"/>
            <a:ext cx="1945639" cy="2008505"/>
          </a:xfrm>
          <a:custGeom>
            <a:avLst/>
            <a:gdLst/>
            <a:ahLst/>
            <a:cxnLst/>
            <a:rect l="l" t="t" r="r" b="b"/>
            <a:pathLst>
              <a:path w="1945639" h="2008504">
                <a:moveTo>
                  <a:pt x="1945259" y="845693"/>
                </a:moveTo>
                <a:lnTo>
                  <a:pt x="1935251" y="829271"/>
                </a:lnTo>
                <a:lnTo>
                  <a:pt x="1942719" y="811657"/>
                </a:lnTo>
                <a:lnTo>
                  <a:pt x="112636" y="35128"/>
                </a:lnTo>
                <a:lnTo>
                  <a:pt x="115773" y="27686"/>
                </a:lnTo>
                <a:lnTo>
                  <a:pt x="127508" y="0"/>
                </a:lnTo>
                <a:lnTo>
                  <a:pt x="0" y="8001"/>
                </a:lnTo>
                <a:lnTo>
                  <a:pt x="82931" y="105283"/>
                </a:lnTo>
                <a:lnTo>
                  <a:pt x="97790" y="70180"/>
                </a:lnTo>
                <a:lnTo>
                  <a:pt x="1893989" y="832345"/>
                </a:lnTo>
                <a:lnTo>
                  <a:pt x="87757" y="1932495"/>
                </a:lnTo>
                <a:lnTo>
                  <a:pt x="67945" y="1899920"/>
                </a:lnTo>
                <a:lnTo>
                  <a:pt x="0" y="2008251"/>
                </a:lnTo>
                <a:lnTo>
                  <a:pt x="127381" y="1997583"/>
                </a:lnTo>
                <a:lnTo>
                  <a:pt x="113614" y="1974977"/>
                </a:lnTo>
                <a:lnTo>
                  <a:pt x="107581" y="1965071"/>
                </a:lnTo>
                <a:lnTo>
                  <a:pt x="1945259" y="8456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51550" y="3836034"/>
            <a:ext cx="24822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765" marR="5080" indent="-393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There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 </a:t>
            </a:r>
            <a:r>
              <a:rPr sz="1800" b="1" dirty="0">
                <a:latin typeface="Calibri"/>
                <a:cs typeface="Calibri"/>
              </a:rPr>
              <a:t>4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samples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with </a:t>
            </a:r>
            <a:r>
              <a:rPr sz="1800" dirty="0">
                <a:latin typeface="Calibri"/>
                <a:cs typeface="Calibri"/>
              </a:rPr>
              <a:t>diabetic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condition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77113" y="1707642"/>
          <a:ext cx="4314824" cy="4735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2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7235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84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653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653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653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335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3355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3355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335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0.4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46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796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7960" marB="0"/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246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865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80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80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4" name="object 4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10" name="object 10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68842" y="1929129"/>
            <a:ext cx="2766695" cy="384810"/>
            <a:chOff x="8768842" y="1929129"/>
            <a:chExt cx="2766695" cy="384810"/>
          </a:xfrm>
        </p:grpSpPr>
        <p:sp>
          <p:nvSpPr>
            <p:cNvPr id="14" name="object 14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3" name="object 23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1395" y="2482595"/>
            <a:ext cx="3462654" cy="3287395"/>
          </a:xfrm>
          <a:custGeom>
            <a:avLst/>
            <a:gdLst/>
            <a:ahLst/>
            <a:cxnLst/>
            <a:rect l="l" t="t" r="r" b="b"/>
            <a:pathLst>
              <a:path w="3462654" h="3287395">
                <a:moveTo>
                  <a:pt x="3462528" y="0"/>
                </a:moveTo>
                <a:lnTo>
                  <a:pt x="0" y="0"/>
                </a:lnTo>
                <a:lnTo>
                  <a:pt x="0" y="3287267"/>
                </a:lnTo>
                <a:lnTo>
                  <a:pt x="3462528" y="3287267"/>
                </a:lnTo>
                <a:lnTo>
                  <a:pt x="3462528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9391" y="1151635"/>
            <a:ext cx="9089390" cy="4237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what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done so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far…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tabLst>
                <a:tab pos="756285" algn="l"/>
              </a:tabLst>
            </a:pPr>
            <a:r>
              <a:rPr sz="1800" spc="-50" dirty="0">
                <a:latin typeface="Arial"/>
                <a:cs typeface="Arial"/>
              </a:rPr>
              <a:t>•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b="1" dirty="0">
                <a:latin typeface="Calibri"/>
                <a:cs typeface="Calibri"/>
              </a:rPr>
              <a:t>Initiate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process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by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creating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initial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leaf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080"/>
              </a:spcBef>
              <a:tabLst>
                <a:tab pos="1213485" algn="l"/>
              </a:tabLst>
            </a:pPr>
            <a:r>
              <a:rPr sz="1800" spc="-50" dirty="0">
                <a:latin typeface="Arial"/>
                <a:cs typeface="Arial"/>
              </a:rPr>
              <a:t>•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dirty="0">
                <a:latin typeface="Calibri"/>
                <a:cs typeface="Calibri"/>
              </a:rPr>
              <a:t>Estimate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log(odd)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predictions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leaf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085"/>
              </a:spcBef>
              <a:tabLst>
                <a:tab pos="1213485" algn="l"/>
              </a:tabLst>
            </a:pPr>
            <a:r>
              <a:rPr sz="1800" spc="-50" dirty="0">
                <a:latin typeface="Arial"/>
                <a:cs typeface="Arial"/>
              </a:rPr>
              <a:t>•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dirty="0">
                <a:latin typeface="Calibri"/>
                <a:cs typeface="Calibri"/>
              </a:rPr>
              <a:t>Estimate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probabilities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samples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log(odd)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predictions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080"/>
              </a:spcBef>
              <a:tabLst>
                <a:tab pos="1213485" algn="l"/>
              </a:tabLst>
            </a:pPr>
            <a:r>
              <a:rPr sz="1800" spc="-50" dirty="0">
                <a:latin typeface="Arial"/>
                <a:cs typeface="Arial"/>
              </a:rPr>
              <a:t>•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dirty="0">
                <a:latin typeface="Calibri"/>
                <a:cs typeface="Calibri"/>
              </a:rPr>
              <a:t>Calculate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pseudo-residuals</a:t>
            </a:r>
            <a:endParaRPr sz="1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080"/>
              </a:spcBef>
              <a:tabLst>
                <a:tab pos="756285" algn="l"/>
              </a:tabLst>
            </a:pPr>
            <a:r>
              <a:rPr sz="1800" spc="-50" dirty="0">
                <a:latin typeface="Arial"/>
                <a:cs typeface="Arial"/>
              </a:rPr>
              <a:t>•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b="1" dirty="0">
                <a:latin typeface="Calibri"/>
                <a:cs typeface="Calibri"/>
              </a:rPr>
              <a:t>Create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first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tree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080"/>
              </a:spcBef>
              <a:tabLst>
                <a:tab pos="1213485" algn="l"/>
              </a:tabLst>
            </a:pPr>
            <a:r>
              <a:rPr sz="1800" spc="-50" dirty="0">
                <a:latin typeface="Arial"/>
                <a:cs typeface="Arial"/>
              </a:rPr>
              <a:t>•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dirty="0">
                <a:latin typeface="Calibri"/>
                <a:cs typeface="Calibri"/>
              </a:rPr>
              <a:t>Estimate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outcomes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leaves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tree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080"/>
              </a:spcBef>
              <a:tabLst>
                <a:tab pos="1213485" algn="l"/>
              </a:tabLst>
            </a:pPr>
            <a:r>
              <a:rPr sz="1800" spc="-50" dirty="0">
                <a:latin typeface="Arial"/>
                <a:cs typeface="Arial"/>
              </a:rPr>
              <a:t>•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dirty="0">
                <a:latin typeface="Calibri"/>
                <a:cs typeface="Calibri"/>
              </a:rPr>
              <a:t>Estimate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log(odds)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samples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combines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prediction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first</a:t>
            </a:r>
            <a:r>
              <a:rPr sz="1800" spc="-20" dirty="0">
                <a:latin typeface="Calibri"/>
                <a:cs typeface="Calibri"/>
              </a:rPr>
              <a:t> tree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080"/>
              </a:spcBef>
              <a:tabLst>
                <a:tab pos="1213485" algn="l"/>
              </a:tabLst>
            </a:pPr>
            <a:r>
              <a:rPr sz="1800" spc="-50" dirty="0">
                <a:latin typeface="Arial"/>
                <a:cs typeface="Arial"/>
              </a:rPr>
              <a:t>•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dirty="0">
                <a:latin typeface="Calibri"/>
                <a:cs typeface="Calibri"/>
              </a:rPr>
              <a:t>Estimate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probabilities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samples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log(odd)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predictions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1080"/>
              </a:spcBef>
              <a:tabLst>
                <a:tab pos="1213485" algn="l"/>
              </a:tabLst>
            </a:pPr>
            <a:r>
              <a:rPr sz="1800" spc="-50" dirty="0">
                <a:latin typeface="Arial"/>
                <a:cs typeface="Arial"/>
              </a:rPr>
              <a:t>•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dirty="0">
                <a:latin typeface="Calibri"/>
                <a:cs typeface="Calibri"/>
              </a:rPr>
              <a:t>Calculate 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pseudo-residuals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0044" y="1498219"/>
            <a:ext cx="792988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5400" spc="-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Now…</a:t>
            </a:r>
            <a:endParaRPr sz="5400">
              <a:latin typeface="Gloucester MT Extra Condensed"/>
              <a:cs typeface="Gloucester MT Extra Condensed"/>
            </a:endParaRPr>
          </a:p>
          <a:p>
            <a:pPr marL="1265555" marR="1257300" algn="ctr">
              <a:lnSpc>
                <a:spcPct val="100000"/>
              </a:lnSpc>
            </a:pPr>
            <a:r>
              <a:rPr sz="5400" spc="-18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We</a:t>
            </a:r>
            <a:r>
              <a:rPr sz="5400" spc="-4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repeat</a:t>
            </a:r>
            <a:r>
              <a:rPr sz="5400" spc="-3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all</a:t>
            </a:r>
            <a:r>
              <a:rPr sz="5400" spc="-3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the</a:t>
            </a:r>
            <a:r>
              <a:rPr sz="5400" spc="-5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these</a:t>
            </a:r>
            <a:r>
              <a:rPr sz="5400" spc="-1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steps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to</a:t>
            </a:r>
            <a:r>
              <a:rPr sz="5400" spc="-1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generate</a:t>
            </a:r>
            <a:r>
              <a:rPr sz="5400" spc="-114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more</a:t>
            </a:r>
            <a:r>
              <a:rPr sz="5400" spc="-9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trees</a:t>
            </a:r>
            <a:r>
              <a:rPr sz="5400" spc="-9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spc="-2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and</a:t>
            </a:r>
            <a:endParaRPr sz="5400">
              <a:latin typeface="Gloucester MT Extra Condensed"/>
              <a:cs typeface="Gloucester MT Extra Condensed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Stop</a:t>
            </a:r>
            <a:r>
              <a:rPr sz="5400" spc="-5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if</a:t>
            </a:r>
            <a:r>
              <a:rPr sz="5400" spc="-3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the</a:t>
            </a:r>
            <a:r>
              <a:rPr sz="5400" spc="-2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model</a:t>
            </a:r>
            <a:r>
              <a:rPr sz="5400" spc="-3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training</a:t>
            </a:r>
            <a:r>
              <a:rPr sz="5400" spc="-3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criteria</a:t>
            </a:r>
            <a:r>
              <a:rPr sz="5400" spc="-3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5400"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reached</a:t>
            </a:r>
            <a:endParaRPr sz="5400">
              <a:latin typeface="Gloucester MT Extra Condensed"/>
              <a:cs typeface="Gloucester MT Extra Condensed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7764" y="3052952"/>
            <a:ext cx="62026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How</a:t>
            </a:r>
            <a:r>
              <a:rPr sz="3200" spc="-65" dirty="0"/>
              <a:t> </a:t>
            </a:r>
            <a:r>
              <a:rPr sz="3200" dirty="0"/>
              <a:t>to</a:t>
            </a:r>
            <a:r>
              <a:rPr sz="3200" spc="-50" dirty="0"/>
              <a:t> </a:t>
            </a:r>
            <a:r>
              <a:rPr sz="3200" dirty="0"/>
              <a:t>use</a:t>
            </a:r>
            <a:r>
              <a:rPr sz="3200" spc="-55" dirty="0"/>
              <a:t> </a:t>
            </a:r>
            <a:r>
              <a:rPr sz="3200" dirty="0"/>
              <a:t>Gradient</a:t>
            </a:r>
            <a:r>
              <a:rPr sz="3200" spc="-55" dirty="0"/>
              <a:t> </a:t>
            </a:r>
            <a:r>
              <a:rPr sz="3200" dirty="0"/>
              <a:t>Boosted</a:t>
            </a:r>
            <a:r>
              <a:rPr sz="3200" spc="-50" dirty="0"/>
              <a:t> </a:t>
            </a:r>
            <a:r>
              <a:rPr sz="3200" spc="-10" dirty="0"/>
              <a:t>tree???</a:t>
            </a:r>
            <a:endParaRPr sz="3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3" name="object 3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9" name="object 9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8842" y="1929129"/>
            <a:ext cx="2766695" cy="384810"/>
            <a:chOff x="8768842" y="1929129"/>
            <a:chExt cx="2766695" cy="384810"/>
          </a:xfrm>
        </p:grpSpPr>
        <p:sp>
          <p:nvSpPr>
            <p:cNvPr id="13" name="object 13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2" name="object 22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6478270" y="3864609"/>
            <a:ext cx="4239260" cy="384810"/>
            <a:chOff x="6478270" y="3864609"/>
            <a:chExt cx="4239260" cy="384810"/>
          </a:xfrm>
        </p:grpSpPr>
        <p:sp>
          <p:nvSpPr>
            <p:cNvPr id="30" name="object 30"/>
            <p:cNvSpPr/>
            <p:nvPr/>
          </p:nvSpPr>
          <p:spPr>
            <a:xfrm>
              <a:off x="6484620" y="3870959"/>
              <a:ext cx="1103630" cy="372110"/>
            </a:xfrm>
            <a:custGeom>
              <a:avLst/>
              <a:gdLst/>
              <a:ahLst/>
              <a:cxnLst/>
              <a:rect l="l" t="t" r="r" b="b"/>
              <a:pathLst>
                <a:path w="1103629" h="372110">
                  <a:moveTo>
                    <a:pt x="1041400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041400" y="371856"/>
                  </a:lnTo>
                  <a:lnTo>
                    <a:pt x="1065549" y="366994"/>
                  </a:lnTo>
                  <a:lnTo>
                    <a:pt x="1085246" y="353726"/>
                  </a:lnTo>
                  <a:lnTo>
                    <a:pt x="1098514" y="334029"/>
                  </a:lnTo>
                  <a:lnTo>
                    <a:pt x="1103376" y="309879"/>
                  </a:lnTo>
                  <a:lnTo>
                    <a:pt x="1103376" y="61975"/>
                  </a:lnTo>
                  <a:lnTo>
                    <a:pt x="1098514" y="37826"/>
                  </a:lnTo>
                  <a:lnTo>
                    <a:pt x="1085246" y="18129"/>
                  </a:lnTo>
                  <a:lnTo>
                    <a:pt x="1065549" y="4861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84620" y="3870959"/>
              <a:ext cx="1103630" cy="372110"/>
            </a:xfrm>
            <a:custGeom>
              <a:avLst/>
              <a:gdLst/>
              <a:ahLst/>
              <a:cxnLst/>
              <a:rect l="l" t="t" r="r" b="b"/>
              <a:pathLst>
                <a:path w="1103629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041400" y="0"/>
                  </a:lnTo>
                  <a:lnTo>
                    <a:pt x="1065549" y="4861"/>
                  </a:lnTo>
                  <a:lnTo>
                    <a:pt x="1085246" y="18129"/>
                  </a:lnTo>
                  <a:lnTo>
                    <a:pt x="1098514" y="37826"/>
                  </a:lnTo>
                  <a:lnTo>
                    <a:pt x="1103376" y="61975"/>
                  </a:lnTo>
                  <a:lnTo>
                    <a:pt x="1103376" y="309879"/>
                  </a:lnTo>
                  <a:lnTo>
                    <a:pt x="1098514" y="334029"/>
                  </a:lnTo>
                  <a:lnTo>
                    <a:pt x="1085246" y="353726"/>
                  </a:lnTo>
                  <a:lnTo>
                    <a:pt x="1065549" y="366994"/>
                  </a:lnTo>
                  <a:lnTo>
                    <a:pt x="1041400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215627" y="387095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79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215627" y="387095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79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548876" y="3892677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424673" y="3175761"/>
            <a:ext cx="2009139" cy="386080"/>
            <a:chOff x="7424673" y="3175761"/>
            <a:chExt cx="2009139" cy="386080"/>
          </a:xfrm>
        </p:grpSpPr>
        <p:sp>
          <p:nvSpPr>
            <p:cNvPr id="36" name="object 36"/>
            <p:cNvSpPr/>
            <p:nvPr/>
          </p:nvSpPr>
          <p:spPr>
            <a:xfrm>
              <a:off x="7431023" y="3182111"/>
              <a:ext cx="1996439" cy="373380"/>
            </a:xfrm>
            <a:custGeom>
              <a:avLst/>
              <a:gdLst/>
              <a:ahLst/>
              <a:cxnLst/>
              <a:rect l="l" t="t" r="r" b="b"/>
              <a:pathLst>
                <a:path w="1996440" h="373379">
                  <a:moveTo>
                    <a:pt x="1934209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29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79"/>
                  </a:lnTo>
                  <a:lnTo>
                    <a:pt x="1934209" y="373379"/>
                  </a:lnTo>
                  <a:lnTo>
                    <a:pt x="1958453" y="368496"/>
                  </a:lnTo>
                  <a:lnTo>
                    <a:pt x="1978231" y="355171"/>
                  </a:lnTo>
                  <a:lnTo>
                    <a:pt x="1991556" y="335393"/>
                  </a:lnTo>
                  <a:lnTo>
                    <a:pt x="1996440" y="311150"/>
                  </a:lnTo>
                  <a:lnTo>
                    <a:pt x="1996440" y="62229"/>
                  </a:lnTo>
                  <a:lnTo>
                    <a:pt x="1991556" y="37986"/>
                  </a:lnTo>
                  <a:lnTo>
                    <a:pt x="1978231" y="18208"/>
                  </a:lnTo>
                  <a:lnTo>
                    <a:pt x="1958453" y="4883"/>
                  </a:lnTo>
                  <a:lnTo>
                    <a:pt x="193420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31023" y="3182111"/>
              <a:ext cx="1996439" cy="373380"/>
            </a:xfrm>
            <a:custGeom>
              <a:avLst/>
              <a:gdLst/>
              <a:ahLst/>
              <a:cxnLst/>
              <a:rect l="l" t="t" r="r" b="b"/>
              <a:pathLst>
                <a:path w="1996440" h="373379">
                  <a:moveTo>
                    <a:pt x="0" y="62229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934209" y="0"/>
                  </a:lnTo>
                  <a:lnTo>
                    <a:pt x="1958453" y="4883"/>
                  </a:lnTo>
                  <a:lnTo>
                    <a:pt x="1978231" y="18208"/>
                  </a:lnTo>
                  <a:lnTo>
                    <a:pt x="1991556" y="37986"/>
                  </a:lnTo>
                  <a:lnTo>
                    <a:pt x="1996440" y="62229"/>
                  </a:lnTo>
                  <a:lnTo>
                    <a:pt x="1996440" y="311150"/>
                  </a:lnTo>
                  <a:lnTo>
                    <a:pt x="1991556" y="335393"/>
                  </a:lnTo>
                  <a:lnTo>
                    <a:pt x="1978231" y="355171"/>
                  </a:lnTo>
                  <a:lnTo>
                    <a:pt x="1958453" y="368496"/>
                  </a:lnTo>
                  <a:lnTo>
                    <a:pt x="1934209" y="373379"/>
                  </a:lnTo>
                  <a:lnTo>
                    <a:pt x="62229" y="373379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2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710043" y="3204464"/>
            <a:ext cx="144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567673" y="4737861"/>
            <a:ext cx="1508125" cy="386080"/>
            <a:chOff x="8567673" y="4737861"/>
            <a:chExt cx="1508125" cy="386080"/>
          </a:xfrm>
        </p:grpSpPr>
        <p:sp>
          <p:nvSpPr>
            <p:cNvPr id="40" name="object 40"/>
            <p:cNvSpPr/>
            <p:nvPr/>
          </p:nvSpPr>
          <p:spPr>
            <a:xfrm>
              <a:off x="8574023" y="4744211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79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574023" y="4744211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956293" y="4767198"/>
            <a:ext cx="784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-0.4,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588757" y="3539871"/>
            <a:ext cx="4020185" cy="1584325"/>
            <a:chOff x="7588757" y="3539871"/>
            <a:chExt cx="4020185" cy="1584325"/>
          </a:xfrm>
        </p:grpSpPr>
        <p:sp>
          <p:nvSpPr>
            <p:cNvPr id="44" name="object 44"/>
            <p:cNvSpPr/>
            <p:nvPr/>
          </p:nvSpPr>
          <p:spPr>
            <a:xfrm>
              <a:off x="7588758" y="3539883"/>
              <a:ext cx="2387600" cy="1205230"/>
            </a:xfrm>
            <a:custGeom>
              <a:avLst/>
              <a:gdLst/>
              <a:ahLst/>
              <a:cxnLst/>
              <a:rect l="l" t="t" r="r" b="b"/>
              <a:pathLst>
                <a:path w="2387600" h="1205229">
                  <a:moveTo>
                    <a:pt x="1627886" y="518147"/>
                  </a:moveTo>
                  <a:lnTo>
                    <a:pt x="1606804" y="482968"/>
                  </a:lnTo>
                  <a:lnTo>
                    <a:pt x="1562227" y="408546"/>
                  </a:lnTo>
                  <a:lnTo>
                    <a:pt x="1541741" y="440613"/>
                  </a:lnTo>
                  <a:lnTo>
                    <a:pt x="851535" y="368"/>
                  </a:lnTo>
                  <a:lnTo>
                    <a:pt x="841108" y="16586"/>
                  </a:lnTo>
                  <a:lnTo>
                    <a:pt x="831215" y="0"/>
                  </a:lnTo>
                  <a:lnTo>
                    <a:pt x="88341" y="443255"/>
                  </a:lnTo>
                  <a:lnTo>
                    <a:pt x="68834" y="410578"/>
                  </a:lnTo>
                  <a:lnTo>
                    <a:pt x="0" y="518147"/>
                  </a:lnTo>
                  <a:lnTo>
                    <a:pt x="127381" y="508622"/>
                  </a:lnTo>
                  <a:lnTo>
                    <a:pt x="113728" y="485762"/>
                  </a:lnTo>
                  <a:lnTo>
                    <a:pt x="107899" y="476021"/>
                  </a:lnTo>
                  <a:lnTo>
                    <a:pt x="840841" y="38684"/>
                  </a:lnTo>
                  <a:lnTo>
                    <a:pt x="1521244" y="472719"/>
                  </a:lnTo>
                  <a:lnTo>
                    <a:pt x="1500759" y="504812"/>
                  </a:lnTo>
                  <a:lnTo>
                    <a:pt x="1627886" y="518147"/>
                  </a:lnTo>
                  <a:close/>
                </a:path>
                <a:path w="2387600" h="1205229">
                  <a:moveTo>
                    <a:pt x="2387473" y="718680"/>
                  </a:moveTo>
                  <a:lnTo>
                    <a:pt x="2363978" y="688708"/>
                  </a:lnTo>
                  <a:lnTo>
                    <a:pt x="1812607" y="1119644"/>
                  </a:lnTo>
                  <a:lnTo>
                    <a:pt x="1789176" y="1089647"/>
                  </a:lnTo>
                  <a:lnTo>
                    <a:pt x="1734312" y="1204963"/>
                  </a:lnTo>
                  <a:lnTo>
                    <a:pt x="1859534" y="1179690"/>
                  </a:lnTo>
                  <a:lnTo>
                    <a:pt x="1845233" y="1161402"/>
                  </a:lnTo>
                  <a:lnTo>
                    <a:pt x="1836064" y="1149667"/>
                  </a:lnTo>
                  <a:lnTo>
                    <a:pt x="2387473" y="718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369295" y="4744212"/>
              <a:ext cx="1233170" cy="373380"/>
            </a:xfrm>
            <a:custGeom>
              <a:avLst/>
              <a:gdLst/>
              <a:ahLst/>
              <a:cxnLst/>
              <a:rect l="l" t="t" r="r" b="b"/>
              <a:pathLst>
                <a:path w="1233170" h="373379">
                  <a:moveTo>
                    <a:pt x="1170685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170685" y="373380"/>
                  </a:lnTo>
                  <a:lnTo>
                    <a:pt x="1194929" y="368496"/>
                  </a:lnTo>
                  <a:lnTo>
                    <a:pt x="1214707" y="355171"/>
                  </a:lnTo>
                  <a:lnTo>
                    <a:pt x="1228032" y="335393"/>
                  </a:lnTo>
                  <a:lnTo>
                    <a:pt x="1232915" y="311150"/>
                  </a:lnTo>
                  <a:lnTo>
                    <a:pt x="1232915" y="62230"/>
                  </a:lnTo>
                  <a:lnTo>
                    <a:pt x="1228032" y="37986"/>
                  </a:lnTo>
                  <a:lnTo>
                    <a:pt x="1214707" y="18208"/>
                  </a:lnTo>
                  <a:lnTo>
                    <a:pt x="1194929" y="4883"/>
                  </a:lnTo>
                  <a:lnTo>
                    <a:pt x="117068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369295" y="4744212"/>
              <a:ext cx="1233170" cy="373380"/>
            </a:xfrm>
            <a:custGeom>
              <a:avLst/>
              <a:gdLst/>
              <a:ahLst/>
              <a:cxnLst/>
              <a:rect l="l" t="t" r="r" b="b"/>
              <a:pathLst>
                <a:path w="1233170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170685" y="0"/>
                  </a:lnTo>
                  <a:lnTo>
                    <a:pt x="1194929" y="4883"/>
                  </a:lnTo>
                  <a:lnTo>
                    <a:pt x="1214707" y="18208"/>
                  </a:lnTo>
                  <a:lnTo>
                    <a:pt x="1228032" y="37986"/>
                  </a:lnTo>
                  <a:lnTo>
                    <a:pt x="1232915" y="62230"/>
                  </a:lnTo>
                  <a:lnTo>
                    <a:pt x="1232915" y="311150"/>
                  </a:lnTo>
                  <a:lnTo>
                    <a:pt x="1228032" y="335393"/>
                  </a:lnTo>
                  <a:lnTo>
                    <a:pt x="1214707" y="355171"/>
                  </a:lnTo>
                  <a:lnTo>
                    <a:pt x="1194929" y="368496"/>
                  </a:lnTo>
                  <a:lnTo>
                    <a:pt x="1170685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956418" y="4241673"/>
              <a:ext cx="1031240" cy="506730"/>
            </a:xfrm>
            <a:custGeom>
              <a:avLst/>
              <a:gdLst/>
              <a:ahLst/>
              <a:cxnLst/>
              <a:rect l="l" t="t" r="r" b="b"/>
              <a:pathLst>
                <a:path w="1031240" h="506729">
                  <a:moveTo>
                    <a:pt x="919336" y="472389"/>
                  </a:moveTo>
                  <a:lnTo>
                    <a:pt x="902970" y="506729"/>
                  </a:lnTo>
                  <a:lnTo>
                    <a:pt x="1030731" y="504316"/>
                  </a:lnTo>
                  <a:lnTo>
                    <a:pt x="1012194" y="480568"/>
                  </a:lnTo>
                  <a:lnTo>
                    <a:pt x="936498" y="480568"/>
                  </a:lnTo>
                  <a:lnTo>
                    <a:pt x="919336" y="472389"/>
                  </a:lnTo>
                  <a:close/>
                </a:path>
                <a:path w="1031240" h="506729">
                  <a:moveTo>
                    <a:pt x="935735" y="437981"/>
                  </a:moveTo>
                  <a:lnTo>
                    <a:pt x="919336" y="472389"/>
                  </a:lnTo>
                  <a:lnTo>
                    <a:pt x="936498" y="480568"/>
                  </a:lnTo>
                  <a:lnTo>
                    <a:pt x="952880" y="446150"/>
                  </a:lnTo>
                  <a:lnTo>
                    <a:pt x="935735" y="437981"/>
                  </a:lnTo>
                  <a:close/>
                </a:path>
                <a:path w="1031240" h="506729">
                  <a:moveTo>
                    <a:pt x="952119" y="403606"/>
                  </a:moveTo>
                  <a:lnTo>
                    <a:pt x="935735" y="437981"/>
                  </a:lnTo>
                  <a:lnTo>
                    <a:pt x="952880" y="446150"/>
                  </a:lnTo>
                  <a:lnTo>
                    <a:pt x="936498" y="480568"/>
                  </a:lnTo>
                  <a:lnTo>
                    <a:pt x="1012194" y="480568"/>
                  </a:lnTo>
                  <a:lnTo>
                    <a:pt x="952119" y="403606"/>
                  </a:lnTo>
                  <a:close/>
                </a:path>
                <a:path w="1031240" h="506729">
                  <a:moveTo>
                    <a:pt x="16509" y="0"/>
                  </a:moveTo>
                  <a:lnTo>
                    <a:pt x="0" y="34289"/>
                  </a:lnTo>
                  <a:lnTo>
                    <a:pt x="919336" y="472389"/>
                  </a:lnTo>
                  <a:lnTo>
                    <a:pt x="935735" y="437981"/>
                  </a:lnTo>
                  <a:lnTo>
                    <a:pt x="165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563359" y="3843859"/>
            <a:ext cx="829944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0.6,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2.7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595864" y="4710866"/>
            <a:ext cx="783590" cy="86995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-0.4,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  <a:p>
            <a:pPr marL="182245">
              <a:lnSpc>
                <a:spcPct val="100000"/>
              </a:lnSpc>
              <a:spcBef>
                <a:spcPts val="68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0.7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727440" y="5129021"/>
            <a:ext cx="583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0.7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939029" y="3400805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919089" y="3418290"/>
            <a:ext cx="478155" cy="478155"/>
          </a:xfrm>
          <a:custGeom>
            <a:avLst/>
            <a:gdLst/>
            <a:ahLst/>
            <a:cxnLst/>
            <a:rect l="l" t="t" r="r" b="b"/>
            <a:pathLst>
              <a:path w="478154" h="478154">
                <a:moveTo>
                  <a:pt x="420330" y="0"/>
                </a:moveTo>
                <a:lnTo>
                  <a:pt x="238839" y="181577"/>
                </a:lnTo>
                <a:lnTo>
                  <a:pt x="57348" y="0"/>
                </a:lnTo>
                <a:lnTo>
                  <a:pt x="0" y="57360"/>
                </a:lnTo>
                <a:lnTo>
                  <a:pt x="181491" y="238960"/>
                </a:lnTo>
                <a:lnTo>
                  <a:pt x="0" y="420559"/>
                </a:lnTo>
                <a:lnTo>
                  <a:pt x="57348" y="477942"/>
                </a:lnTo>
                <a:lnTo>
                  <a:pt x="238839" y="296342"/>
                </a:lnTo>
                <a:lnTo>
                  <a:pt x="420330" y="477942"/>
                </a:lnTo>
                <a:lnTo>
                  <a:pt x="477679" y="420559"/>
                </a:lnTo>
                <a:lnTo>
                  <a:pt x="296188" y="238960"/>
                </a:lnTo>
                <a:lnTo>
                  <a:pt x="477678" y="57360"/>
                </a:lnTo>
                <a:lnTo>
                  <a:pt x="420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49268" y="3385464"/>
            <a:ext cx="523875" cy="525780"/>
          </a:xfrm>
          <a:custGeom>
            <a:avLst/>
            <a:gdLst/>
            <a:ahLst/>
            <a:cxnLst/>
            <a:rect l="l" t="t" r="r" b="b"/>
            <a:pathLst>
              <a:path w="523875" h="525779">
                <a:moveTo>
                  <a:pt x="523430" y="223862"/>
                </a:moveTo>
                <a:lnTo>
                  <a:pt x="300977" y="223862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3862"/>
                </a:lnTo>
                <a:lnTo>
                  <a:pt x="0" y="223862"/>
                </a:lnTo>
                <a:lnTo>
                  <a:pt x="0" y="301447"/>
                </a:lnTo>
                <a:lnTo>
                  <a:pt x="222453" y="301447"/>
                </a:lnTo>
                <a:lnTo>
                  <a:pt x="222453" y="525297"/>
                </a:lnTo>
                <a:lnTo>
                  <a:pt x="300977" y="525297"/>
                </a:lnTo>
                <a:lnTo>
                  <a:pt x="300977" y="301447"/>
                </a:lnTo>
                <a:lnTo>
                  <a:pt x="523430" y="301447"/>
                </a:lnTo>
                <a:lnTo>
                  <a:pt x="523430" y="223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498475" y="1590039"/>
          <a:ext cx="3463289" cy="1397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9300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44475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335"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200" spc="-2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???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3" name="object 3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9" name="object 9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8842" y="1929129"/>
            <a:ext cx="2766695" cy="384810"/>
            <a:chOff x="8768842" y="1929129"/>
            <a:chExt cx="2766695" cy="384810"/>
          </a:xfrm>
        </p:grpSpPr>
        <p:sp>
          <p:nvSpPr>
            <p:cNvPr id="13" name="object 13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2" name="object 22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6478270" y="3864609"/>
            <a:ext cx="4239260" cy="384810"/>
            <a:chOff x="6478270" y="3864609"/>
            <a:chExt cx="4239260" cy="384810"/>
          </a:xfrm>
        </p:grpSpPr>
        <p:sp>
          <p:nvSpPr>
            <p:cNvPr id="30" name="object 30"/>
            <p:cNvSpPr/>
            <p:nvPr/>
          </p:nvSpPr>
          <p:spPr>
            <a:xfrm>
              <a:off x="6484620" y="3870959"/>
              <a:ext cx="1103630" cy="372110"/>
            </a:xfrm>
            <a:custGeom>
              <a:avLst/>
              <a:gdLst/>
              <a:ahLst/>
              <a:cxnLst/>
              <a:rect l="l" t="t" r="r" b="b"/>
              <a:pathLst>
                <a:path w="1103629" h="372110">
                  <a:moveTo>
                    <a:pt x="1041400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041400" y="371856"/>
                  </a:lnTo>
                  <a:lnTo>
                    <a:pt x="1065549" y="366994"/>
                  </a:lnTo>
                  <a:lnTo>
                    <a:pt x="1085246" y="353726"/>
                  </a:lnTo>
                  <a:lnTo>
                    <a:pt x="1098514" y="334029"/>
                  </a:lnTo>
                  <a:lnTo>
                    <a:pt x="1103376" y="309879"/>
                  </a:lnTo>
                  <a:lnTo>
                    <a:pt x="1103376" y="61975"/>
                  </a:lnTo>
                  <a:lnTo>
                    <a:pt x="1098514" y="37826"/>
                  </a:lnTo>
                  <a:lnTo>
                    <a:pt x="1085246" y="18129"/>
                  </a:lnTo>
                  <a:lnTo>
                    <a:pt x="1065549" y="4861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84620" y="3870959"/>
              <a:ext cx="1103630" cy="372110"/>
            </a:xfrm>
            <a:custGeom>
              <a:avLst/>
              <a:gdLst/>
              <a:ahLst/>
              <a:cxnLst/>
              <a:rect l="l" t="t" r="r" b="b"/>
              <a:pathLst>
                <a:path w="1103629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041400" y="0"/>
                  </a:lnTo>
                  <a:lnTo>
                    <a:pt x="1065549" y="4861"/>
                  </a:lnTo>
                  <a:lnTo>
                    <a:pt x="1085246" y="18129"/>
                  </a:lnTo>
                  <a:lnTo>
                    <a:pt x="1098514" y="37826"/>
                  </a:lnTo>
                  <a:lnTo>
                    <a:pt x="1103376" y="61975"/>
                  </a:lnTo>
                  <a:lnTo>
                    <a:pt x="1103376" y="309879"/>
                  </a:lnTo>
                  <a:lnTo>
                    <a:pt x="1098514" y="334029"/>
                  </a:lnTo>
                  <a:lnTo>
                    <a:pt x="1085246" y="353726"/>
                  </a:lnTo>
                  <a:lnTo>
                    <a:pt x="1065549" y="366994"/>
                  </a:lnTo>
                  <a:lnTo>
                    <a:pt x="1041400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215627" y="387095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79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215627" y="387095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79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548876" y="3892677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424673" y="3175761"/>
            <a:ext cx="2009139" cy="386080"/>
            <a:chOff x="7424673" y="3175761"/>
            <a:chExt cx="2009139" cy="386080"/>
          </a:xfrm>
        </p:grpSpPr>
        <p:sp>
          <p:nvSpPr>
            <p:cNvPr id="36" name="object 36"/>
            <p:cNvSpPr/>
            <p:nvPr/>
          </p:nvSpPr>
          <p:spPr>
            <a:xfrm>
              <a:off x="7431023" y="3182111"/>
              <a:ext cx="1996439" cy="373380"/>
            </a:xfrm>
            <a:custGeom>
              <a:avLst/>
              <a:gdLst/>
              <a:ahLst/>
              <a:cxnLst/>
              <a:rect l="l" t="t" r="r" b="b"/>
              <a:pathLst>
                <a:path w="1996440" h="373379">
                  <a:moveTo>
                    <a:pt x="1934209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29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79"/>
                  </a:lnTo>
                  <a:lnTo>
                    <a:pt x="1934209" y="373379"/>
                  </a:lnTo>
                  <a:lnTo>
                    <a:pt x="1958453" y="368496"/>
                  </a:lnTo>
                  <a:lnTo>
                    <a:pt x="1978231" y="355171"/>
                  </a:lnTo>
                  <a:lnTo>
                    <a:pt x="1991556" y="335393"/>
                  </a:lnTo>
                  <a:lnTo>
                    <a:pt x="1996440" y="311150"/>
                  </a:lnTo>
                  <a:lnTo>
                    <a:pt x="1996440" y="62229"/>
                  </a:lnTo>
                  <a:lnTo>
                    <a:pt x="1991556" y="37986"/>
                  </a:lnTo>
                  <a:lnTo>
                    <a:pt x="1978231" y="18208"/>
                  </a:lnTo>
                  <a:lnTo>
                    <a:pt x="1958453" y="4883"/>
                  </a:lnTo>
                  <a:lnTo>
                    <a:pt x="193420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31023" y="3182111"/>
              <a:ext cx="1996439" cy="373380"/>
            </a:xfrm>
            <a:custGeom>
              <a:avLst/>
              <a:gdLst/>
              <a:ahLst/>
              <a:cxnLst/>
              <a:rect l="l" t="t" r="r" b="b"/>
              <a:pathLst>
                <a:path w="1996440" h="373379">
                  <a:moveTo>
                    <a:pt x="0" y="62229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934209" y="0"/>
                  </a:lnTo>
                  <a:lnTo>
                    <a:pt x="1958453" y="4883"/>
                  </a:lnTo>
                  <a:lnTo>
                    <a:pt x="1978231" y="18208"/>
                  </a:lnTo>
                  <a:lnTo>
                    <a:pt x="1991556" y="37986"/>
                  </a:lnTo>
                  <a:lnTo>
                    <a:pt x="1996440" y="62229"/>
                  </a:lnTo>
                  <a:lnTo>
                    <a:pt x="1996440" y="311150"/>
                  </a:lnTo>
                  <a:lnTo>
                    <a:pt x="1991556" y="335393"/>
                  </a:lnTo>
                  <a:lnTo>
                    <a:pt x="1978231" y="355171"/>
                  </a:lnTo>
                  <a:lnTo>
                    <a:pt x="1958453" y="368496"/>
                  </a:lnTo>
                  <a:lnTo>
                    <a:pt x="1934209" y="373379"/>
                  </a:lnTo>
                  <a:lnTo>
                    <a:pt x="62229" y="373379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2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710043" y="3204464"/>
            <a:ext cx="144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567673" y="4737861"/>
            <a:ext cx="1508125" cy="386080"/>
            <a:chOff x="8567673" y="4737861"/>
            <a:chExt cx="1508125" cy="386080"/>
          </a:xfrm>
        </p:grpSpPr>
        <p:sp>
          <p:nvSpPr>
            <p:cNvPr id="40" name="object 40"/>
            <p:cNvSpPr/>
            <p:nvPr/>
          </p:nvSpPr>
          <p:spPr>
            <a:xfrm>
              <a:off x="8574023" y="4744211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79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574023" y="4744211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956293" y="4767198"/>
            <a:ext cx="784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-0.4,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588757" y="3539871"/>
            <a:ext cx="4020185" cy="1584325"/>
            <a:chOff x="7588757" y="3539871"/>
            <a:chExt cx="4020185" cy="1584325"/>
          </a:xfrm>
        </p:grpSpPr>
        <p:sp>
          <p:nvSpPr>
            <p:cNvPr id="44" name="object 44"/>
            <p:cNvSpPr/>
            <p:nvPr/>
          </p:nvSpPr>
          <p:spPr>
            <a:xfrm>
              <a:off x="7588758" y="3539883"/>
              <a:ext cx="2387600" cy="1205230"/>
            </a:xfrm>
            <a:custGeom>
              <a:avLst/>
              <a:gdLst/>
              <a:ahLst/>
              <a:cxnLst/>
              <a:rect l="l" t="t" r="r" b="b"/>
              <a:pathLst>
                <a:path w="2387600" h="1205229">
                  <a:moveTo>
                    <a:pt x="1627886" y="518147"/>
                  </a:moveTo>
                  <a:lnTo>
                    <a:pt x="1606804" y="482968"/>
                  </a:lnTo>
                  <a:lnTo>
                    <a:pt x="1562227" y="408546"/>
                  </a:lnTo>
                  <a:lnTo>
                    <a:pt x="1541741" y="440613"/>
                  </a:lnTo>
                  <a:lnTo>
                    <a:pt x="851535" y="368"/>
                  </a:lnTo>
                  <a:lnTo>
                    <a:pt x="841108" y="16586"/>
                  </a:lnTo>
                  <a:lnTo>
                    <a:pt x="831215" y="0"/>
                  </a:lnTo>
                  <a:lnTo>
                    <a:pt x="88341" y="443255"/>
                  </a:lnTo>
                  <a:lnTo>
                    <a:pt x="68834" y="410578"/>
                  </a:lnTo>
                  <a:lnTo>
                    <a:pt x="0" y="518147"/>
                  </a:lnTo>
                  <a:lnTo>
                    <a:pt x="127381" y="508622"/>
                  </a:lnTo>
                  <a:lnTo>
                    <a:pt x="113728" y="485762"/>
                  </a:lnTo>
                  <a:lnTo>
                    <a:pt x="107899" y="476021"/>
                  </a:lnTo>
                  <a:lnTo>
                    <a:pt x="840841" y="38684"/>
                  </a:lnTo>
                  <a:lnTo>
                    <a:pt x="1521244" y="472719"/>
                  </a:lnTo>
                  <a:lnTo>
                    <a:pt x="1500759" y="504812"/>
                  </a:lnTo>
                  <a:lnTo>
                    <a:pt x="1627886" y="518147"/>
                  </a:lnTo>
                  <a:close/>
                </a:path>
                <a:path w="2387600" h="1205229">
                  <a:moveTo>
                    <a:pt x="2387473" y="718680"/>
                  </a:moveTo>
                  <a:lnTo>
                    <a:pt x="2363978" y="688708"/>
                  </a:lnTo>
                  <a:lnTo>
                    <a:pt x="1812607" y="1119644"/>
                  </a:lnTo>
                  <a:lnTo>
                    <a:pt x="1789176" y="1089647"/>
                  </a:lnTo>
                  <a:lnTo>
                    <a:pt x="1734312" y="1204963"/>
                  </a:lnTo>
                  <a:lnTo>
                    <a:pt x="1859534" y="1179690"/>
                  </a:lnTo>
                  <a:lnTo>
                    <a:pt x="1845233" y="1161402"/>
                  </a:lnTo>
                  <a:lnTo>
                    <a:pt x="1836064" y="1149667"/>
                  </a:lnTo>
                  <a:lnTo>
                    <a:pt x="2387473" y="718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369295" y="4744212"/>
              <a:ext cx="1233170" cy="373380"/>
            </a:xfrm>
            <a:custGeom>
              <a:avLst/>
              <a:gdLst/>
              <a:ahLst/>
              <a:cxnLst/>
              <a:rect l="l" t="t" r="r" b="b"/>
              <a:pathLst>
                <a:path w="1233170" h="373379">
                  <a:moveTo>
                    <a:pt x="1170685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170685" y="373380"/>
                  </a:lnTo>
                  <a:lnTo>
                    <a:pt x="1194929" y="368496"/>
                  </a:lnTo>
                  <a:lnTo>
                    <a:pt x="1214707" y="355171"/>
                  </a:lnTo>
                  <a:lnTo>
                    <a:pt x="1228032" y="335393"/>
                  </a:lnTo>
                  <a:lnTo>
                    <a:pt x="1232915" y="311150"/>
                  </a:lnTo>
                  <a:lnTo>
                    <a:pt x="1232915" y="62230"/>
                  </a:lnTo>
                  <a:lnTo>
                    <a:pt x="1228032" y="37986"/>
                  </a:lnTo>
                  <a:lnTo>
                    <a:pt x="1214707" y="18208"/>
                  </a:lnTo>
                  <a:lnTo>
                    <a:pt x="1194929" y="4883"/>
                  </a:lnTo>
                  <a:lnTo>
                    <a:pt x="117068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369295" y="4744212"/>
              <a:ext cx="1233170" cy="373380"/>
            </a:xfrm>
            <a:custGeom>
              <a:avLst/>
              <a:gdLst/>
              <a:ahLst/>
              <a:cxnLst/>
              <a:rect l="l" t="t" r="r" b="b"/>
              <a:pathLst>
                <a:path w="1233170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170685" y="0"/>
                  </a:lnTo>
                  <a:lnTo>
                    <a:pt x="1194929" y="4883"/>
                  </a:lnTo>
                  <a:lnTo>
                    <a:pt x="1214707" y="18208"/>
                  </a:lnTo>
                  <a:lnTo>
                    <a:pt x="1228032" y="37986"/>
                  </a:lnTo>
                  <a:lnTo>
                    <a:pt x="1232915" y="62230"/>
                  </a:lnTo>
                  <a:lnTo>
                    <a:pt x="1232915" y="311150"/>
                  </a:lnTo>
                  <a:lnTo>
                    <a:pt x="1228032" y="335393"/>
                  </a:lnTo>
                  <a:lnTo>
                    <a:pt x="1214707" y="355171"/>
                  </a:lnTo>
                  <a:lnTo>
                    <a:pt x="1194929" y="368496"/>
                  </a:lnTo>
                  <a:lnTo>
                    <a:pt x="1170685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956418" y="4241673"/>
              <a:ext cx="1031240" cy="506730"/>
            </a:xfrm>
            <a:custGeom>
              <a:avLst/>
              <a:gdLst/>
              <a:ahLst/>
              <a:cxnLst/>
              <a:rect l="l" t="t" r="r" b="b"/>
              <a:pathLst>
                <a:path w="1031240" h="506729">
                  <a:moveTo>
                    <a:pt x="919336" y="472389"/>
                  </a:moveTo>
                  <a:lnTo>
                    <a:pt x="902970" y="506729"/>
                  </a:lnTo>
                  <a:lnTo>
                    <a:pt x="1030731" y="504316"/>
                  </a:lnTo>
                  <a:lnTo>
                    <a:pt x="1012194" y="480568"/>
                  </a:lnTo>
                  <a:lnTo>
                    <a:pt x="936498" y="480568"/>
                  </a:lnTo>
                  <a:lnTo>
                    <a:pt x="919336" y="472389"/>
                  </a:lnTo>
                  <a:close/>
                </a:path>
                <a:path w="1031240" h="506729">
                  <a:moveTo>
                    <a:pt x="935735" y="437981"/>
                  </a:moveTo>
                  <a:lnTo>
                    <a:pt x="919336" y="472389"/>
                  </a:lnTo>
                  <a:lnTo>
                    <a:pt x="936498" y="480568"/>
                  </a:lnTo>
                  <a:lnTo>
                    <a:pt x="952880" y="446150"/>
                  </a:lnTo>
                  <a:lnTo>
                    <a:pt x="935735" y="437981"/>
                  </a:lnTo>
                  <a:close/>
                </a:path>
                <a:path w="1031240" h="506729">
                  <a:moveTo>
                    <a:pt x="952119" y="403606"/>
                  </a:moveTo>
                  <a:lnTo>
                    <a:pt x="935735" y="437981"/>
                  </a:lnTo>
                  <a:lnTo>
                    <a:pt x="952880" y="446150"/>
                  </a:lnTo>
                  <a:lnTo>
                    <a:pt x="936498" y="480568"/>
                  </a:lnTo>
                  <a:lnTo>
                    <a:pt x="1012194" y="480568"/>
                  </a:lnTo>
                  <a:lnTo>
                    <a:pt x="952119" y="403606"/>
                  </a:lnTo>
                  <a:close/>
                </a:path>
                <a:path w="1031240" h="506729">
                  <a:moveTo>
                    <a:pt x="16509" y="0"/>
                  </a:moveTo>
                  <a:lnTo>
                    <a:pt x="0" y="34289"/>
                  </a:lnTo>
                  <a:lnTo>
                    <a:pt x="919336" y="472389"/>
                  </a:lnTo>
                  <a:lnTo>
                    <a:pt x="935735" y="437981"/>
                  </a:lnTo>
                  <a:lnTo>
                    <a:pt x="165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563359" y="3843859"/>
            <a:ext cx="829944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0.6,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2.7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595864" y="4710866"/>
            <a:ext cx="783590" cy="86995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-0.4,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  <a:p>
            <a:pPr marL="182245">
              <a:lnSpc>
                <a:spcPct val="100000"/>
              </a:lnSpc>
              <a:spcBef>
                <a:spcPts val="68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0.7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727440" y="5129021"/>
            <a:ext cx="583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0.7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939029" y="3400805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919089" y="3418290"/>
            <a:ext cx="478155" cy="478155"/>
          </a:xfrm>
          <a:custGeom>
            <a:avLst/>
            <a:gdLst/>
            <a:ahLst/>
            <a:cxnLst/>
            <a:rect l="l" t="t" r="r" b="b"/>
            <a:pathLst>
              <a:path w="478154" h="478154">
                <a:moveTo>
                  <a:pt x="420330" y="0"/>
                </a:moveTo>
                <a:lnTo>
                  <a:pt x="238839" y="181577"/>
                </a:lnTo>
                <a:lnTo>
                  <a:pt x="57348" y="0"/>
                </a:lnTo>
                <a:lnTo>
                  <a:pt x="0" y="57360"/>
                </a:lnTo>
                <a:lnTo>
                  <a:pt x="181491" y="238960"/>
                </a:lnTo>
                <a:lnTo>
                  <a:pt x="0" y="420559"/>
                </a:lnTo>
                <a:lnTo>
                  <a:pt x="57348" y="477942"/>
                </a:lnTo>
                <a:lnTo>
                  <a:pt x="238839" y="296342"/>
                </a:lnTo>
                <a:lnTo>
                  <a:pt x="420330" y="477942"/>
                </a:lnTo>
                <a:lnTo>
                  <a:pt x="477679" y="420559"/>
                </a:lnTo>
                <a:lnTo>
                  <a:pt x="296188" y="238960"/>
                </a:lnTo>
                <a:lnTo>
                  <a:pt x="477678" y="57360"/>
                </a:lnTo>
                <a:lnTo>
                  <a:pt x="420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49268" y="3385464"/>
            <a:ext cx="523875" cy="525780"/>
          </a:xfrm>
          <a:custGeom>
            <a:avLst/>
            <a:gdLst/>
            <a:ahLst/>
            <a:cxnLst/>
            <a:rect l="l" t="t" r="r" b="b"/>
            <a:pathLst>
              <a:path w="523875" h="525779">
                <a:moveTo>
                  <a:pt x="523430" y="223862"/>
                </a:moveTo>
                <a:lnTo>
                  <a:pt x="300977" y="223862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3862"/>
                </a:lnTo>
                <a:lnTo>
                  <a:pt x="0" y="223862"/>
                </a:lnTo>
                <a:lnTo>
                  <a:pt x="0" y="301447"/>
                </a:lnTo>
                <a:lnTo>
                  <a:pt x="222453" y="301447"/>
                </a:lnTo>
                <a:lnTo>
                  <a:pt x="222453" y="525297"/>
                </a:lnTo>
                <a:lnTo>
                  <a:pt x="300977" y="525297"/>
                </a:lnTo>
                <a:lnTo>
                  <a:pt x="300977" y="301447"/>
                </a:lnTo>
                <a:lnTo>
                  <a:pt x="523430" y="301447"/>
                </a:lnTo>
                <a:lnTo>
                  <a:pt x="523430" y="223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498475" y="1590039"/>
          <a:ext cx="3463289" cy="1397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9300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44475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335"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200" spc="-2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???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" name="object 55"/>
          <p:cNvSpPr txBox="1"/>
          <p:nvPr/>
        </p:nvSpPr>
        <p:spPr>
          <a:xfrm>
            <a:off x="664870" y="4573016"/>
            <a:ext cx="4780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Log(odds) Prediction</a:t>
            </a:r>
            <a:r>
              <a:rPr sz="1800" spc="4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0.7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(0.6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1.4)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(0.6 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2.7)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3" name="object 3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9" name="object 9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8842" y="1929129"/>
            <a:ext cx="2766695" cy="384810"/>
            <a:chOff x="8768842" y="1929129"/>
            <a:chExt cx="2766695" cy="384810"/>
          </a:xfrm>
        </p:grpSpPr>
        <p:sp>
          <p:nvSpPr>
            <p:cNvPr id="13" name="object 13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2" name="object 22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6478270" y="3864609"/>
            <a:ext cx="4239260" cy="384810"/>
            <a:chOff x="6478270" y="3864609"/>
            <a:chExt cx="4239260" cy="384810"/>
          </a:xfrm>
        </p:grpSpPr>
        <p:sp>
          <p:nvSpPr>
            <p:cNvPr id="30" name="object 30"/>
            <p:cNvSpPr/>
            <p:nvPr/>
          </p:nvSpPr>
          <p:spPr>
            <a:xfrm>
              <a:off x="6484620" y="3870959"/>
              <a:ext cx="1103630" cy="372110"/>
            </a:xfrm>
            <a:custGeom>
              <a:avLst/>
              <a:gdLst/>
              <a:ahLst/>
              <a:cxnLst/>
              <a:rect l="l" t="t" r="r" b="b"/>
              <a:pathLst>
                <a:path w="1103629" h="372110">
                  <a:moveTo>
                    <a:pt x="1041400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041400" y="371856"/>
                  </a:lnTo>
                  <a:lnTo>
                    <a:pt x="1065549" y="366994"/>
                  </a:lnTo>
                  <a:lnTo>
                    <a:pt x="1085246" y="353726"/>
                  </a:lnTo>
                  <a:lnTo>
                    <a:pt x="1098514" y="334029"/>
                  </a:lnTo>
                  <a:lnTo>
                    <a:pt x="1103376" y="309879"/>
                  </a:lnTo>
                  <a:lnTo>
                    <a:pt x="1103376" y="61975"/>
                  </a:lnTo>
                  <a:lnTo>
                    <a:pt x="1098514" y="37826"/>
                  </a:lnTo>
                  <a:lnTo>
                    <a:pt x="1085246" y="18129"/>
                  </a:lnTo>
                  <a:lnTo>
                    <a:pt x="1065549" y="4861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84620" y="3870959"/>
              <a:ext cx="1103630" cy="372110"/>
            </a:xfrm>
            <a:custGeom>
              <a:avLst/>
              <a:gdLst/>
              <a:ahLst/>
              <a:cxnLst/>
              <a:rect l="l" t="t" r="r" b="b"/>
              <a:pathLst>
                <a:path w="1103629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041400" y="0"/>
                  </a:lnTo>
                  <a:lnTo>
                    <a:pt x="1065549" y="4861"/>
                  </a:lnTo>
                  <a:lnTo>
                    <a:pt x="1085246" y="18129"/>
                  </a:lnTo>
                  <a:lnTo>
                    <a:pt x="1098514" y="37826"/>
                  </a:lnTo>
                  <a:lnTo>
                    <a:pt x="1103376" y="61975"/>
                  </a:lnTo>
                  <a:lnTo>
                    <a:pt x="1103376" y="309879"/>
                  </a:lnTo>
                  <a:lnTo>
                    <a:pt x="1098514" y="334029"/>
                  </a:lnTo>
                  <a:lnTo>
                    <a:pt x="1085246" y="353726"/>
                  </a:lnTo>
                  <a:lnTo>
                    <a:pt x="1065549" y="366994"/>
                  </a:lnTo>
                  <a:lnTo>
                    <a:pt x="1041400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215627" y="387095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79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215627" y="387095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79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548876" y="3892677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424673" y="3175761"/>
            <a:ext cx="2009139" cy="386080"/>
            <a:chOff x="7424673" y="3175761"/>
            <a:chExt cx="2009139" cy="386080"/>
          </a:xfrm>
        </p:grpSpPr>
        <p:sp>
          <p:nvSpPr>
            <p:cNvPr id="36" name="object 36"/>
            <p:cNvSpPr/>
            <p:nvPr/>
          </p:nvSpPr>
          <p:spPr>
            <a:xfrm>
              <a:off x="7431023" y="3182111"/>
              <a:ext cx="1996439" cy="373380"/>
            </a:xfrm>
            <a:custGeom>
              <a:avLst/>
              <a:gdLst/>
              <a:ahLst/>
              <a:cxnLst/>
              <a:rect l="l" t="t" r="r" b="b"/>
              <a:pathLst>
                <a:path w="1996440" h="373379">
                  <a:moveTo>
                    <a:pt x="1934209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29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79"/>
                  </a:lnTo>
                  <a:lnTo>
                    <a:pt x="1934209" y="373379"/>
                  </a:lnTo>
                  <a:lnTo>
                    <a:pt x="1958453" y="368496"/>
                  </a:lnTo>
                  <a:lnTo>
                    <a:pt x="1978231" y="355171"/>
                  </a:lnTo>
                  <a:lnTo>
                    <a:pt x="1991556" y="335393"/>
                  </a:lnTo>
                  <a:lnTo>
                    <a:pt x="1996440" y="311150"/>
                  </a:lnTo>
                  <a:lnTo>
                    <a:pt x="1996440" y="62229"/>
                  </a:lnTo>
                  <a:lnTo>
                    <a:pt x="1991556" y="37986"/>
                  </a:lnTo>
                  <a:lnTo>
                    <a:pt x="1978231" y="18208"/>
                  </a:lnTo>
                  <a:lnTo>
                    <a:pt x="1958453" y="4883"/>
                  </a:lnTo>
                  <a:lnTo>
                    <a:pt x="193420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31023" y="3182111"/>
              <a:ext cx="1996439" cy="373380"/>
            </a:xfrm>
            <a:custGeom>
              <a:avLst/>
              <a:gdLst/>
              <a:ahLst/>
              <a:cxnLst/>
              <a:rect l="l" t="t" r="r" b="b"/>
              <a:pathLst>
                <a:path w="1996440" h="373379">
                  <a:moveTo>
                    <a:pt x="0" y="62229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934209" y="0"/>
                  </a:lnTo>
                  <a:lnTo>
                    <a:pt x="1958453" y="4883"/>
                  </a:lnTo>
                  <a:lnTo>
                    <a:pt x="1978231" y="18208"/>
                  </a:lnTo>
                  <a:lnTo>
                    <a:pt x="1991556" y="37986"/>
                  </a:lnTo>
                  <a:lnTo>
                    <a:pt x="1996440" y="62229"/>
                  </a:lnTo>
                  <a:lnTo>
                    <a:pt x="1996440" y="311150"/>
                  </a:lnTo>
                  <a:lnTo>
                    <a:pt x="1991556" y="335393"/>
                  </a:lnTo>
                  <a:lnTo>
                    <a:pt x="1978231" y="355171"/>
                  </a:lnTo>
                  <a:lnTo>
                    <a:pt x="1958453" y="368496"/>
                  </a:lnTo>
                  <a:lnTo>
                    <a:pt x="1934209" y="373379"/>
                  </a:lnTo>
                  <a:lnTo>
                    <a:pt x="62229" y="373379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2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710043" y="3204464"/>
            <a:ext cx="144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567673" y="4737861"/>
            <a:ext cx="1508125" cy="386080"/>
            <a:chOff x="8567673" y="4737861"/>
            <a:chExt cx="1508125" cy="386080"/>
          </a:xfrm>
        </p:grpSpPr>
        <p:sp>
          <p:nvSpPr>
            <p:cNvPr id="40" name="object 40"/>
            <p:cNvSpPr/>
            <p:nvPr/>
          </p:nvSpPr>
          <p:spPr>
            <a:xfrm>
              <a:off x="8574023" y="4744211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79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574023" y="4744211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956293" y="4767198"/>
            <a:ext cx="784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-0.4,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588757" y="3539871"/>
            <a:ext cx="4020185" cy="1584325"/>
            <a:chOff x="7588757" y="3539871"/>
            <a:chExt cx="4020185" cy="1584325"/>
          </a:xfrm>
        </p:grpSpPr>
        <p:sp>
          <p:nvSpPr>
            <p:cNvPr id="44" name="object 44"/>
            <p:cNvSpPr/>
            <p:nvPr/>
          </p:nvSpPr>
          <p:spPr>
            <a:xfrm>
              <a:off x="7588758" y="3539883"/>
              <a:ext cx="2387600" cy="1205230"/>
            </a:xfrm>
            <a:custGeom>
              <a:avLst/>
              <a:gdLst/>
              <a:ahLst/>
              <a:cxnLst/>
              <a:rect l="l" t="t" r="r" b="b"/>
              <a:pathLst>
                <a:path w="2387600" h="1205229">
                  <a:moveTo>
                    <a:pt x="1627886" y="518147"/>
                  </a:moveTo>
                  <a:lnTo>
                    <a:pt x="1606804" y="482968"/>
                  </a:lnTo>
                  <a:lnTo>
                    <a:pt x="1562227" y="408546"/>
                  </a:lnTo>
                  <a:lnTo>
                    <a:pt x="1541741" y="440613"/>
                  </a:lnTo>
                  <a:lnTo>
                    <a:pt x="851535" y="368"/>
                  </a:lnTo>
                  <a:lnTo>
                    <a:pt x="841108" y="16586"/>
                  </a:lnTo>
                  <a:lnTo>
                    <a:pt x="831215" y="0"/>
                  </a:lnTo>
                  <a:lnTo>
                    <a:pt x="88341" y="443255"/>
                  </a:lnTo>
                  <a:lnTo>
                    <a:pt x="68834" y="410578"/>
                  </a:lnTo>
                  <a:lnTo>
                    <a:pt x="0" y="518147"/>
                  </a:lnTo>
                  <a:lnTo>
                    <a:pt x="127381" y="508622"/>
                  </a:lnTo>
                  <a:lnTo>
                    <a:pt x="113728" y="485762"/>
                  </a:lnTo>
                  <a:lnTo>
                    <a:pt x="107899" y="476021"/>
                  </a:lnTo>
                  <a:lnTo>
                    <a:pt x="840841" y="38684"/>
                  </a:lnTo>
                  <a:lnTo>
                    <a:pt x="1521244" y="472719"/>
                  </a:lnTo>
                  <a:lnTo>
                    <a:pt x="1500759" y="504812"/>
                  </a:lnTo>
                  <a:lnTo>
                    <a:pt x="1627886" y="518147"/>
                  </a:lnTo>
                  <a:close/>
                </a:path>
                <a:path w="2387600" h="1205229">
                  <a:moveTo>
                    <a:pt x="2387473" y="718680"/>
                  </a:moveTo>
                  <a:lnTo>
                    <a:pt x="2363978" y="688708"/>
                  </a:lnTo>
                  <a:lnTo>
                    <a:pt x="1812607" y="1119644"/>
                  </a:lnTo>
                  <a:lnTo>
                    <a:pt x="1789176" y="1089647"/>
                  </a:lnTo>
                  <a:lnTo>
                    <a:pt x="1734312" y="1204963"/>
                  </a:lnTo>
                  <a:lnTo>
                    <a:pt x="1859534" y="1179690"/>
                  </a:lnTo>
                  <a:lnTo>
                    <a:pt x="1845233" y="1161402"/>
                  </a:lnTo>
                  <a:lnTo>
                    <a:pt x="1836064" y="1149667"/>
                  </a:lnTo>
                  <a:lnTo>
                    <a:pt x="2387473" y="718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369295" y="4744212"/>
              <a:ext cx="1233170" cy="373380"/>
            </a:xfrm>
            <a:custGeom>
              <a:avLst/>
              <a:gdLst/>
              <a:ahLst/>
              <a:cxnLst/>
              <a:rect l="l" t="t" r="r" b="b"/>
              <a:pathLst>
                <a:path w="1233170" h="373379">
                  <a:moveTo>
                    <a:pt x="1170685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170685" y="373380"/>
                  </a:lnTo>
                  <a:lnTo>
                    <a:pt x="1194929" y="368496"/>
                  </a:lnTo>
                  <a:lnTo>
                    <a:pt x="1214707" y="355171"/>
                  </a:lnTo>
                  <a:lnTo>
                    <a:pt x="1228032" y="335393"/>
                  </a:lnTo>
                  <a:lnTo>
                    <a:pt x="1232915" y="311150"/>
                  </a:lnTo>
                  <a:lnTo>
                    <a:pt x="1232915" y="62230"/>
                  </a:lnTo>
                  <a:lnTo>
                    <a:pt x="1228032" y="37986"/>
                  </a:lnTo>
                  <a:lnTo>
                    <a:pt x="1214707" y="18208"/>
                  </a:lnTo>
                  <a:lnTo>
                    <a:pt x="1194929" y="4883"/>
                  </a:lnTo>
                  <a:lnTo>
                    <a:pt x="117068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369295" y="4744212"/>
              <a:ext cx="1233170" cy="373380"/>
            </a:xfrm>
            <a:custGeom>
              <a:avLst/>
              <a:gdLst/>
              <a:ahLst/>
              <a:cxnLst/>
              <a:rect l="l" t="t" r="r" b="b"/>
              <a:pathLst>
                <a:path w="1233170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170685" y="0"/>
                  </a:lnTo>
                  <a:lnTo>
                    <a:pt x="1194929" y="4883"/>
                  </a:lnTo>
                  <a:lnTo>
                    <a:pt x="1214707" y="18208"/>
                  </a:lnTo>
                  <a:lnTo>
                    <a:pt x="1228032" y="37986"/>
                  </a:lnTo>
                  <a:lnTo>
                    <a:pt x="1232915" y="62230"/>
                  </a:lnTo>
                  <a:lnTo>
                    <a:pt x="1232915" y="311150"/>
                  </a:lnTo>
                  <a:lnTo>
                    <a:pt x="1228032" y="335393"/>
                  </a:lnTo>
                  <a:lnTo>
                    <a:pt x="1214707" y="355171"/>
                  </a:lnTo>
                  <a:lnTo>
                    <a:pt x="1194929" y="368496"/>
                  </a:lnTo>
                  <a:lnTo>
                    <a:pt x="1170685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956418" y="4241673"/>
              <a:ext cx="1031240" cy="506730"/>
            </a:xfrm>
            <a:custGeom>
              <a:avLst/>
              <a:gdLst/>
              <a:ahLst/>
              <a:cxnLst/>
              <a:rect l="l" t="t" r="r" b="b"/>
              <a:pathLst>
                <a:path w="1031240" h="506729">
                  <a:moveTo>
                    <a:pt x="919336" y="472389"/>
                  </a:moveTo>
                  <a:lnTo>
                    <a:pt x="902970" y="506729"/>
                  </a:lnTo>
                  <a:lnTo>
                    <a:pt x="1030731" y="504316"/>
                  </a:lnTo>
                  <a:lnTo>
                    <a:pt x="1012194" y="480568"/>
                  </a:lnTo>
                  <a:lnTo>
                    <a:pt x="936498" y="480568"/>
                  </a:lnTo>
                  <a:lnTo>
                    <a:pt x="919336" y="472389"/>
                  </a:lnTo>
                  <a:close/>
                </a:path>
                <a:path w="1031240" h="506729">
                  <a:moveTo>
                    <a:pt x="935735" y="437981"/>
                  </a:moveTo>
                  <a:lnTo>
                    <a:pt x="919336" y="472389"/>
                  </a:lnTo>
                  <a:lnTo>
                    <a:pt x="936498" y="480568"/>
                  </a:lnTo>
                  <a:lnTo>
                    <a:pt x="952880" y="446150"/>
                  </a:lnTo>
                  <a:lnTo>
                    <a:pt x="935735" y="437981"/>
                  </a:lnTo>
                  <a:close/>
                </a:path>
                <a:path w="1031240" h="506729">
                  <a:moveTo>
                    <a:pt x="952119" y="403606"/>
                  </a:moveTo>
                  <a:lnTo>
                    <a:pt x="935735" y="437981"/>
                  </a:lnTo>
                  <a:lnTo>
                    <a:pt x="952880" y="446150"/>
                  </a:lnTo>
                  <a:lnTo>
                    <a:pt x="936498" y="480568"/>
                  </a:lnTo>
                  <a:lnTo>
                    <a:pt x="1012194" y="480568"/>
                  </a:lnTo>
                  <a:lnTo>
                    <a:pt x="952119" y="403606"/>
                  </a:lnTo>
                  <a:close/>
                </a:path>
                <a:path w="1031240" h="506729">
                  <a:moveTo>
                    <a:pt x="16509" y="0"/>
                  </a:moveTo>
                  <a:lnTo>
                    <a:pt x="0" y="34289"/>
                  </a:lnTo>
                  <a:lnTo>
                    <a:pt x="919336" y="472389"/>
                  </a:lnTo>
                  <a:lnTo>
                    <a:pt x="935735" y="437981"/>
                  </a:lnTo>
                  <a:lnTo>
                    <a:pt x="165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563359" y="3843859"/>
            <a:ext cx="829944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0.6,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2.7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727440" y="5129021"/>
            <a:ext cx="583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0.7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939029" y="3400805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595864" y="4710866"/>
            <a:ext cx="783590" cy="86995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-0.4,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  <a:p>
            <a:pPr marL="182245">
              <a:lnSpc>
                <a:spcPct val="100000"/>
              </a:lnSpc>
              <a:spcBef>
                <a:spcPts val="68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0.7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919089" y="3418290"/>
            <a:ext cx="478155" cy="478155"/>
          </a:xfrm>
          <a:custGeom>
            <a:avLst/>
            <a:gdLst/>
            <a:ahLst/>
            <a:cxnLst/>
            <a:rect l="l" t="t" r="r" b="b"/>
            <a:pathLst>
              <a:path w="478154" h="478154">
                <a:moveTo>
                  <a:pt x="420330" y="0"/>
                </a:moveTo>
                <a:lnTo>
                  <a:pt x="238839" y="181577"/>
                </a:lnTo>
                <a:lnTo>
                  <a:pt x="57348" y="0"/>
                </a:lnTo>
                <a:lnTo>
                  <a:pt x="0" y="57360"/>
                </a:lnTo>
                <a:lnTo>
                  <a:pt x="181491" y="238960"/>
                </a:lnTo>
                <a:lnTo>
                  <a:pt x="0" y="420559"/>
                </a:lnTo>
                <a:lnTo>
                  <a:pt x="57348" y="477942"/>
                </a:lnTo>
                <a:lnTo>
                  <a:pt x="238839" y="296342"/>
                </a:lnTo>
                <a:lnTo>
                  <a:pt x="420330" y="477942"/>
                </a:lnTo>
                <a:lnTo>
                  <a:pt x="477679" y="420559"/>
                </a:lnTo>
                <a:lnTo>
                  <a:pt x="296188" y="238960"/>
                </a:lnTo>
                <a:lnTo>
                  <a:pt x="477678" y="57360"/>
                </a:lnTo>
                <a:lnTo>
                  <a:pt x="420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49268" y="3385464"/>
            <a:ext cx="523875" cy="525780"/>
          </a:xfrm>
          <a:custGeom>
            <a:avLst/>
            <a:gdLst/>
            <a:ahLst/>
            <a:cxnLst/>
            <a:rect l="l" t="t" r="r" b="b"/>
            <a:pathLst>
              <a:path w="523875" h="525779">
                <a:moveTo>
                  <a:pt x="523430" y="223862"/>
                </a:moveTo>
                <a:lnTo>
                  <a:pt x="300977" y="223862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3862"/>
                </a:lnTo>
                <a:lnTo>
                  <a:pt x="0" y="223862"/>
                </a:lnTo>
                <a:lnTo>
                  <a:pt x="0" y="301447"/>
                </a:lnTo>
                <a:lnTo>
                  <a:pt x="222453" y="301447"/>
                </a:lnTo>
                <a:lnTo>
                  <a:pt x="222453" y="525297"/>
                </a:lnTo>
                <a:lnTo>
                  <a:pt x="300977" y="525297"/>
                </a:lnTo>
                <a:lnTo>
                  <a:pt x="300977" y="301447"/>
                </a:lnTo>
                <a:lnTo>
                  <a:pt x="523430" y="301447"/>
                </a:lnTo>
                <a:lnTo>
                  <a:pt x="523430" y="223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498475" y="1590039"/>
          <a:ext cx="3463289" cy="1397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9300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44475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335"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200" spc="-2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???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" name="object 55"/>
          <p:cNvSpPr txBox="1"/>
          <p:nvPr/>
        </p:nvSpPr>
        <p:spPr>
          <a:xfrm>
            <a:off x="664870" y="4573016"/>
            <a:ext cx="4780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Log(odds) Prediction</a:t>
            </a:r>
            <a:r>
              <a:rPr sz="1800" spc="4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0.7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(0.6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1.4)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(0.6 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2.7)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907538" y="1043177"/>
            <a:ext cx="5560060" cy="3520440"/>
          </a:xfrm>
          <a:custGeom>
            <a:avLst/>
            <a:gdLst/>
            <a:ahLst/>
            <a:cxnLst/>
            <a:rect l="l" t="t" r="r" b="b"/>
            <a:pathLst>
              <a:path w="5560059" h="3520440">
                <a:moveTo>
                  <a:pt x="1798447" y="1155700"/>
                </a:moveTo>
                <a:lnTo>
                  <a:pt x="1797558" y="1104900"/>
                </a:lnTo>
                <a:lnTo>
                  <a:pt x="1795526" y="1054100"/>
                </a:lnTo>
                <a:lnTo>
                  <a:pt x="1791970" y="1003300"/>
                </a:lnTo>
                <a:lnTo>
                  <a:pt x="1787017" y="952500"/>
                </a:lnTo>
                <a:lnTo>
                  <a:pt x="1780540" y="901700"/>
                </a:lnTo>
                <a:lnTo>
                  <a:pt x="1772539" y="863600"/>
                </a:lnTo>
                <a:lnTo>
                  <a:pt x="1763014" y="812800"/>
                </a:lnTo>
                <a:lnTo>
                  <a:pt x="1751838" y="762000"/>
                </a:lnTo>
                <a:lnTo>
                  <a:pt x="1739265" y="723900"/>
                </a:lnTo>
                <a:lnTo>
                  <a:pt x="1724914" y="685800"/>
                </a:lnTo>
                <a:lnTo>
                  <a:pt x="1708912" y="647700"/>
                </a:lnTo>
                <a:lnTo>
                  <a:pt x="1700276" y="622300"/>
                </a:lnTo>
                <a:lnTo>
                  <a:pt x="1691132" y="609600"/>
                </a:lnTo>
                <a:lnTo>
                  <a:pt x="1681607" y="584200"/>
                </a:lnTo>
                <a:lnTo>
                  <a:pt x="1671574" y="571500"/>
                </a:lnTo>
                <a:lnTo>
                  <a:pt x="1661160" y="546100"/>
                </a:lnTo>
                <a:lnTo>
                  <a:pt x="1650238" y="533400"/>
                </a:lnTo>
                <a:lnTo>
                  <a:pt x="1626997" y="508000"/>
                </a:lnTo>
                <a:lnTo>
                  <a:pt x="1601597" y="469900"/>
                </a:lnTo>
                <a:lnTo>
                  <a:pt x="1544828" y="419100"/>
                </a:lnTo>
                <a:lnTo>
                  <a:pt x="1513586" y="393700"/>
                </a:lnTo>
                <a:lnTo>
                  <a:pt x="1480566" y="368300"/>
                </a:lnTo>
                <a:lnTo>
                  <a:pt x="1445895" y="342900"/>
                </a:lnTo>
                <a:lnTo>
                  <a:pt x="1409446" y="317500"/>
                </a:lnTo>
                <a:lnTo>
                  <a:pt x="1371473" y="304800"/>
                </a:lnTo>
                <a:lnTo>
                  <a:pt x="1331849" y="279400"/>
                </a:lnTo>
                <a:lnTo>
                  <a:pt x="1290955" y="266700"/>
                </a:lnTo>
                <a:lnTo>
                  <a:pt x="1248537" y="241300"/>
                </a:lnTo>
                <a:lnTo>
                  <a:pt x="1159891" y="215900"/>
                </a:lnTo>
                <a:lnTo>
                  <a:pt x="1113790" y="190500"/>
                </a:lnTo>
                <a:lnTo>
                  <a:pt x="918718" y="139700"/>
                </a:lnTo>
                <a:lnTo>
                  <a:pt x="546989" y="50800"/>
                </a:lnTo>
                <a:lnTo>
                  <a:pt x="436245" y="38100"/>
                </a:lnTo>
                <a:lnTo>
                  <a:pt x="324485" y="12700"/>
                </a:lnTo>
                <a:lnTo>
                  <a:pt x="212217" y="0"/>
                </a:lnTo>
                <a:lnTo>
                  <a:pt x="207391" y="25400"/>
                </a:lnTo>
                <a:lnTo>
                  <a:pt x="319532" y="38100"/>
                </a:lnTo>
                <a:lnTo>
                  <a:pt x="431292" y="63500"/>
                </a:lnTo>
                <a:lnTo>
                  <a:pt x="431165" y="63500"/>
                </a:lnTo>
                <a:lnTo>
                  <a:pt x="541782" y="88900"/>
                </a:lnTo>
                <a:lnTo>
                  <a:pt x="541655" y="88900"/>
                </a:lnTo>
                <a:lnTo>
                  <a:pt x="650621" y="101600"/>
                </a:lnTo>
                <a:lnTo>
                  <a:pt x="650367" y="101600"/>
                </a:lnTo>
                <a:lnTo>
                  <a:pt x="704088" y="114300"/>
                </a:lnTo>
                <a:lnTo>
                  <a:pt x="703961" y="114300"/>
                </a:lnTo>
                <a:lnTo>
                  <a:pt x="757174" y="127000"/>
                </a:lnTo>
                <a:lnTo>
                  <a:pt x="757047" y="127000"/>
                </a:lnTo>
                <a:lnTo>
                  <a:pt x="809371" y="139700"/>
                </a:lnTo>
                <a:lnTo>
                  <a:pt x="809244" y="139700"/>
                </a:lnTo>
                <a:lnTo>
                  <a:pt x="860933" y="152400"/>
                </a:lnTo>
                <a:lnTo>
                  <a:pt x="860806" y="152400"/>
                </a:lnTo>
                <a:lnTo>
                  <a:pt x="911606" y="165100"/>
                </a:lnTo>
                <a:lnTo>
                  <a:pt x="911479" y="165100"/>
                </a:lnTo>
                <a:lnTo>
                  <a:pt x="961517" y="177800"/>
                </a:lnTo>
                <a:lnTo>
                  <a:pt x="961263" y="177800"/>
                </a:lnTo>
                <a:lnTo>
                  <a:pt x="1010412" y="190500"/>
                </a:lnTo>
                <a:lnTo>
                  <a:pt x="1010158" y="190500"/>
                </a:lnTo>
                <a:lnTo>
                  <a:pt x="1058164" y="203200"/>
                </a:lnTo>
                <a:lnTo>
                  <a:pt x="1057910" y="203200"/>
                </a:lnTo>
                <a:lnTo>
                  <a:pt x="1104900" y="215900"/>
                </a:lnTo>
                <a:lnTo>
                  <a:pt x="1104519" y="215900"/>
                </a:lnTo>
                <a:lnTo>
                  <a:pt x="1150366" y="241300"/>
                </a:lnTo>
                <a:lnTo>
                  <a:pt x="1150112" y="241300"/>
                </a:lnTo>
                <a:lnTo>
                  <a:pt x="1194689" y="254000"/>
                </a:lnTo>
                <a:lnTo>
                  <a:pt x="1194435" y="254000"/>
                </a:lnTo>
                <a:lnTo>
                  <a:pt x="1237742" y="266700"/>
                </a:lnTo>
                <a:lnTo>
                  <a:pt x="1237361" y="266700"/>
                </a:lnTo>
                <a:lnTo>
                  <a:pt x="1279398" y="292100"/>
                </a:lnTo>
                <a:lnTo>
                  <a:pt x="1279017" y="292100"/>
                </a:lnTo>
                <a:lnTo>
                  <a:pt x="1319403" y="304800"/>
                </a:lnTo>
                <a:lnTo>
                  <a:pt x="1319022" y="304800"/>
                </a:lnTo>
                <a:lnTo>
                  <a:pt x="1358138" y="330200"/>
                </a:lnTo>
                <a:lnTo>
                  <a:pt x="1357757" y="330200"/>
                </a:lnTo>
                <a:lnTo>
                  <a:pt x="1395222" y="342900"/>
                </a:lnTo>
                <a:lnTo>
                  <a:pt x="1394714" y="342900"/>
                </a:lnTo>
                <a:lnTo>
                  <a:pt x="1430655" y="368300"/>
                </a:lnTo>
                <a:lnTo>
                  <a:pt x="1430147" y="368300"/>
                </a:lnTo>
                <a:lnTo>
                  <a:pt x="1464310" y="393700"/>
                </a:lnTo>
                <a:lnTo>
                  <a:pt x="1463802" y="393700"/>
                </a:lnTo>
                <a:lnTo>
                  <a:pt x="1496314" y="419100"/>
                </a:lnTo>
                <a:lnTo>
                  <a:pt x="1495806" y="419100"/>
                </a:lnTo>
                <a:lnTo>
                  <a:pt x="1526413" y="444500"/>
                </a:lnTo>
                <a:lnTo>
                  <a:pt x="1525778" y="444500"/>
                </a:lnTo>
                <a:lnTo>
                  <a:pt x="1554607" y="469900"/>
                </a:lnTo>
                <a:lnTo>
                  <a:pt x="1553972" y="469900"/>
                </a:lnTo>
                <a:lnTo>
                  <a:pt x="1580769" y="495300"/>
                </a:lnTo>
                <a:lnTo>
                  <a:pt x="1580261" y="495300"/>
                </a:lnTo>
                <a:lnTo>
                  <a:pt x="1605026" y="520700"/>
                </a:lnTo>
                <a:lnTo>
                  <a:pt x="1604518" y="520700"/>
                </a:lnTo>
                <a:lnTo>
                  <a:pt x="1627124" y="546100"/>
                </a:lnTo>
                <a:lnTo>
                  <a:pt x="1626743" y="546100"/>
                </a:lnTo>
                <a:lnTo>
                  <a:pt x="1637284" y="571500"/>
                </a:lnTo>
                <a:lnTo>
                  <a:pt x="1637030" y="571500"/>
                </a:lnTo>
                <a:lnTo>
                  <a:pt x="1647190" y="584200"/>
                </a:lnTo>
                <a:lnTo>
                  <a:pt x="1646936" y="584200"/>
                </a:lnTo>
                <a:lnTo>
                  <a:pt x="1656588" y="596900"/>
                </a:lnTo>
                <a:lnTo>
                  <a:pt x="1656461" y="596900"/>
                </a:lnTo>
                <a:lnTo>
                  <a:pt x="1665732" y="622300"/>
                </a:lnTo>
                <a:lnTo>
                  <a:pt x="1665605" y="622300"/>
                </a:lnTo>
                <a:lnTo>
                  <a:pt x="1674495" y="635000"/>
                </a:lnTo>
                <a:lnTo>
                  <a:pt x="1674241" y="635000"/>
                </a:lnTo>
                <a:lnTo>
                  <a:pt x="1682750" y="647700"/>
                </a:lnTo>
                <a:lnTo>
                  <a:pt x="1682496" y="647700"/>
                </a:lnTo>
                <a:lnTo>
                  <a:pt x="1698244" y="685800"/>
                </a:lnTo>
                <a:lnTo>
                  <a:pt x="1697990" y="685800"/>
                </a:lnTo>
                <a:lnTo>
                  <a:pt x="1712087" y="736600"/>
                </a:lnTo>
                <a:lnTo>
                  <a:pt x="1711833" y="736600"/>
                </a:lnTo>
                <a:lnTo>
                  <a:pt x="1724406" y="774700"/>
                </a:lnTo>
                <a:lnTo>
                  <a:pt x="1724152" y="774700"/>
                </a:lnTo>
                <a:lnTo>
                  <a:pt x="1735201" y="812800"/>
                </a:lnTo>
                <a:lnTo>
                  <a:pt x="1735074" y="812800"/>
                </a:lnTo>
                <a:lnTo>
                  <a:pt x="1744472" y="863600"/>
                </a:lnTo>
                <a:lnTo>
                  <a:pt x="1744345" y="863600"/>
                </a:lnTo>
                <a:lnTo>
                  <a:pt x="1752346" y="914400"/>
                </a:lnTo>
                <a:lnTo>
                  <a:pt x="1752219" y="914400"/>
                </a:lnTo>
                <a:lnTo>
                  <a:pt x="1758569" y="965200"/>
                </a:lnTo>
                <a:lnTo>
                  <a:pt x="1763522" y="1003300"/>
                </a:lnTo>
                <a:lnTo>
                  <a:pt x="1766951" y="1054100"/>
                </a:lnTo>
                <a:lnTo>
                  <a:pt x="1769110" y="1104900"/>
                </a:lnTo>
                <a:lnTo>
                  <a:pt x="1769872" y="1155700"/>
                </a:lnTo>
                <a:lnTo>
                  <a:pt x="1769237" y="1219200"/>
                </a:lnTo>
                <a:lnTo>
                  <a:pt x="1769237" y="1206500"/>
                </a:lnTo>
                <a:lnTo>
                  <a:pt x="1767332" y="1270000"/>
                </a:lnTo>
                <a:lnTo>
                  <a:pt x="1764157" y="1320800"/>
                </a:lnTo>
                <a:lnTo>
                  <a:pt x="1759712" y="1371600"/>
                </a:lnTo>
                <a:lnTo>
                  <a:pt x="1753997" y="1422400"/>
                </a:lnTo>
                <a:lnTo>
                  <a:pt x="1747139" y="1473200"/>
                </a:lnTo>
                <a:lnTo>
                  <a:pt x="1739011" y="1524000"/>
                </a:lnTo>
                <a:lnTo>
                  <a:pt x="1739138" y="1524000"/>
                </a:lnTo>
                <a:lnTo>
                  <a:pt x="1729867" y="1574800"/>
                </a:lnTo>
                <a:lnTo>
                  <a:pt x="1729994" y="1574800"/>
                </a:lnTo>
                <a:lnTo>
                  <a:pt x="1719453" y="1612900"/>
                </a:lnTo>
                <a:lnTo>
                  <a:pt x="1719580" y="1612900"/>
                </a:lnTo>
                <a:lnTo>
                  <a:pt x="1708150" y="1663700"/>
                </a:lnTo>
                <a:lnTo>
                  <a:pt x="1708277" y="1663700"/>
                </a:lnTo>
                <a:lnTo>
                  <a:pt x="1695704" y="1714500"/>
                </a:lnTo>
                <a:lnTo>
                  <a:pt x="1682115" y="1752600"/>
                </a:lnTo>
                <a:lnTo>
                  <a:pt x="1682242" y="1752600"/>
                </a:lnTo>
                <a:lnTo>
                  <a:pt x="1667764" y="1790700"/>
                </a:lnTo>
                <a:lnTo>
                  <a:pt x="1667891" y="1790700"/>
                </a:lnTo>
                <a:lnTo>
                  <a:pt x="1652270" y="1841500"/>
                </a:lnTo>
                <a:lnTo>
                  <a:pt x="1652524" y="1841500"/>
                </a:lnTo>
                <a:lnTo>
                  <a:pt x="1635887" y="1879600"/>
                </a:lnTo>
                <a:lnTo>
                  <a:pt x="1636141" y="1879600"/>
                </a:lnTo>
                <a:lnTo>
                  <a:pt x="1627378" y="1892300"/>
                </a:lnTo>
                <a:lnTo>
                  <a:pt x="1627632" y="1892300"/>
                </a:lnTo>
                <a:lnTo>
                  <a:pt x="1618742" y="1905000"/>
                </a:lnTo>
                <a:lnTo>
                  <a:pt x="1618869" y="1905000"/>
                </a:lnTo>
                <a:lnTo>
                  <a:pt x="1609725" y="1930400"/>
                </a:lnTo>
                <a:lnTo>
                  <a:pt x="1609852" y="1930400"/>
                </a:lnTo>
                <a:lnTo>
                  <a:pt x="1600581" y="1943100"/>
                </a:lnTo>
                <a:lnTo>
                  <a:pt x="1600708" y="1943100"/>
                </a:lnTo>
                <a:lnTo>
                  <a:pt x="1591183" y="1955800"/>
                </a:lnTo>
                <a:lnTo>
                  <a:pt x="1591437" y="1955800"/>
                </a:lnTo>
                <a:lnTo>
                  <a:pt x="1581658" y="1968500"/>
                </a:lnTo>
                <a:lnTo>
                  <a:pt x="1581785" y="1968500"/>
                </a:lnTo>
                <a:lnTo>
                  <a:pt x="1572006" y="1993900"/>
                </a:lnTo>
                <a:lnTo>
                  <a:pt x="1572641" y="1993900"/>
                </a:lnTo>
                <a:lnTo>
                  <a:pt x="1561592" y="2006600"/>
                </a:lnTo>
                <a:lnTo>
                  <a:pt x="1562100" y="2006600"/>
                </a:lnTo>
                <a:lnTo>
                  <a:pt x="1550416" y="2019300"/>
                </a:lnTo>
                <a:lnTo>
                  <a:pt x="1550924" y="2019300"/>
                </a:lnTo>
                <a:lnTo>
                  <a:pt x="1538351" y="2032000"/>
                </a:lnTo>
                <a:lnTo>
                  <a:pt x="1538859" y="2032000"/>
                </a:lnTo>
                <a:lnTo>
                  <a:pt x="1525651" y="2044700"/>
                </a:lnTo>
                <a:lnTo>
                  <a:pt x="1526159" y="2044700"/>
                </a:lnTo>
                <a:lnTo>
                  <a:pt x="1512316" y="2057400"/>
                </a:lnTo>
                <a:lnTo>
                  <a:pt x="1512697" y="2044700"/>
                </a:lnTo>
                <a:lnTo>
                  <a:pt x="1498219" y="2057400"/>
                </a:lnTo>
                <a:lnTo>
                  <a:pt x="1498727" y="2057400"/>
                </a:lnTo>
                <a:lnTo>
                  <a:pt x="1483741" y="2070100"/>
                </a:lnTo>
                <a:lnTo>
                  <a:pt x="1484122" y="2070100"/>
                </a:lnTo>
                <a:lnTo>
                  <a:pt x="1468374" y="2082800"/>
                </a:lnTo>
                <a:lnTo>
                  <a:pt x="1468882" y="2082800"/>
                </a:lnTo>
                <a:lnTo>
                  <a:pt x="1452626" y="2095500"/>
                </a:lnTo>
                <a:lnTo>
                  <a:pt x="1453134" y="2095500"/>
                </a:lnTo>
                <a:lnTo>
                  <a:pt x="1418971" y="2108200"/>
                </a:lnTo>
                <a:lnTo>
                  <a:pt x="1419733" y="2108200"/>
                </a:lnTo>
                <a:lnTo>
                  <a:pt x="1383411" y="2133600"/>
                </a:lnTo>
                <a:lnTo>
                  <a:pt x="1384046" y="2133600"/>
                </a:lnTo>
                <a:lnTo>
                  <a:pt x="1345946" y="2146300"/>
                </a:lnTo>
                <a:lnTo>
                  <a:pt x="1346581" y="2146300"/>
                </a:lnTo>
                <a:lnTo>
                  <a:pt x="1306830" y="2159000"/>
                </a:lnTo>
                <a:lnTo>
                  <a:pt x="1307338" y="2159000"/>
                </a:lnTo>
                <a:lnTo>
                  <a:pt x="1266190" y="2171700"/>
                </a:lnTo>
                <a:lnTo>
                  <a:pt x="1266571" y="2171700"/>
                </a:lnTo>
                <a:lnTo>
                  <a:pt x="1224153" y="2184400"/>
                </a:lnTo>
                <a:lnTo>
                  <a:pt x="1224534" y="2184400"/>
                </a:lnTo>
                <a:lnTo>
                  <a:pt x="1180973" y="2197100"/>
                </a:lnTo>
                <a:lnTo>
                  <a:pt x="1181227" y="2197100"/>
                </a:lnTo>
                <a:lnTo>
                  <a:pt x="1136777" y="2209800"/>
                </a:lnTo>
                <a:lnTo>
                  <a:pt x="1137031" y="2209800"/>
                </a:lnTo>
                <a:lnTo>
                  <a:pt x="1091819" y="2222500"/>
                </a:lnTo>
                <a:lnTo>
                  <a:pt x="1092073" y="2222500"/>
                </a:lnTo>
                <a:lnTo>
                  <a:pt x="1000379" y="2235200"/>
                </a:lnTo>
                <a:lnTo>
                  <a:pt x="1000506" y="2235200"/>
                </a:lnTo>
                <a:lnTo>
                  <a:pt x="862584" y="2273300"/>
                </a:lnTo>
                <a:lnTo>
                  <a:pt x="816991" y="2273300"/>
                </a:lnTo>
                <a:lnTo>
                  <a:pt x="684784" y="2311400"/>
                </a:lnTo>
                <a:lnTo>
                  <a:pt x="601726" y="2336800"/>
                </a:lnTo>
                <a:lnTo>
                  <a:pt x="562483" y="2349500"/>
                </a:lnTo>
                <a:lnTo>
                  <a:pt x="524764" y="2362200"/>
                </a:lnTo>
                <a:lnTo>
                  <a:pt x="471805" y="2387600"/>
                </a:lnTo>
                <a:lnTo>
                  <a:pt x="455295" y="2400300"/>
                </a:lnTo>
                <a:lnTo>
                  <a:pt x="439166" y="2400300"/>
                </a:lnTo>
                <a:lnTo>
                  <a:pt x="408686" y="2425700"/>
                </a:lnTo>
                <a:lnTo>
                  <a:pt x="368046" y="2463800"/>
                </a:lnTo>
                <a:lnTo>
                  <a:pt x="322199" y="2514600"/>
                </a:lnTo>
                <a:lnTo>
                  <a:pt x="280924" y="2565400"/>
                </a:lnTo>
                <a:lnTo>
                  <a:pt x="244475" y="2616200"/>
                </a:lnTo>
                <a:lnTo>
                  <a:pt x="212344" y="2667000"/>
                </a:lnTo>
                <a:lnTo>
                  <a:pt x="197739" y="2705100"/>
                </a:lnTo>
                <a:lnTo>
                  <a:pt x="184277" y="2730500"/>
                </a:lnTo>
                <a:lnTo>
                  <a:pt x="171577" y="2755900"/>
                </a:lnTo>
                <a:lnTo>
                  <a:pt x="159766" y="2794000"/>
                </a:lnTo>
                <a:lnTo>
                  <a:pt x="148971" y="2819400"/>
                </a:lnTo>
                <a:lnTo>
                  <a:pt x="138811" y="2857500"/>
                </a:lnTo>
                <a:lnTo>
                  <a:pt x="129413" y="2882900"/>
                </a:lnTo>
                <a:lnTo>
                  <a:pt x="120777" y="2921000"/>
                </a:lnTo>
                <a:lnTo>
                  <a:pt x="112776" y="2959100"/>
                </a:lnTo>
                <a:lnTo>
                  <a:pt x="105410" y="2984500"/>
                </a:lnTo>
                <a:lnTo>
                  <a:pt x="98679" y="3022600"/>
                </a:lnTo>
                <a:lnTo>
                  <a:pt x="92456" y="3048000"/>
                </a:lnTo>
                <a:lnTo>
                  <a:pt x="81407" y="3124200"/>
                </a:lnTo>
                <a:lnTo>
                  <a:pt x="72136" y="3187700"/>
                </a:lnTo>
                <a:lnTo>
                  <a:pt x="64008" y="3263900"/>
                </a:lnTo>
                <a:lnTo>
                  <a:pt x="57023" y="3327400"/>
                </a:lnTo>
                <a:lnTo>
                  <a:pt x="53047" y="3378225"/>
                </a:lnTo>
                <a:lnTo>
                  <a:pt x="0" y="3327400"/>
                </a:lnTo>
                <a:lnTo>
                  <a:pt x="58928" y="3467100"/>
                </a:lnTo>
                <a:lnTo>
                  <a:pt x="108991" y="3390900"/>
                </a:lnTo>
                <a:lnTo>
                  <a:pt x="142367" y="3340100"/>
                </a:lnTo>
                <a:lnTo>
                  <a:pt x="81318" y="3380867"/>
                </a:lnTo>
                <a:lnTo>
                  <a:pt x="85598" y="3327400"/>
                </a:lnTo>
                <a:lnTo>
                  <a:pt x="85471" y="3327400"/>
                </a:lnTo>
                <a:lnTo>
                  <a:pt x="92456" y="3263900"/>
                </a:lnTo>
                <a:lnTo>
                  <a:pt x="100457" y="3187700"/>
                </a:lnTo>
                <a:lnTo>
                  <a:pt x="100457" y="3200400"/>
                </a:lnTo>
                <a:lnTo>
                  <a:pt x="101993" y="3187700"/>
                </a:lnTo>
                <a:lnTo>
                  <a:pt x="109728" y="3124200"/>
                </a:lnTo>
                <a:lnTo>
                  <a:pt x="120650" y="3060700"/>
                </a:lnTo>
                <a:lnTo>
                  <a:pt x="126746" y="3022600"/>
                </a:lnTo>
                <a:lnTo>
                  <a:pt x="133477" y="2997200"/>
                </a:lnTo>
                <a:lnTo>
                  <a:pt x="133350" y="2997200"/>
                </a:lnTo>
                <a:lnTo>
                  <a:pt x="140716" y="2959100"/>
                </a:lnTo>
                <a:lnTo>
                  <a:pt x="140589" y="2959100"/>
                </a:lnTo>
                <a:lnTo>
                  <a:pt x="148590" y="2921000"/>
                </a:lnTo>
                <a:lnTo>
                  <a:pt x="148463" y="2921000"/>
                </a:lnTo>
                <a:lnTo>
                  <a:pt x="156972" y="2895600"/>
                </a:lnTo>
                <a:lnTo>
                  <a:pt x="166243" y="2857500"/>
                </a:lnTo>
                <a:lnTo>
                  <a:pt x="166116" y="2870200"/>
                </a:lnTo>
                <a:lnTo>
                  <a:pt x="169418" y="2857500"/>
                </a:lnTo>
                <a:lnTo>
                  <a:pt x="176022" y="2832100"/>
                </a:lnTo>
                <a:lnTo>
                  <a:pt x="175895" y="2832100"/>
                </a:lnTo>
                <a:lnTo>
                  <a:pt x="186690" y="2806700"/>
                </a:lnTo>
                <a:lnTo>
                  <a:pt x="186563" y="2806700"/>
                </a:lnTo>
                <a:lnTo>
                  <a:pt x="198247" y="2768600"/>
                </a:lnTo>
                <a:lnTo>
                  <a:pt x="197993" y="2768600"/>
                </a:lnTo>
                <a:lnTo>
                  <a:pt x="210566" y="2743200"/>
                </a:lnTo>
                <a:lnTo>
                  <a:pt x="210312" y="2743200"/>
                </a:lnTo>
                <a:lnTo>
                  <a:pt x="223647" y="2717800"/>
                </a:lnTo>
                <a:lnTo>
                  <a:pt x="223393" y="2717800"/>
                </a:lnTo>
                <a:lnTo>
                  <a:pt x="237871" y="2679700"/>
                </a:lnTo>
                <a:lnTo>
                  <a:pt x="237617" y="2679700"/>
                </a:lnTo>
                <a:lnTo>
                  <a:pt x="252857" y="2654300"/>
                </a:lnTo>
                <a:lnTo>
                  <a:pt x="252603" y="2654300"/>
                </a:lnTo>
                <a:lnTo>
                  <a:pt x="268986" y="2628900"/>
                </a:lnTo>
                <a:lnTo>
                  <a:pt x="268732" y="2628900"/>
                </a:lnTo>
                <a:lnTo>
                  <a:pt x="286004" y="2603500"/>
                </a:lnTo>
                <a:lnTo>
                  <a:pt x="285750" y="2603500"/>
                </a:lnTo>
                <a:lnTo>
                  <a:pt x="304165" y="2578100"/>
                </a:lnTo>
                <a:lnTo>
                  <a:pt x="303784" y="2578100"/>
                </a:lnTo>
                <a:lnTo>
                  <a:pt x="323596" y="2552700"/>
                </a:lnTo>
                <a:lnTo>
                  <a:pt x="323215" y="2552700"/>
                </a:lnTo>
                <a:lnTo>
                  <a:pt x="343903" y="2527300"/>
                </a:lnTo>
                <a:lnTo>
                  <a:pt x="343535" y="2527300"/>
                </a:lnTo>
                <a:lnTo>
                  <a:pt x="365633" y="2501900"/>
                </a:lnTo>
                <a:lnTo>
                  <a:pt x="365366" y="2501900"/>
                </a:lnTo>
                <a:lnTo>
                  <a:pt x="388353" y="2476500"/>
                </a:lnTo>
                <a:lnTo>
                  <a:pt x="387591" y="2476500"/>
                </a:lnTo>
                <a:lnTo>
                  <a:pt x="400050" y="2463800"/>
                </a:lnTo>
                <a:lnTo>
                  <a:pt x="412115" y="2463800"/>
                </a:lnTo>
                <a:lnTo>
                  <a:pt x="425831" y="2451100"/>
                </a:lnTo>
                <a:lnTo>
                  <a:pt x="425323" y="2451100"/>
                </a:lnTo>
                <a:lnTo>
                  <a:pt x="439801" y="2438400"/>
                </a:lnTo>
                <a:lnTo>
                  <a:pt x="439420" y="2438400"/>
                </a:lnTo>
                <a:lnTo>
                  <a:pt x="454279" y="2425700"/>
                </a:lnTo>
                <a:lnTo>
                  <a:pt x="469138" y="2425700"/>
                </a:lnTo>
                <a:lnTo>
                  <a:pt x="485394" y="2413000"/>
                </a:lnTo>
                <a:lnTo>
                  <a:pt x="485013" y="2413000"/>
                </a:lnTo>
                <a:lnTo>
                  <a:pt x="501777" y="2400300"/>
                </a:lnTo>
                <a:lnTo>
                  <a:pt x="501142" y="2400300"/>
                </a:lnTo>
                <a:lnTo>
                  <a:pt x="536194" y="2387600"/>
                </a:lnTo>
                <a:lnTo>
                  <a:pt x="535559" y="2387600"/>
                </a:lnTo>
                <a:lnTo>
                  <a:pt x="572770" y="2374900"/>
                </a:lnTo>
                <a:lnTo>
                  <a:pt x="572262" y="2374900"/>
                </a:lnTo>
                <a:lnTo>
                  <a:pt x="610997" y="2362200"/>
                </a:lnTo>
                <a:lnTo>
                  <a:pt x="610489" y="2362200"/>
                </a:lnTo>
                <a:lnTo>
                  <a:pt x="650875" y="2349500"/>
                </a:lnTo>
                <a:lnTo>
                  <a:pt x="650494" y="2349500"/>
                </a:lnTo>
                <a:lnTo>
                  <a:pt x="692277" y="2336800"/>
                </a:lnTo>
                <a:lnTo>
                  <a:pt x="692023" y="2336800"/>
                </a:lnTo>
                <a:lnTo>
                  <a:pt x="734949" y="2324100"/>
                </a:lnTo>
                <a:lnTo>
                  <a:pt x="734695" y="2324100"/>
                </a:lnTo>
                <a:lnTo>
                  <a:pt x="778637" y="2311400"/>
                </a:lnTo>
                <a:lnTo>
                  <a:pt x="778383" y="2311400"/>
                </a:lnTo>
                <a:lnTo>
                  <a:pt x="823214" y="2298700"/>
                </a:lnTo>
                <a:lnTo>
                  <a:pt x="868426" y="2298700"/>
                </a:lnTo>
                <a:lnTo>
                  <a:pt x="914146" y="2286000"/>
                </a:lnTo>
                <a:lnTo>
                  <a:pt x="1006348" y="2273300"/>
                </a:lnTo>
                <a:lnTo>
                  <a:pt x="1188339" y="2222500"/>
                </a:lnTo>
                <a:lnTo>
                  <a:pt x="1274953" y="2197100"/>
                </a:lnTo>
                <a:lnTo>
                  <a:pt x="1316609" y="2184400"/>
                </a:lnTo>
                <a:lnTo>
                  <a:pt x="1356868" y="2171700"/>
                </a:lnTo>
                <a:lnTo>
                  <a:pt x="1395603" y="2159000"/>
                </a:lnTo>
                <a:lnTo>
                  <a:pt x="1432560" y="2133600"/>
                </a:lnTo>
                <a:lnTo>
                  <a:pt x="1467485" y="2120900"/>
                </a:lnTo>
                <a:lnTo>
                  <a:pt x="1500378" y="2095500"/>
                </a:lnTo>
                <a:lnTo>
                  <a:pt x="1530858" y="2070100"/>
                </a:lnTo>
                <a:lnTo>
                  <a:pt x="1571752" y="2032000"/>
                </a:lnTo>
                <a:lnTo>
                  <a:pt x="1605788" y="1993900"/>
                </a:lnTo>
                <a:lnTo>
                  <a:pt x="1615694" y="1968500"/>
                </a:lnTo>
                <a:lnTo>
                  <a:pt x="1625346" y="1955800"/>
                </a:lnTo>
                <a:lnTo>
                  <a:pt x="1634871" y="1943100"/>
                </a:lnTo>
                <a:lnTo>
                  <a:pt x="1644269" y="1917700"/>
                </a:lnTo>
                <a:lnTo>
                  <a:pt x="1653286" y="1905000"/>
                </a:lnTo>
                <a:lnTo>
                  <a:pt x="1662049" y="1879600"/>
                </a:lnTo>
                <a:lnTo>
                  <a:pt x="1678813" y="1841500"/>
                </a:lnTo>
                <a:lnTo>
                  <a:pt x="1694688" y="1803400"/>
                </a:lnTo>
                <a:lnTo>
                  <a:pt x="1709420" y="1765300"/>
                </a:lnTo>
                <a:lnTo>
                  <a:pt x="1723136" y="1714500"/>
                </a:lnTo>
                <a:lnTo>
                  <a:pt x="1735836" y="1676400"/>
                </a:lnTo>
                <a:lnTo>
                  <a:pt x="1747393" y="1625600"/>
                </a:lnTo>
                <a:lnTo>
                  <a:pt x="1757934" y="1574800"/>
                </a:lnTo>
                <a:lnTo>
                  <a:pt x="1767205" y="1524000"/>
                </a:lnTo>
                <a:lnTo>
                  <a:pt x="1775333" y="1473200"/>
                </a:lnTo>
                <a:lnTo>
                  <a:pt x="1782318" y="1422400"/>
                </a:lnTo>
                <a:lnTo>
                  <a:pt x="1788160" y="1371600"/>
                </a:lnTo>
                <a:lnTo>
                  <a:pt x="1792605" y="1320800"/>
                </a:lnTo>
                <a:lnTo>
                  <a:pt x="1795907" y="1270000"/>
                </a:lnTo>
                <a:lnTo>
                  <a:pt x="1797812" y="1219200"/>
                </a:lnTo>
                <a:lnTo>
                  <a:pt x="1798447" y="1155700"/>
                </a:lnTo>
                <a:close/>
              </a:path>
              <a:path w="5560059" h="3520440">
                <a:moveTo>
                  <a:pt x="2238756" y="15113"/>
                </a:moveTo>
                <a:lnTo>
                  <a:pt x="2210308" y="12319"/>
                </a:lnTo>
                <a:lnTo>
                  <a:pt x="2182495" y="292100"/>
                </a:lnTo>
                <a:lnTo>
                  <a:pt x="2152777" y="569849"/>
                </a:lnTo>
                <a:lnTo>
                  <a:pt x="2152777" y="569595"/>
                </a:lnTo>
                <a:lnTo>
                  <a:pt x="2152739" y="569849"/>
                </a:lnTo>
                <a:lnTo>
                  <a:pt x="2118995" y="843407"/>
                </a:lnTo>
                <a:lnTo>
                  <a:pt x="2118995" y="843153"/>
                </a:lnTo>
                <a:lnTo>
                  <a:pt x="2118957" y="843407"/>
                </a:lnTo>
                <a:lnTo>
                  <a:pt x="2099945" y="977773"/>
                </a:lnTo>
                <a:lnTo>
                  <a:pt x="2100072" y="977646"/>
                </a:lnTo>
                <a:lnTo>
                  <a:pt x="2079244" y="1110615"/>
                </a:lnTo>
                <a:lnTo>
                  <a:pt x="2079244" y="1110361"/>
                </a:lnTo>
                <a:lnTo>
                  <a:pt x="2079193" y="1110615"/>
                </a:lnTo>
                <a:lnTo>
                  <a:pt x="2056511" y="1241171"/>
                </a:lnTo>
                <a:lnTo>
                  <a:pt x="2056638" y="1240917"/>
                </a:lnTo>
                <a:lnTo>
                  <a:pt x="2031492" y="1369568"/>
                </a:lnTo>
                <a:lnTo>
                  <a:pt x="2031619" y="1369314"/>
                </a:lnTo>
                <a:lnTo>
                  <a:pt x="2004060" y="1495425"/>
                </a:lnTo>
                <a:lnTo>
                  <a:pt x="2004187" y="1495044"/>
                </a:lnTo>
                <a:lnTo>
                  <a:pt x="1973935" y="1617929"/>
                </a:lnTo>
                <a:lnTo>
                  <a:pt x="1973808" y="1618361"/>
                </a:lnTo>
                <a:lnTo>
                  <a:pt x="1940687" y="1738249"/>
                </a:lnTo>
                <a:lnTo>
                  <a:pt x="1940814" y="1737741"/>
                </a:lnTo>
                <a:lnTo>
                  <a:pt x="1940648" y="1738249"/>
                </a:lnTo>
                <a:lnTo>
                  <a:pt x="1904238" y="1854708"/>
                </a:lnTo>
                <a:lnTo>
                  <a:pt x="1904492" y="1854200"/>
                </a:lnTo>
                <a:lnTo>
                  <a:pt x="1864360" y="1967738"/>
                </a:lnTo>
                <a:lnTo>
                  <a:pt x="1820799" y="2076704"/>
                </a:lnTo>
                <a:lnTo>
                  <a:pt x="1820926" y="2076323"/>
                </a:lnTo>
                <a:lnTo>
                  <a:pt x="1820748" y="2076704"/>
                </a:lnTo>
                <a:lnTo>
                  <a:pt x="1797558" y="2129663"/>
                </a:lnTo>
                <a:lnTo>
                  <a:pt x="1773301" y="2181606"/>
                </a:lnTo>
                <a:lnTo>
                  <a:pt x="1748358" y="2232622"/>
                </a:lnTo>
                <a:lnTo>
                  <a:pt x="1722120" y="2282952"/>
                </a:lnTo>
                <a:lnTo>
                  <a:pt x="1722374" y="2282698"/>
                </a:lnTo>
                <a:lnTo>
                  <a:pt x="1695323" y="2332101"/>
                </a:lnTo>
                <a:lnTo>
                  <a:pt x="1695170" y="2332355"/>
                </a:lnTo>
                <a:lnTo>
                  <a:pt x="1667383" y="2380742"/>
                </a:lnTo>
                <a:lnTo>
                  <a:pt x="1667510" y="2380488"/>
                </a:lnTo>
                <a:lnTo>
                  <a:pt x="1667357" y="2380742"/>
                </a:lnTo>
                <a:lnTo>
                  <a:pt x="1638808" y="2428367"/>
                </a:lnTo>
                <a:lnTo>
                  <a:pt x="1639062" y="2428113"/>
                </a:lnTo>
                <a:lnTo>
                  <a:pt x="1609471" y="2475357"/>
                </a:lnTo>
                <a:lnTo>
                  <a:pt x="1609598" y="2475103"/>
                </a:lnTo>
                <a:lnTo>
                  <a:pt x="1609420" y="2475357"/>
                </a:lnTo>
                <a:lnTo>
                  <a:pt x="1579372" y="2521343"/>
                </a:lnTo>
                <a:lnTo>
                  <a:pt x="1579499" y="2521216"/>
                </a:lnTo>
                <a:lnTo>
                  <a:pt x="1548511" y="2566797"/>
                </a:lnTo>
                <a:lnTo>
                  <a:pt x="1548638" y="2566543"/>
                </a:lnTo>
                <a:lnTo>
                  <a:pt x="1548447" y="2566797"/>
                </a:lnTo>
                <a:lnTo>
                  <a:pt x="1517015" y="2611501"/>
                </a:lnTo>
                <a:lnTo>
                  <a:pt x="1517269" y="2611247"/>
                </a:lnTo>
                <a:lnTo>
                  <a:pt x="1484884" y="2655570"/>
                </a:lnTo>
                <a:lnTo>
                  <a:pt x="1484884" y="2655316"/>
                </a:lnTo>
                <a:lnTo>
                  <a:pt x="1451991" y="2699004"/>
                </a:lnTo>
                <a:lnTo>
                  <a:pt x="1452118" y="2698750"/>
                </a:lnTo>
                <a:lnTo>
                  <a:pt x="1451914" y="2699004"/>
                </a:lnTo>
                <a:lnTo>
                  <a:pt x="1418590" y="2741803"/>
                </a:lnTo>
                <a:lnTo>
                  <a:pt x="1418844" y="2741549"/>
                </a:lnTo>
                <a:lnTo>
                  <a:pt x="1350010" y="2825877"/>
                </a:lnTo>
                <a:lnTo>
                  <a:pt x="1350264" y="2825623"/>
                </a:lnTo>
                <a:lnTo>
                  <a:pt x="1279525" y="2907919"/>
                </a:lnTo>
                <a:lnTo>
                  <a:pt x="1279652" y="2907665"/>
                </a:lnTo>
                <a:lnTo>
                  <a:pt x="1279423" y="2907919"/>
                </a:lnTo>
                <a:lnTo>
                  <a:pt x="1207262" y="2988310"/>
                </a:lnTo>
                <a:lnTo>
                  <a:pt x="1207389" y="2988056"/>
                </a:lnTo>
                <a:lnTo>
                  <a:pt x="1207147" y="2988310"/>
                </a:lnTo>
                <a:lnTo>
                  <a:pt x="1133348" y="3067050"/>
                </a:lnTo>
                <a:lnTo>
                  <a:pt x="1133602" y="3066923"/>
                </a:lnTo>
                <a:lnTo>
                  <a:pt x="1058418" y="3144520"/>
                </a:lnTo>
                <a:lnTo>
                  <a:pt x="1058291" y="3144647"/>
                </a:lnTo>
                <a:lnTo>
                  <a:pt x="982218" y="3221101"/>
                </a:lnTo>
                <a:lnTo>
                  <a:pt x="905129" y="3297047"/>
                </a:lnTo>
                <a:lnTo>
                  <a:pt x="905256" y="3297047"/>
                </a:lnTo>
                <a:lnTo>
                  <a:pt x="819696" y="3380054"/>
                </a:lnTo>
                <a:lnTo>
                  <a:pt x="812800" y="3307207"/>
                </a:lnTo>
                <a:lnTo>
                  <a:pt x="759968" y="3457956"/>
                </a:lnTo>
                <a:lnTo>
                  <a:pt x="912241" y="3409696"/>
                </a:lnTo>
                <a:lnTo>
                  <a:pt x="903147" y="3408553"/>
                </a:lnTo>
                <a:lnTo>
                  <a:pt x="839685" y="3400564"/>
                </a:lnTo>
                <a:lnTo>
                  <a:pt x="925195" y="3317494"/>
                </a:lnTo>
                <a:lnTo>
                  <a:pt x="1002411" y="3241421"/>
                </a:lnTo>
                <a:lnTo>
                  <a:pt x="1022591" y="3221101"/>
                </a:lnTo>
                <a:lnTo>
                  <a:pt x="1078738" y="3164586"/>
                </a:lnTo>
                <a:lnTo>
                  <a:pt x="1098181" y="3144520"/>
                </a:lnTo>
                <a:lnTo>
                  <a:pt x="1154176" y="3086735"/>
                </a:lnTo>
                <a:lnTo>
                  <a:pt x="1172718" y="3066923"/>
                </a:lnTo>
                <a:lnTo>
                  <a:pt x="1228344" y="3007487"/>
                </a:lnTo>
                <a:lnTo>
                  <a:pt x="1300988" y="2926715"/>
                </a:lnTo>
                <a:lnTo>
                  <a:pt x="1371981" y="2844038"/>
                </a:lnTo>
                <a:lnTo>
                  <a:pt x="1387043" y="2825623"/>
                </a:lnTo>
                <a:lnTo>
                  <a:pt x="1441069" y="2759583"/>
                </a:lnTo>
                <a:lnTo>
                  <a:pt x="1455077" y="2741549"/>
                </a:lnTo>
                <a:lnTo>
                  <a:pt x="1474724" y="2716276"/>
                </a:lnTo>
                <a:lnTo>
                  <a:pt x="1507871" y="2672461"/>
                </a:lnTo>
                <a:lnTo>
                  <a:pt x="1520253" y="2655570"/>
                </a:lnTo>
                <a:lnTo>
                  <a:pt x="1540383" y="2628138"/>
                </a:lnTo>
                <a:lnTo>
                  <a:pt x="1552232" y="2611247"/>
                </a:lnTo>
                <a:lnTo>
                  <a:pt x="1572133" y="2582926"/>
                </a:lnTo>
                <a:lnTo>
                  <a:pt x="1603248" y="2537091"/>
                </a:lnTo>
                <a:lnTo>
                  <a:pt x="1613611" y="2521216"/>
                </a:lnTo>
                <a:lnTo>
                  <a:pt x="1633601" y="2490597"/>
                </a:lnTo>
                <a:lnTo>
                  <a:pt x="1663319" y="2443226"/>
                </a:lnTo>
                <a:lnTo>
                  <a:pt x="1672361" y="2428113"/>
                </a:lnTo>
                <a:lnTo>
                  <a:pt x="1692148" y="2395093"/>
                </a:lnTo>
                <a:lnTo>
                  <a:pt x="1720215" y="2346071"/>
                </a:lnTo>
                <a:lnTo>
                  <a:pt x="1747520" y="2296287"/>
                </a:lnTo>
                <a:lnTo>
                  <a:pt x="1754568" y="2282698"/>
                </a:lnTo>
                <a:lnTo>
                  <a:pt x="1773809" y="2245614"/>
                </a:lnTo>
                <a:lnTo>
                  <a:pt x="1780235" y="2232533"/>
                </a:lnTo>
                <a:lnTo>
                  <a:pt x="1799209" y="2193925"/>
                </a:lnTo>
                <a:lnTo>
                  <a:pt x="1805063" y="2181352"/>
                </a:lnTo>
                <a:lnTo>
                  <a:pt x="1823720" y="2141347"/>
                </a:lnTo>
                <a:lnTo>
                  <a:pt x="1828939" y="2129409"/>
                </a:lnTo>
                <a:lnTo>
                  <a:pt x="1847215" y="2087626"/>
                </a:lnTo>
                <a:lnTo>
                  <a:pt x="1891157" y="1977517"/>
                </a:lnTo>
                <a:lnTo>
                  <a:pt x="1894840" y="1967103"/>
                </a:lnTo>
                <a:lnTo>
                  <a:pt x="1931543" y="1863471"/>
                </a:lnTo>
                <a:lnTo>
                  <a:pt x="1934425" y="1854200"/>
                </a:lnTo>
                <a:lnTo>
                  <a:pt x="1968119" y="1746123"/>
                </a:lnTo>
                <a:lnTo>
                  <a:pt x="2001520" y="1625346"/>
                </a:lnTo>
                <a:lnTo>
                  <a:pt x="2003361" y="1617853"/>
                </a:lnTo>
                <a:lnTo>
                  <a:pt x="2032000" y="1501648"/>
                </a:lnTo>
                <a:lnTo>
                  <a:pt x="2033435" y="1495044"/>
                </a:lnTo>
                <a:lnTo>
                  <a:pt x="2059559" y="1375283"/>
                </a:lnTo>
                <a:lnTo>
                  <a:pt x="2060714" y="1369314"/>
                </a:lnTo>
                <a:lnTo>
                  <a:pt x="2084705" y="1246251"/>
                </a:lnTo>
                <a:lnTo>
                  <a:pt x="2085619" y="1240917"/>
                </a:lnTo>
                <a:lnTo>
                  <a:pt x="2107438" y="1115187"/>
                </a:lnTo>
                <a:lnTo>
                  <a:pt x="2128266" y="981964"/>
                </a:lnTo>
                <a:lnTo>
                  <a:pt x="2128875" y="977646"/>
                </a:lnTo>
                <a:lnTo>
                  <a:pt x="2147316" y="847090"/>
                </a:lnTo>
                <a:lnTo>
                  <a:pt x="2181225" y="573024"/>
                </a:lnTo>
                <a:lnTo>
                  <a:pt x="2210943" y="295021"/>
                </a:lnTo>
                <a:lnTo>
                  <a:pt x="2238756" y="15113"/>
                </a:lnTo>
                <a:close/>
              </a:path>
              <a:path w="5560059" h="3520440">
                <a:moveTo>
                  <a:pt x="2262886" y="2808097"/>
                </a:moveTo>
                <a:lnTo>
                  <a:pt x="2237994" y="2794127"/>
                </a:lnTo>
                <a:lnTo>
                  <a:pt x="1885810" y="3428492"/>
                </a:lnTo>
                <a:lnTo>
                  <a:pt x="1858010" y="3360801"/>
                </a:lnTo>
                <a:lnTo>
                  <a:pt x="1851152" y="3520440"/>
                </a:lnTo>
                <a:lnTo>
                  <a:pt x="1950529" y="3452368"/>
                </a:lnTo>
                <a:lnTo>
                  <a:pt x="1982978" y="3430143"/>
                </a:lnTo>
                <a:lnTo>
                  <a:pt x="1910753" y="3442462"/>
                </a:lnTo>
                <a:lnTo>
                  <a:pt x="2262886" y="2808097"/>
                </a:lnTo>
                <a:close/>
              </a:path>
              <a:path w="5560059" h="3520440">
                <a:moveTo>
                  <a:pt x="2835732" y="3223895"/>
                </a:moveTo>
                <a:lnTo>
                  <a:pt x="2782062" y="3213608"/>
                </a:lnTo>
                <a:lnTo>
                  <a:pt x="2725928" y="3204972"/>
                </a:lnTo>
                <a:lnTo>
                  <a:pt x="2673350" y="3198876"/>
                </a:lnTo>
                <a:lnTo>
                  <a:pt x="2624328" y="3195701"/>
                </a:lnTo>
                <a:lnTo>
                  <a:pt x="2601214" y="3195320"/>
                </a:lnTo>
                <a:lnTo>
                  <a:pt x="2579243" y="3195701"/>
                </a:lnTo>
                <a:lnTo>
                  <a:pt x="2538222" y="3199130"/>
                </a:lnTo>
                <a:lnTo>
                  <a:pt x="2484247" y="3210306"/>
                </a:lnTo>
                <a:lnTo>
                  <a:pt x="2438273" y="3228340"/>
                </a:lnTo>
                <a:lnTo>
                  <a:pt x="2399919" y="3252470"/>
                </a:lnTo>
                <a:lnTo>
                  <a:pt x="2368550" y="3281680"/>
                </a:lnTo>
                <a:lnTo>
                  <a:pt x="2336038" y="3327273"/>
                </a:lnTo>
                <a:lnTo>
                  <a:pt x="2321560" y="3355759"/>
                </a:lnTo>
                <a:lnTo>
                  <a:pt x="2321560" y="3440176"/>
                </a:lnTo>
                <a:lnTo>
                  <a:pt x="2321522" y="3440392"/>
                </a:lnTo>
                <a:lnTo>
                  <a:pt x="2321433" y="3440684"/>
                </a:lnTo>
                <a:lnTo>
                  <a:pt x="2321433" y="3440938"/>
                </a:lnTo>
                <a:lnTo>
                  <a:pt x="2321433" y="3440684"/>
                </a:lnTo>
                <a:lnTo>
                  <a:pt x="2321560" y="3440176"/>
                </a:lnTo>
                <a:lnTo>
                  <a:pt x="2321560" y="3355759"/>
                </a:lnTo>
                <a:lnTo>
                  <a:pt x="2312035" y="3378200"/>
                </a:lnTo>
                <a:lnTo>
                  <a:pt x="2302510" y="3405124"/>
                </a:lnTo>
                <a:lnTo>
                  <a:pt x="2296871" y="3423272"/>
                </a:lnTo>
                <a:lnTo>
                  <a:pt x="2251964" y="3364611"/>
                </a:lnTo>
                <a:lnTo>
                  <a:pt x="2287016" y="3520440"/>
                </a:lnTo>
                <a:lnTo>
                  <a:pt x="2354796" y="3440938"/>
                </a:lnTo>
                <a:lnTo>
                  <a:pt x="2390648" y="3398901"/>
                </a:lnTo>
                <a:lnTo>
                  <a:pt x="2324938" y="3429254"/>
                </a:lnTo>
                <a:lnTo>
                  <a:pt x="2329688" y="3413760"/>
                </a:lnTo>
                <a:lnTo>
                  <a:pt x="2329561" y="3414268"/>
                </a:lnTo>
                <a:lnTo>
                  <a:pt x="2329738" y="3413760"/>
                </a:lnTo>
                <a:lnTo>
                  <a:pt x="2338514" y="3388995"/>
                </a:lnTo>
                <a:lnTo>
                  <a:pt x="2338819" y="3388144"/>
                </a:lnTo>
                <a:lnTo>
                  <a:pt x="2348852" y="3364865"/>
                </a:lnTo>
                <a:lnTo>
                  <a:pt x="2349246" y="3363976"/>
                </a:lnTo>
                <a:lnTo>
                  <a:pt x="2348738" y="3364865"/>
                </a:lnTo>
                <a:lnTo>
                  <a:pt x="2374277" y="3320542"/>
                </a:lnTo>
                <a:lnTo>
                  <a:pt x="2390140" y="3300476"/>
                </a:lnTo>
                <a:lnTo>
                  <a:pt x="2389632" y="3301111"/>
                </a:lnTo>
                <a:lnTo>
                  <a:pt x="2390216" y="3300476"/>
                </a:lnTo>
                <a:lnTo>
                  <a:pt x="2398052" y="3292094"/>
                </a:lnTo>
                <a:lnTo>
                  <a:pt x="2398369" y="3291763"/>
                </a:lnTo>
                <a:lnTo>
                  <a:pt x="2398839" y="3291332"/>
                </a:lnTo>
                <a:lnTo>
                  <a:pt x="2407920" y="3282950"/>
                </a:lnTo>
                <a:lnTo>
                  <a:pt x="2407412" y="3283458"/>
                </a:lnTo>
                <a:lnTo>
                  <a:pt x="2408009" y="3282950"/>
                </a:lnTo>
                <a:lnTo>
                  <a:pt x="2417826" y="3274695"/>
                </a:lnTo>
                <a:lnTo>
                  <a:pt x="2417191" y="3275330"/>
                </a:lnTo>
                <a:lnTo>
                  <a:pt x="2418042" y="3274695"/>
                </a:lnTo>
                <a:lnTo>
                  <a:pt x="2428367" y="3267075"/>
                </a:lnTo>
                <a:lnTo>
                  <a:pt x="2427605" y="3267710"/>
                </a:lnTo>
                <a:lnTo>
                  <a:pt x="2428595" y="3267075"/>
                </a:lnTo>
                <a:lnTo>
                  <a:pt x="2439543" y="3260090"/>
                </a:lnTo>
                <a:lnTo>
                  <a:pt x="2438781" y="3260598"/>
                </a:lnTo>
                <a:lnTo>
                  <a:pt x="2439708" y="3260090"/>
                </a:lnTo>
                <a:lnTo>
                  <a:pt x="2450896" y="3253994"/>
                </a:lnTo>
                <a:lnTo>
                  <a:pt x="2451277" y="3253790"/>
                </a:lnTo>
                <a:lnTo>
                  <a:pt x="2451658" y="3253613"/>
                </a:lnTo>
                <a:lnTo>
                  <a:pt x="2463609" y="3248025"/>
                </a:lnTo>
                <a:lnTo>
                  <a:pt x="2491981" y="3237865"/>
                </a:lnTo>
                <a:lnTo>
                  <a:pt x="2492438" y="3237712"/>
                </a:lnTo>
                <a:lnTo>
                  <a:pt x="2492819" y="3237611"/>
                </a:lnTo>
                <a:lnTo>
                  <a:pt x="2507767" y="3233674"/>
                </a:lnTo>
                <a:lnTo>
                  <a:pt x="2508250" y="3233547"/>
                </a:lnTo>
                <a:lnTo>
                  <a:pt x="2507488" y="3233674"/>
                </a:lnTo>
                <a:lnTo>
                  <a:pt x="2524137" y="3230245"/>
                </a:lnTo>
                <a:lnTo>
                  <a:pt x="2524556" y="3230168"/>
                </a:lnTo>
                <a:lnTo>
                  <a:pt x="2542286" y="3227451"/>
                </a:lnTo>
                <a:lnTo>
                  <a:pt x="2541651" y="3227578"/>
                </a:lnTo>
                <a:lnTo>
                  <a:pt x="2542781" y="3227451"/>
                </a:lnTo>
                <a:lnTo>
                  <a:pt x="2560955" y="3225419"/>
                </a:lnTo>
                <a:lnTo>
                  <a:pt x="2560320" y="3225546"/>
                </a:lnTo>
                <a:lnTo>
                  <a:pt x="2562339" y="3225419"/>
                </a:lnTo>
                <a:lnTo>
                  <a:pt x="2580640" y="3224276"/>
                </a:lnTo>
                <a:lnTo>
                  <a:pt x="2601214" y="3223907"/>
                </a:lnTo>
                <a:lnTo>
                  <a:pt x="2600960" y="3223895"/>
                </a:lnTo>
                <a:lnTo>
                  <a:pt x="2835732" y="3223895"/>
                </a:lnTo>
                <a:close/>
              </a:path>
              <a:path w="5560059" h="3520440">
                <a:moveTo>
                  <a:pt x="3630930" y="3453638"/>
                </a:moveTo>
                <a:lnTo>
                  <a:pt x="3426828" y="3388106"/>
                </a:lnTo>
                <a:lnTo>
                  <a:pt x="3250565" y="3333242"/>
                </a:lnTo>
                <a:lnTo>
                  <a:pt x="3135172" y="3299206"/>
                </a:lnTo>
                <a:lnTo>
                  <a:pt x="3002153" y="3262630"/>
                </a:lnTo>
                <a:lnTo>
                  <a:pt x="2935986" y="3245993"/>
                </a:lnTo>
                <a:lnTo>
                  <a:pt x="2897530" y="3237103"/>
                </a:lnTo>
                <a:lnTo>
                  <a:pt x="2879699" y="3233166"/>
                </a:lnTo>
                <a:lnTo>
                  <a:pt x="2872232" y="3231515"/>
                </a:lnTo>
                <a:lnTo>
                  <a:pt x="2864396" y="3229864"/>
                </a:lnTo>
                <a:lnTo>
                  <a:pt x="2841498" y="3225038"/>
                </a:lnTo>
                <a:lnTo>
                  <a:pt x="2835732" y="3223895"/>
                </a:lnTo>
                <a:lnTo>
                  <a:pt x="2601214" y="3223907"/>
                </a:lnTo>
                <a:lnTo>
                  <a:pt x="2623185" y="3224276"/>
                </a:lnTo>
                <a:lnTo>
                  <a:pt x="2646807" y="3225419"/>
                </a:lnTo>
                <a:lnTo>
                  <a:pt x="2646299" y="3225419"/>
                </a:lnTo>
                <a:lnTo>
                  <a:pt x="2670937" y="3227324"/>
                </a:lnTo>
                <a:lnTo>
                  <a:pt x="2670556" y="3227324"/>
                </a:lnTo>
                <a:lnTo>
                  <a:pt x="2696083" y="3229991"/>
                </a:lnTo>
                <a:lnTo>
                  <a:pt x="2695702" y="3229864"/>
                </a:lnTo>
                <a:lnTo>
                  <a:pt x="2722245" y="3233293"/>
                </a:lnTo>
                <a:lnTo>
                  <a:pt x="2721991" y="3233166"/>
                </a:lnTo>
                <a:lnTo>
                  <a:pt x="2749423" y="3237230"/>
                </a:lnTo>
                <a:lnTo>
                  <a:pt x="2749169" y="3237103"/>
                </a:lnTo>
                <a:lnTo>
                  <a:pt x="2777363" y="3241802"/>
                </a:lnTo>
                <a:lnTo>
                  <a:pt x="2777109" y="3241802"/>
                </a:lnTo>
                <a:lnTo>
                  <a:pt x="2806065" y="3247136"/>
                </a:lnTo>
                <a:lnTo>
                  <a:pt x="2805938" y="3247136"/>
                </a:lnTo>
                <a:lnTo>
                  <a:pt x="2835783" y="3252978"/>
                </a:lnTo>
                <a:lnTo>
                  <a:pt x="2835656" y="3252978"/>
                </a:lnTo>
                <a:lnTo>
                  <a:pt x="2866263" y="3259455"/>
                </a:lnTo>
                <a:lnTo>
                  <a:pt x="2866136" y="3259455"/>
                </a:lnTo>
                <a:lnTo>
                  <a:pt x="2897505" y="3266313"/>
                </a:lnTo>
                <a:lnTo>
                  <a:pt x="2897378" y="3266313"/>
                </a:lnTo>
                <a:lnTo>
                  <a:pt x="2929382" y="3273806"/>
                </a:lnTo>
                <a:lnTo>
                  <a:pt x="2929128" y="3273806"/>
                </a:lnTo>
                <a:lnTo>
                  <a:pt x="2961894" y="3281934"/>
                </a:lnTo>
                <a:lnTo>
                  <a:pt x="2961767" y="3281934"/>
                </a:lnTo>
                <a:lnTo>
                  <a:pt x="2995168" y="3290316"/>
                </a:lnTo>
                <a:lnTo>
                  <a:pt x="2995041" y="3290316"/>
                </a:lnTo>
                <a:lnTo>
                  <a:pt x="3028950" y="3299333"/>
                </a:lnTo>
                <a:lnTo>
                  <a:pt x="3028696" y="3299206"/>
                </a:lnTo>
                <a:lnTo>
                  <a:pt x="3098165" y="3318256"/>
                </a:lnTo>
                <a:lnTo>
                  <a:pt x="3098038" y="3318256"/>
                </a:lnTo>
                <a:lnTo>
                  <a:pt x="3169412" y="3338830"/>
                </a:lnTo>
                <a:lnTo>
                  <a:pt x="3169285" y="3338830"/>
                </a:lnTo>
                <a:lnTo>
                  <a:pt x="3242310" y="3360547"/>
                </a:lnTo>
                <a:lnTo>
                  <a:pt x="3242183" y="3360547"/>
                </a:lnTo>
                <a:lnTo>
                  <a:pt x="3316605" y="3383407"/>
                </a:lnTo>
                <a:lnTo>
                  <a:pt x="3316478" y="3383407"/>
                </a:lnTo>
                <a:lnTo>
                  <a:pt x="3331591" y="3388144"/>
                </a:lnTo>
                <a:lnTo>
                  <a:pt x="3622167" y="3480943"/>
                </a:lnTo>
                <a:lnTo>
                  <a:pt x="3630930" y="3453638"/>
                </a:lnTo>
                <a:close/>
              </a:path>
              <a:path w="5560059" h="3520440">
                <a:moveTo>
                  <a:pt x="5559933" y="1602232"/>
                </a:moveTo>
                <a:lnTo>
                  <a:pt x="2887091" y="1743710"/>
                </a:lnTo>
                <a:lnTo>
                  <a:pt x="2818511" y="1774317"/>
                </a:lnTo>
                <a:lnTo>
                  <a:pt x="2753360" y="1806194"/>
                </a:lnTo>
                <a:lnTo>
                  <a:pt x="2689733" y="1839976"/>
                </a:lnTo>
                <a:lnTo>
                  <a:pt x="2627503" y="1875917"/>
                </a:lnTo>
                <a:lnTo>
                  <a:pt x="2566797" y="1913509"/>
                </a:lnTo>
                <a:lnTo>
                  <a:pt x="2507234" y="1953133"/>
                </a:lnTo>
                <a:lnTo>
                  <a:pt x="2449068" y="1994535"/>
                </a:lnTo>
                <a:lnTo>
                  <a:pt x="2392045" y="2037588"/>
                </a:lnTo>
                <a:lnTo>
                  <a:pt x="2336292" y="2082165"/>
                </a:lnTo>
                <a:lnTo>
                  <a:pt x="2281555" y="2128520"/>
                </a:lnTo>
                <a:lnTo>
                  <a:pt x="2175510" y="2225167"/>
                </a:lnTo>
                <a:lnTo>
                  <a:pt x="2073402" y="2327402"/>
                </a:lnTo>
                <a:lnTo>
                  <a:pt x="1974723" y="2434463"/>
                </a:lnTo>
                <a:lnTo>
                  <a:pt x="1879219" y="2545715"/>
                </a:lnTo>
                <a:lnTo>
                  <a:pt x="1786509" y="2660904"/>
                </a:lnTo>
                <a:lnTo>
                  <a:pt x="1696212" y="2779141"/>
                </a:lnTo>
                <a:lnTo>
                  <a:pt x="1607820" y="2900172"/>
                </a:lnTo>
                <a:lnTo>
                  <a:pt x="1520952" y="3023108"/>
                </a:lnTo>
                <a:lnTo>
                  <a:pt x="1435354" y="3147949"/>
                </a:lnTo>
                <a:lnTo>
                  <a:pt x="1326019" y="3310750"/>
                </a:lnTo>
                <a:lnTo>
                  <a:pt x="1326019" y="3336544"/>
                </a:lnTo>
                <a:lnTo>
                  <a:pt x="1325880" y="3336544"/>
                </a:lnTo>
                <a:lnTo>
                  <a:pt x="1325829" y="3336417"/>
                </a:lnTo>
                <a:lnTo>
                  <a:pt x="1326019" y="3336544"/>
                </a:lnTo>
                <a:lnTo>
                  <a:pt x="1326019" y="3310750"/>
                </a:lnTo>
                <a:lnTo>
                  <a:pt x="1320393" y="3319119"/>
                </a:lnTo>
                <a:lnTo>
                  <a:pt x="1298448" y="3249168"/>
                </a:lnTo>
                <a:lnTo>
                  <a:pt x="1278128" y="3407664"/>
                </a:lnTo>
                <a:lnTo>
                  <a:pt x="1389722" y="3344418"/>
                </a:lnTo>
                <a:lnTo>
                  <a:pt x="1417066" y="3328924"/>
                </a:lnTo>
                <a:lnTo>
                  <a:pt x="1344129" y="3335020"/>
                </a:lnTo>
                <a:lnTo>
                  <a:pt x="1459014" y="3163951"/>
                </a:lnTo>
                <a:lnTo>
                  <a:pt x="1459103" y="3163824"/>
                </a:lnTo>
                <a:lnTo>
                  <a:pt x="1458976" y="3163951"/>
                </a:lnTo>
                <a:lnTo>
                  <a:pt x="1544447" y="3039364"/>
                </a:lnTo>
                <a:lnTo>
                  <a:pt x="1544447" y="3039618"/>
                </a:lnTo>
                <a:lnTo>
                  <a:pt x="1544624" y="3039364"/>
                </a:lnTo>
                <a:lnTo>
                  <a:pt x="1631061" y="2916682"/>
                </a:lnTo>
                <a:lnTo>
                  <a:pt x="1630934" y="2916936"/>
                </a:lnTo>
                <a:lnTo>
                  <a:pt x="1631111" y="2916682"/>
                </a:lnTo>
                <a:lnTo>
                  <a:pt x="1719008" y="2796413"/>
                </a:lnTo>
                <a:lnTo>
                  <a:pt x="1719199" y="2796159"/>
                </a:lnTo>
                <a:lnTo>
                  <a:pt x="1718945" y="2796413"/>
                </a:lnTo>
                <a:lnTo>
                  <a:pt x="1809115" y="2678303"/>
                </a:lnTo>
                <a:lnTo>
                  <a:pt x="1808861" y="2678684"/>
                </a:lnTo>
                <a:lnTo>
                  <a:pt x="1809165" y="2678303"/>
                </a:lnTo>
                <a:lnTo>
                  <a:pt x="1901101" y="2564130"/>
                </a:lnTo>
                <a:lnTo>
                  <a:pt x="1901317" y="2563876"/>
                </a:lnTo>
                <a:lnTo>
                  <a:pt x="1901063" y="2564130"/>
                </a:lnTo>
                <a:lnTo>
                  <a:pt x="1995855" y="2453640"/>
                </a:lnTo>
                <a:lnTo>
                  <a:pt x="1996186" y="2453259"/>
                </a:lnTo>
                <a:lnTo>
                  <a:pt x="1995805" y="2453640"/>
                </a:lnTo>
                <a:lnTo>
                  <a:pt x="2093747" y="2347468"/>
                </a:lnTo>
                <a:lnTo>
                  <a:pt x="2094103" y="2347087"/>
                </a:lnTo>
                <a:lnTo>
                  <a:pt x="2195449" y="2245614"/>
                </a:lnTo>
                <a:lnTo>
                  <a:pt x="2195068" y="2246122"/>
                </a:lnTo>
                <a:lnTo>
                  <a:pt x="2195614" y="2245614"/>
                </a:lnTo>
                <a:lnTo>
                  <a:pt x="2300605" y="2149729"/>
                </a:lnTo>
                <a:lnTo>
                  <a:pt x="2300224" y="2150110"/>
                </a:lnTo>
                <a:lnTo>
                  <a:pt x="2300668" y="2149729"/>
                </a:lnTo>
                <a:lnTo>
                  <a:pt x="2354580" y="2104136"/>
                </a:lnTo>
                <a:lnTo>
                  <a:pt x="2354326" y="2104390"/>
                </a:lnTo>
                <a:lnTo>
                  <a:pt x="2354630" y="2104136"/>
                </a:lnTo>
                <a:lnTo>
                  <a:pt x="2409507" y="2060194"/>
                </a:lnTo>
                <a:lnTo>
                  <a:pt x="2409825" y="2059940"/>
                </a:lnTo>
                <a:lnTo>
                  <a:pt x="2409444" y="2060194"/>
                </a:lnTo>
                <a:lnTo>
                  <a:pt x="2465908" y="2017649"/>
                </a:lnTo>
                <a:lnTo>
                  <a:pt x="2466086" y="2017522"/>
                </a:lnTo>
                <a:lnTo>
                  <a:pt x="2465832" y="2017649"/>
                </a:lnTo>
                <a:lnTo>
                  <a:pt x="2523248" y="1976755"/>
                </a:lnTo>
                <a:lnTo>
                  <a:pt x="2523528" y="1976564"/>
                </a:lnTo>
                <a:lnTo>
                  <a:pt x="2582037" y="1937766"/>
                </a:lnTo>
                <a:lnTo>
                  <a:pt x="2582443" y="1937512"/>
                </a:lnTo>
                <a:lnTo>
                  <a:pt x="2642362" y="1900301"/>
                </a:lnTo>
                <a:lnTo>
                  <a:pt x="2641981" y="1900555"/>
                </a:lnTo>
                <a:lnTo>
                  <a:pt x="2642412" y="1900301"/>
                </a:lnTo>
                <a:lnTo>
                  <a:pt x="2703830" y="1864868"/>
                </a:lnTo>
                <a:lnTo>
                  <a:pt x="2703449" y="1865122"/>
                </a:lnTo>
                <a:lnTo>
                  <a:pt x="2703919" y="1864868"/>
                </a:lnTo>
                <a:lnTo>
                  <a:pt x="2766085" y="1831721"/>
                </a:lnTo>
                <a:lnTo>
                  <a:pt x="2830322" y="1800352"/>
                </a:lnTo>
                <a:lnTo>
                  <a:pt x="2893644" y="1772031"/>
                </a:lnTo>
                <a:lnTo>
                  <a:pt x="2911487" y="1770761"/>
                </a:lnTo>
                <a:lnTo>
                  <a:pt x="5559933" y="160223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3" name="object 3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9" name="object 9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8842" y="1929129"/>
            <a:ext cx="2766695" cy="384810"/>
            <a:chOff x="8768842" y="1929129"/>
            <a:chExt cx="2766695" cy="384810"/>
          </a:xfrm>
        </p:grpSpPr>
        <p:sp>
          <p:nvSpPr>
            <p:cNvPr id="13" name="object 13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2" name="object 22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6478270" y="3864609"/>
            <a:ext cx="4239260" cy="384810"/>
            <a:chOff x="6478270" y="3864609"/>
            <a:chExt cx="4239260" cy="384810"/>
          </a:xfrm>
        </p:grpSpPr>
        <p:sp>
          <p:nvSpPr>
            <p:cNvPr id="30" name="object 30"/>
            <p:cNvSpPr/>
            <p:nvPr/>
          </p:nvSpPr>
          <p:spPr>
            <a:xfrm>
              <a:off x="6484620" y="3870959"/>
              <a:ext cx="1103630" cy="372110"/>
            </a:xfrm>
            <a:custGeom>
              <a:avLst/>
              <a:gdLst/>
              <a:ahLst/>
              <a:cxnLst/>
              <a:rect l="l" t="t" r="r" b="b"/>
              <a:pathLst>
                <a:path w="1103629" h="372110">
                  <a:moveTo>
                    <a:pt x="1041400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041400" y="371856"/>
                  </a:lnTo>
                  <a:lnTo>
                    <a:pt x="1065549" y="366994"/>
                  </a:lnTo>
                  <a:lnTo>
                    <a:pt x="1085246" y="353726"/>
                  </a:lnTo>
                  <a:lnTo>
                    <a:pt x="1098514" y="334029"/>
                  </a:lnTo>
                  <a:lnTo>
                    <a:pt x="1103376" y="309879"/>
                  </a:lnTo>
                  <a:lnTo>
                    <a:pt x="1103376" y="61975"/>
                  </a:lnTo>
                  <a:lnTo>
                    <a:pt x="1098514" y="37826"/>
                  </a:lnTo>
                  <a:lnTo>
                    <a:pt x="1085246" y="18129"/>
                  </a:lnTo>
                  <a:lnTo>
                    <a:pt x="1065549" y="4861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84620" y="3870959"/>
              <a:ext cx="1103630" cy="372110"/>
            </a:xfrm>
            <a:custGeom>
              <a:avLst/>
              <a:gdLst/>
              <a:ahLst/>
              <a:cxnLst/>
              <a:rect l="l" t="t" r="r" b="b"/>
              <a:pathLst>
                <a:path w="1103629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041400" y="0"/>
                  </a:lnTo>
                  <a:lnTo>
                    <a:pt x="1065549" y="4861"/>
                  </a:lnTo>
                  <a:lnTo>
                    <a:pt x="1085246" y="18129"/>
                  </a:lnTo>
                  <a:lnTo>
                    <a:pt x="1098514" y="37826"/>
                  </a:lnTo>
                  <a:lnTo>
                    <a:pt x="1103376" y="61975"/>
                  </a:lnTo>
                  <a:lnTo>
                    <a:pt x="1103376" y="309879"/>
                  </a:lnTo>
                  <a:lnTo>
                    <a:pt x="1098514" y="334029"/>
                  </a:lnTo>
                  <a:lnTo>
                    <a:pt x="1085246" y="353726"/>
                  </a:lnTo>
                  <a:lnTo>
                    <a:pt x="1065549" y="366994"/>
                  </a:lnTo>
                  <a:lnTo>
                    <a:pt x="1041400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215627" y="387095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79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215627" y="387095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79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548876" y="3892677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424673" y="3175761"/>
            <a:ext cx="2009139" cy="386080"/>
            <a:chOff x="7424673" y="3175761"/>
            <a:chExt cx="2009139" cy="386080"/>
          </a:xfrm>
        </p:grpSpPr>
        <p:sp>
          <p:nvSpPr>
            <p:cNvPr id="36" name="object 36"/>
            <p:cNvSpPr/>
            <p:nvPr/>
          </p:nvSpPr>
          <p:spPr>
            <a:xfrm>
              <a:off x="7431023" y="3182111"/>
              <a:ext cx="1996439" cy="373380"/>
            </a:xfrm>
            <a:custGeom>
              <a:avLst/>
              <a:gdLst/>
              <a:ahLst/>
              <a:cxnLst/>
              <a:rect l="l" t="t" r="r" b="b"/>
              <a:pathLst>
                <a:path w="1996440" h="373379">
                  <a:moveTo>
                    <a:pt x="1934209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29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79"/>
                  </a:lnTo>
                  <a:lnTo>
                    <a:pt x="1934209" y="373379"/>
                  </a:lnTo>
                  <a:lnTo>
                    <a:pt x="1958453" y="368496"/>
                  </a:lnTo>
                  <a:lnTo>
                    <a:pt x="1978231" y="355171"/>
                  </a:lnTo>
                  <a:lnTo>
                    <a:pt x="1991556" y="335393"/>
                  </a:lnTo>
                  <a:lnTo>
                    <a:pt x="1996440" y="311150"/>
                  </a:lnTo>
                  <a:lnTo>
                    <a:pt x="1996440" y="62229"/>
                  </a:lnTo>
                  <a:lnTo>
                    <a:pt x="1991556" y="37986"/>
                  </a:lnTo>
                  <a:lnTo>
                    <a:pt x="1978231" y="18208"/>
                  </a:lnTo>
                  <a:lnTo>
                    <a:pt x="1958453" y="4883"/>
                  </a:lnTo>
                  <a:lnTo>
                    <a:pt x="193420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31023" y="3182111"/>
              <a:ext cx="1996439" cy="373380"/>
            </a:xfrm>
            <a:custGeom>
              <a:avLst/>
              <a:gdLst/>
              <a:ahLst/>
              <a:cxnLst/>
              <a:rect l="l" t="t" r="r" b="b"/>
              <a:pathLst>
                <a:path w="1996440" h="373379">
                  <a:moveTo>
                    <a:pt x="0" y="62229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934209" y="0"/>
                  </a:lnTo>
                  <a:lnTo>
                    <a:pt x="1958453" y="4883"/>
                  </a:lnTo>
                  <a:lnTo>
                    <a:pt x="1978231" y="18208"/>
                  </a:lnTo>
                  <a:lnTo>
                    <a:pt x="1991556" y="37986"/>
                  </a:lnTo>
                  <a:lnTo>
                    <a:pt x="1996440" y="62229"/>
                  </a:lnTo>
                  <a:lnTo>
                    <a:pt x="1996440" y="311150"/>
                  </a:lnTo>
                  <a:lnTo>
                    <a:pt x="1991556" y="335393"/>
                  </a:lnTo>
                  <a:lnTo>
                    <a:pt x="1978231" y="355171"/>
                  </a:lnTo>
                  <a:lnTo>
                    <a:pt x="1958453" y="368496"/>
                  </a:lnTo>
                  <a:lnTo>
                    <a:pt x="1934209" y="373379"/>
                  </a:lnTo>
                  <a:lnTo>
                    <a:pt x="62229" y="373379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2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710043" y="3204464"/>
            <a:ext cx="144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567673" y="4737861"/>
            <a:ext cx="1508125" cy="386080"/>
            <a:chOff x="8567673" y="4737861"/>
            <a:chExt cx="1508125" cy="386080"/>
          </a:xfrm>
        </p:grpSpPr>
        <p:sp>
          <p:nvSpPr>
            <p:cNvPr id="40" name="object 40"/>
            <p:cNvSpPr/>
            <p:nvPr/>
          </p:nvSpPr>
          <p:spPr>
            <a:xfrm>
              <a:off x="8574023" y="4744211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79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574023" y="4744211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956293" y="4767198"/>
            <a:ext cx="784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-0.4,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588757" y="3539871"/>
            <a:ext cx="4020185" cy="1584325"/>
            <a:chOff x="7588757" y="3539871"/>
            <a:chExt cx="4020185" cy="1584325"/>
          </a:xfrm>
        </p:grpSpPr>
        <p:sp>
          <p:nvSpPr>
            <p:cNvPr id="44" name="object 44"/>
            <p:cNvSpPr/>
            <p:nvPr/>
          </p:nvSpPr>
          <p:spPr>
            <a:xfrm>
              <a:off x="7588758" y="3539883"/>
              <a:ext cx="2387600" cy="1205230"/>
            </a:xfrm>
            <a:custGeom>
              <a:avLst/>
              <a:gdLst/>
              <a:ahLst/>
              <a:cxnLst/>
              <a:rect l="l" t="t" r="r" b="b"/>
              <a:pathLst>
                <a:path w="2387600" h="1205229">
                  <a:moveTo>
                    <a:pt x="1627886" y="518147"/>
                  </a:moveTo>
                  <a:lnTo>
                    <a:pt x="1606804" y="482968"/>
                  </a:lnTo>
                  <a:lnTo>
                    <a:pt x="1562227" y="408546"/>
                  </a:lnTo>
                  <a:lnTo>
                    <a:pt x="1541741" y="440613"/>
                  </a:lnTo>
                  <a:lnTo>
                    <a:pt x="851535" y="368"/>
                  </a:lnTo>
                  <a:lnTo>
                    <a:pt x="841108" y="16586"/>
                  </a:lnTo>
                  <a:lnTo>
                    <a:pt x="831215" y="0"/>
                  </a:lnTo>
                  <a:lnTo>
                    <a:pt x="88341" y="443255"/>
                  </a:lnTo>
                  <a:lnTo>
                    <a:pt x="68834" y="410578"/>
                  </a:lnTo>
                  <a:lnTo>
                    <a:pt x="0" y="518147"/>
                  </a:lnTo>
                  <a:lnTo>
                    <a:pt x="127381" y="508622"/>
                  </a:lnTo>
                  <a:lnTo>
                    <a:pt x="113728" y="485762"/>
                  </a:lnTo>
                  <a:lnTo>
                    <a:pt x="107899" y="476021"/>
                  </a:lnTo>
                  <a:lnTo>
                    <a:pt x="840841" y="38684"/>
                  </a:lnTo>
                  <a:lnTo>
                    <a:pt x="1521244" y="472719"/>
                  </a:lnTo>
                  <a:lnTo>
                    <a:pt x="1500759" y="504812"/>
                  </a:lnTo>
                  <a:lnTo>
                    <a:pt x="1627886" y="518147"/>
                  </a:lnTo>
                  <a:close/>
                </a:path>
                <a:path w="2387600" h="1205229">
                  <a:moveTo>
                    <a:pt x="2387473" y="718680"/>
                  </a:moveTo>
                  <a:lnTo>
                    <a:pt x="2363978" y="688708"/>
                  </a:lnTo>
                  <a:lnTo>
                    <a:pt x="1812607" y="1119644"/>
                  </a:lnTo>
                  <a:lnTo>
                    <a:pt x="1789176" y="1089647"/>
                  </a:lnTo>
                  <a:lnTo>
                    <a:pt x="1734312" y="1204963"/>
                  </a:lnTo>
                  <a:lnTo>
                    <a:pt x="1859534" y="1179690"/>
                  </a:lnTo>
                  <a:lnTo>
                    <a:pt x="1845233" y="1161402"/>
                  </a:lnTo>
                  <a:lnTo>
                    <a:pt x="1836064" y="1149667"/>
                  </a:lnTo>
                  <a:lnTo>
                    <a:pt x="2387473" y="718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369295" y="4744212"/>
              <a:ext cx="1233170" cy="373380"/>
            </a:xfrm>
            <a:custGeom>
              <a:avLst/>
              <a:gdLst/>
              <a:ahLst/>
              <a:cxnLst/>
              <a:rect l="l" t="t" r="r" b="b"/>
              <a:pathLst>
                <a:path w="1233170" h="373379">
                  <a:moveTo>
                    <a:pt x="1170685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170685" y="373380"/>
                  </a:lnTo>
                  <a:lnTo>
                    <a:pt x="1194929" y="368496"/>
                  </a:lnTo>
                  <a:lnTo>
                    <a:pt x="1214707" y="355171"/>
                  </a:lnTo>
                  <a:lnTo>
                    <a:pt x="1228032" y="335393"/>
                  </a:lnTo>
                  <a:lnTo>
                    <a:pt x="1232915" y="311150"/>
                  </a:lnTo>
                  <a:lnTo>
                    <a:pt x="1232915" y="62230"/>
                  </a:lnTo>
                  <a:lnTo>
                    <a:pt x="1228032" y="37986"/>
                  </a:lnTo>
                  <a:lnTo>
                    <a:pt x="1214707" y="18208"/>
                  </a:lnTo>
                  <a:lnTo>
                    <a:pt x="1194929" y="4883"/>
                  </a:lnTo>
                  <a:lnTo>
                    <a:pt x="117068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369295" y="4744212"/>
              <a:ext cx="1233170" cy="373380"/>
            </a:xfrm>
            <a:custGeom>
              <a:avLst/>
              <a:gdLst/>
              <a:ahLst/>
              <a:cxnLst/>
              <a:rect l="l" t="t" r="r" b="b"/>
              <a:pathLst>
                <a:path w="1233170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170685" y="0"/>
                  </a:lnTo>
                  <a:lnTo>
                    <a:pt x="1194929" y="4883"/>
                  </a:lnTo>
                  <a:lnTo>
                    <a:pt x="1214707" y="18208"/>
                  </a:lnTo>
                  <a:lnTo>
                    <a:pt x="1228032" y="37986"/>
                  </a:lnTo>
                  <a:lnTo>
                    <a:pt x="1232915" y="62230"/>
                  </a:lnTo>
                  <a:lnTo>
                    <a:pt x="1232915" y="311150"/>
                  </a:lnTo>
                  <a:lnTo>
                    <a:pt x="1228032" y="335393"/>
                  </a:lnTo>
                  <a:lnTo>
                    <a:pt x="1214707" y="355171"/>
                  </a:lnTo>
                  <a:lnTo>
                    <a:pt x="1194929" y="368496"/>
                  </a:lnTo>
                  <a:lnTo>
                    <a:pt x="1170685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956418" y="4241673"/>
              <a:ext cx="1031240" cy="506730"/>
            </a:xfrm>
            <a:custGeom>
              <a:avLst/>
              <a:gdLst/>
              <a:ahLst/>
              <a:cxnLst/>
              <a:rect l="l" t="t" r="r" b="b"/>
              <a:pathLst>
                <a:path w="1031240" h="506729">
                  <a:moveTo>
                    <a:pt x="919336" y="472389"/>
                  </a:moveTo>
                  <a:lnTo>
                    <a:pt x="902970" y="506729"/>
                  </a:lnTo>
                  <a:lnTo>
                    <a:pt x="1030731" y="504316"/>
                  </a:lnTo>
                  <a:lnTo>
                    <a:pt x="1012194" y="480568"/>
                  </a:lnTo>
                  <a:lnTo>
                    <a:pt x="936498" y="480568"/>
                  </a:lnTo>
                  <a:lnTo>
                    <a:pt x="919336" y="472389"/>
                  </a:lnTo>
                  <a:close/>
                </a:path>
                <a:path w="1031240" h="506729">
                  <a:moveTo>
                    <a:pt x="935735" y="437981"/>
                  </a:moveTo>
                  <a:lnTo>
                    <a:pt x="919336" y="472389"/>
                  </a:lnTo>
                  <a:lnTo>
                    <a:pt x="936498" y="480568"/>
                  </a:lnTo>
                  <a:lnTo>
                    <a:pt x="952880" y="446150"/>
                  </a:lnTo>
                  <a:lnTo>
                    <a:pt x="935735" y="437981"/>
                  </a:lnTo>
                  <a:close/>
                </a:path>
                <a:path w="1031240" h="506729">
                  <a:moveTo>
                    <a:pt x="952119" y="403606"/>
                  </a:moveTo>
                  <a:lnTo>
                    <a:pt x="935735" y="437981"/>
                  </a:lnTo>
                  <a:lnTo>
                    <a:pt x="952880" y="446150"/>
                  </a:lnTo>
                  <a:lnTo>
                    <a:pt x="936498" y="480568"/>
                  </a:lnTo>
                  <a:lnTo>
                    <a:pt x="1012194" y="480568"/>
                  </a:lnTo>
                  <a:lnTo>
                    <a:pt x="952119" y="403606"/>
                  </a:lnTo>
                  <a:close/>
                </a:path>
                <a:path w="1031240" h="506729">
                  <a:moveTo>
                    <a:pt x="16509" y="0"/>
                  </a:moveTo>
                  <a:lnTo>
                    <a:pt x="0" y="34289"/>
                  </a:lnTo>
                  <a:lnTo>
                    <a:pt x="919336" y="472389"/>
                  </a:lnTo>
                  <a:lnTo>
                    <a:pt x="935735" y="437981"/>
                  </a:lnTo>
                  <a:lnTo>
                    <a:pt x="165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563359" y="3843859"/>
            <a:ext cx="829944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0.6,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2.7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595864" y="4710866"/>
            <a:ext cx="783590" cy="86995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-0.4,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  <a:p>
            <a:pPr marL="182245">
              <a:lnSpc>
                <a:spcPct val="100000"/>
              </a:lnSpc>
              <a:spcBef>
                <a:spcPts val="68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0.7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727440" y="5129021"/>
            <a:ext cx="583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0.7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939029" y="3400805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919089" y="3418290"/>
            <a:ext cx="478155" cy="478155"/>
          </a:xfrm>
          <a:custGeom>
            <a:avLst/>
            <a:gdLst/>
            <a:ahLst/>
            <a:cxnLst/>
            <a:rect l="l" t="t" r="r" b="b"/>
            <a:pathLst>
              <a:path w="478154" h="478154">
                <a:moveTo>
                  <a:pt x="420330" y="0"/>
                </a:moveTo>
                <a:lnTo>
                  <a:pt x="238839" y="181577"/>
                </a:lnTo>
                <a:lnTo>
                  <a:pt x="57348" y="0"/>
                </a:lnTo>
                <a:lnTo>
                  <a:pt x="0" y="57360"/>
                </a:lnTo>
                <a:lnTo>
                  <a:pt x="181491" y="238960"/>
                </a:lnTo>
                <a:lnTo>
                  <a:pt x="0" y="420559"/>
                </a:lnTo>
                <a:lnTo>
                  <a:pt x="57348" y="477942"/>
                </a:lnTo>
                <a:lnTo>
                  <a:pt x="238839" y="296342"/>
                </a:lnTo>
                <a:lnTo>
                  <a:pt x="420330" y="477942"/>
                </a:lnTo>
                <a:lnTo>
                  <a:pt x="477679" y="420559"/>
                </a:lnTo>
                <a:lnTo>
                  <a:pt x="296188" y="238960"/>
                </a:lnTo>
                <a:lnTo>
                  <a:pt x="477678" y="57360"/>
                </a:lnTo>
                <a:lnTo>
                  <a:pt x="420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49268" y="3385464"/>
            <a:ext cx="523875" cy="525780"/>
          </a:xfrm>
          <a:custGeom>
            <a:avLst/>
            <a:gdLst/>
            <a:ahLst/>
            <a:cxnLst/>
            <a:rect l="l" t="t" r="r" b="b"/>
            <a:pathLst>
              <a:path w="523875" h="525779">
                <a:moveTo>
                  <a:pt x="523430" y="223862"/>
                </a:moveTo>
                <a:lnTo>
                  <a:pt x="300977" y="223862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3862"/>
                </a:lnTo>
                <a:lnTo>
                  <a:pt x="0" y="223862"/>
                </a:lnTo>
                <a:lnTo>
                  <a:pt x="0" y="301447"/>
                </a:lnTo>
                <a:lnTo>
                  <a:pt x="222453" y="301447"/>
                </a:lnTo>
                <a:lnTo>
                  <a:pt x="222453" y="525297"/>
                </a:lnTo>
                <a:lnTo>
                  <a:pt x="300977" y="525297"/>
                </a:lnTo>
                <a:lnTo>
                  <a:pt x="300977" y="301447"/>
                </a:lnTo>
                <a:lnTo>
                  <a:pt x="523430" y="301447"/>
                </a:lnTo>
                <a:lnTo>
                  <a:pt x="523430" y="223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498475" y="1590039"/>
          <a:ext cx="3463289" cy="1397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9300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44475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335"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200" spc="-2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???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" name="object 55"/>
          <p:cNvSpPr txBox="1"/>
          <p:nvPr/>
        </p:nvSpPr>
        <p:spPr>
          <a:xfrm>
            <a:off x="664870" y="4573016"/>
            <a:ext cx="47802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Log(odds) Prediction</a:t>
            </a:r>
            <a:r>
              <a:rPr sz="1800" spc="4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0.7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(0.6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1.4)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(0.6 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2.7)</a:t>
            </a:r>
            <a:endParaRPr sz="1800">
              <a:latin typeface="Calibri"/>
              <a:cs typeface="Calibri"/>
            </a:endParaRPr>
          </a:p>
          <a:p>
            <a:pPr marR="97790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=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3.16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87997" y="1054353"/>
            <a:ext cx="4056379" cy="386080"/>
            <a:chOff x="6587997" y="1054353"/>
            <a:chExt cx="4056379" cy="386080"/>
          </a:xfrm>
        </p:grpSpPr>
        <p:sp>
          <p:nvSpPr>
            <p:cNvPr id="3" name="object 3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858266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858266" y="373380"/>
                  </a:lnTo>
                  <a:lnTo>
                    <a:pt x="882509" y="368496"/>
                  </a:lnTo>
                  <a:lnTo>
                    <a:pt x="902287" y="355171"/>
                  </a:lnTo>
                  <a:lnTo>
                    <a:pt x="915612" y="335393"/>
                  </a:lnTo>
                  <a:lnTo>
                    <a:pt x="920496" y="311150"/>
                  </a:lnTo>
                  <a:lnTo>
                    <a:pt x="920496" y="62230"/>
                  </a:lnTo>
                  <a:lnTo>
                    <a:pt x="915612" y="37986"/>
                  </a:lnTo>
                  <a:lnTo>
                    <a:pt x="902287" y="18208"/>
                  </a:lnTo>
                  <a:lnTo>
                    <a:pt x="882509" y="4883"/>
                  </a:lnTo>
                  <a:lnTo>
                    <a:pt x="85826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94347" y="1060703"/>
              <a:ext cx="920750" cy="373380"/>
            </a:xfrm>
            <a:custGeom>
              <a:avLst/>
              <a:gdLst/>
              <a:ahLst/>
              <a:cxnLst/>
              <a:rect l="l" t="t" r="r" b="b"/>
              <a:pathLst>
                <a:path w="920750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858266" y="0"/>
                  </a:lnTo>
                  <a:lnTo>
                    <a:pt x="882509" y="4883"/>
                  </a:lnTo>
                  <a:lnTo>
                    <a:pt x="902287" y="18208"/>
                  </a:lnTo>
                  <a:lnTo>
                    <a:pt x="915612" y="37986"/>
                  </a:lnTo>
                  <a:lnTo>
                    <a:pt x="920496" y="62230"/>
                  </a:lnTo>
                  <a:lnTo>
                    <a:pt x="920496" y="311150"/>
                  </a:lnTo>
                  <a:lnTo>
                    <a:pt x="915612" y="335393"/>
                  </a:lnTo>
                  <a:lnTo>
                    <a:pt x="902287" y="355171"/>
                  </a:lnTo>
                  <a:lnTo>
                    <a:pt x="882509" y="368496"/>
                  </a:lnTo>
                  <a:lnTo>
                    <a:pt x="858266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2475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475723" y="1082802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9" name="object 9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56906" y="394208"/>
            <a:ext cx="1276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Scot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68842" y="1929129"/>
            <a:ext cx="2766695" cy="384810"/>
            <a:chOff x="8768842" y="1929129"/>
            <a:chExt cx="2766695" cy="384810"/>
          </a:xfrm>
        </p:grpSpPr>
        <p:sp>
          <p:nvSpPr>
            <p:cNvPr id="13" name="object 13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75192" y="1935479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34016" y="19354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155681" y="1956638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-0.7,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15606" y="729487"/>
            <a:ext cx="3266440" cy="1207135"/>
          </a:xfrm>
          <a:custGeom>
            <a:avLst/>
            <a:gdLst/>
            <a:ahLst/>
            <a:cxnLst/>
            <a:rect l="l" t="t" r="r" b="b"/>
            <a:pathLst>
              <a:path w="3266440" h="1207135">
                <a:moveTo>
                  <a:pt x="1628140" y="518287"/>
                </a:moveTo>
                <a:lnTo>
                  <a:pt x="1607045" y="481076"/>
                </a:lnTo>
                <a:lnTo>
                  <a:pt x="1565148" y="407162"/>
                </a:lnTo>
                <a:lnTo>
                  <a:pt x="1543913" y="438746"/>
                </a:lnTo>
                <a:lnTo>
                  <a:pt x="891540" y="635"/>
                </a:lnTo>
                <a:lnTo>
                  <a:pt x="880592" y="16929"/>
                </a:lnTo>
                <a:lnTo>
                  <a:pt x="870966" y="0"/>
                </a:lnTo>
                <a:lnTo>
                  <a:pt x="89827" y="445109"/>
                </a:lnTo>
                <a:lnTo>
                  <a:pt x="70993" y="412115"/>
                </a:lnTo>
                <a:lnTo>
                  <a:pt x="0" y="518287"/>
                </a:lnTo>
                <a:lnTo>
                  <a:pt x="127635" y="511302"/>
                </a:lnTo>
                <a:lnTo>
                  <a:pt x="114134" y="487680"/>
                </a:lnTo>
                <a:lnTo>
                  <a:pt x="108750" y="478243"/>
                </a:lnTo>
                <a:lnTo>
                  <a:pt x="879690" y="38760"/>
                </a:lnTo>
                <a:lnTo>
                  <a:pt x="1522615" y="470446"/>
                </a:lnTo>
                <a:lnTo>
                  <a:pt x="1501394" y="502031"/>
                </a:lnTo>
                <a:lnTo>
                  <a:pt x="1628140" y="518287"/>
                </a:lnTo>
                <a:close/>
              </a:path>
              <a:path w="3266440" h="1207135">
                <a:moveTo>
                  <a:pt x="3266059" y="1206246"/>
                </a:moveTo>
                <a:lnTo>
                  <a:pt x="3245929" y="1177290"/>
                </a:lnTo>
                <a:lnTo>
                  <a:pt x="3193161" y="1101344"/>
                </a:lnTo>
                <a:lnTo>
                  <a:pt x="3174923" y="1134770"/>
                </a:lnTo>
                <a:lnTo>
                  <a:pt x="2383536" y="702310"/>
                </a:lnTo>
                <a:lnTo>
                  <a:pt x="2379281" y="710095"/>
                </a:lnTo>
                <a:lnTo>
                  <a:pt x="2363470" y="690499"/>
                </a:lnTo>
                <a:lnTo>
                  <a:pt x="1832533" y="1119987"/>
                </a:lnTo>
                <a:lnTo>
                  <a:pt x="1808607" y="1090422"/>
                </a:lnTo>
                <a:lnTo>
                  <a:pt x="1755648" y="1206627"/>
                </a:lnTo>
                <a:lnTo>
                  <a:pt x="1880489" y="1179195"/>
                </a:lnTo>
                <a:lnTo>
                  <a:pt x="1866188" y="1161542"/>
                </a:lnTo>
                <a:lnTo>
                  <a:pt x="1856473" y="1149540"/>
                </a:lnTo>
                <a:lnTo>
                  <a:pt x="2366975" y="736790"/>
                </a:lnTo>
                <a:lnTo>
                  <a:pt x="3156686" y="1168196"/>
                </a:lnTo>
                <a:lnTo>
                  <a:pt x="3138424" y="1201674"/>
                </a:lnTo>
                <a:lnTo>
                  <a:pt x="3266059" y="1206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490208" y="1033746"/>
            <a:ext cx="721995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484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54288" y="1900514"/>
            <a:ext cx="972819" cy="8699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5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0.3,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25" dirty="0">
                <a:latin typeface="Calibri"/>
                <a:cs typeface="Calibri"/>
              </a:rPr>
              <a:t>1.4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22" name="object 22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92130" y="2318461"/>
            <a:ext cx="584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1.8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45728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6478270" y="3864609"/>
            <a:ext cx="4239260" cy="384810"/>
            <a:chOff x="6478270" y="3864609"/>
            <a:chExt cx="4239260" cy="384810"/>
          </a:xfrm>
        </p:grpSpPr>
        <p:sp>
          <p:nvSpPr>
            <p:cNvPr id="30" name="object 30"/>
            <p:cNvSpPr/>
            <p:nvPr/>
          </p:nvSpPr>
          <p:spPr>
            <a:xfrm>
              <a:off x="6484620" y="3870959"/>
              <a:ext cx="1103630" cy="372110"/>
            </a:xfrm>
            <a:custGeom>
              <a:avLst/>
              <a:gdLst/>
              <a:ahLst/>
              <a:cxnLst/>
              <a:rect l="l" t="t" r="r" b="b"/>
              <a:pathLst>
                <a:path w="1103629" h="372110">
                  <a:moveTo>
                    <a:pt x="1041400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041400" y="371856"/>
                  </a:lnTo>
                  <a:lnTo>
                    <a:pt x="1065549" y="366994"/>
                  </a:lnTo>
                  <a:lnTo>
                    <a:pt x="1085246" y="353726"/>
                  </a:lnTo>
                  <a:lnTo>
                    <a:pt x="1098514" y="334029"/>
                  </a:lnTo>
                  <a:lnTo>
                    <a:pt x="1103376" y="309879"/>
                  </a:lnTo>
                  <a:lnTo>
                    <a:pt x="1103376" y="61975"/>
                  </a:lnTo>
                  <a:lnTo>
                    <a:pt x="1098514" y="37826"/>
                  </a:lnTo>
                  <a:lnTo>
                    <a:pt x="1085246" y="18129"/>
                  </a:lnTo>
                  <a:lnTo>
                    <a:pt x="1065549" y="4861"/>
                  </a:lnTo>
                  <a:lnTo>
                    <a:pt x="10414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84620" y="3870959"/>
              <a:ext cx="1103630" cy="372110"/>
            </a:xfrm>
            <a:custGeom>
              <a:avLst/>
              <a:gdLst/>
              <a:ahLst/>
              <a:cxnLst/>
              <a:rect l="l" t="t" r="r" b="b"/>
              <a:pathLst>
                <a:path w="1103629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041400" y="0"/>
                  </a:lnTo>
                  <a:lnTo>
                    <a:pt x="1065549" y="4861"/>
                  </a:lnTo>
                  <a:lnTo>
                    <a:pt x="1085246" y="18129"/>
                  </a:lnTo>
                  <a:lnTo>
                    <a:pt x="1098514" y="37826"/>
                  </a:lnTo>
                  <a:lnTo>
                    <a:pt x="1103376" y="61975"/>
                  </a:lnTo>
                  <a:lnTo>
                    <a:pt x="1103376" y="309879"/>
                  </a:lnTo>
                  <a:lnTo>
                    <a:pt x="1098514" y="334029"/>
                  </a:lnTo>
                  <a:lnTo>
                    <a:pt x="1085246" y="353726"/>
                  </a:lnTo>
                  <a:lnTo>
                    <a:pt x="1065549" y="366994"/>
                  </a:lnTo>
                  <a:lnTo>
                    <a:pt x="1041400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215627" y="387095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79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215627" y="387095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79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548876" y="3892677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424673" y="3175761"/>
            <a:ext cx="2009139" cy="386080"/>
            <a:chOff x="7424673" y="3175761"/>
            <a:chExt cx="2009139" cy="386080"/>
          </a:xfrm>
        </p:grpSpPr>
        <p:sp>
          <p:nvSpPr>
            <p:cNvPr id="36" name="object 36"/>
            <p:cNvSpPr/>
            <p:nvPr/>
          </p:nvSpPr>
          <p:spPr>
            <a:xfrm>
              <a:off x="7431023" y="3182111"/>
              <a:ext cx="1996439" cy="373380"/>
            </a:xfrm>
            <a:custGeom>
              <a:avLst/>
              <a:gdLst/>
              <a:ahLst/>
              <a:cxnLst/>
              <a:rect l="l" t="t" r="r" b="b"/>
              <a:pathLst>
                <a:path w="1996440" h="373379">
                  <a:moveTo>
                    <a:pt x="1934209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29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79"/>
                  </a:lnTo>
                  <a:lnTo>
                    <a:pt x="1934209" y="373379"/>
                  </a:lnTo>
                  <a:lnTo>
                    <a:pt x="1958453" y="368496"/>
                  </a:lnTo>
                  <a:lnTo>
                    <a:pt x="1978231" y="355171"/>
                  </a:lnTo>
                  <a:lnTo>
                    <a:pt x="1991556" y="335393"/>
                  </a:lnTo>
                  <a:lnTo>
                    <a:pt x="1996440" y="311150"/>
                  </a:lnTo>
                  <a:lnTo>
                    <a:pt x="1996440" y="62229"/>
                  </a:lnTo>
                  <a:lnTo>
                    <a:pt x="1991556" y="37986"/>
                  </a:lnTo>
                  <a:lnTo>
                    <a:pt x="1978231" y="18208"/>
                  </a:lnTo>
                  <a:lnTo>
                    <a:pt x="1958453" y="4883"/>
                  </a:lnTo>
                  <a:lnTo>
                    <a:pt x="193420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31023" y="3182111"/>
              <a:ext cx="1996439" cy="373380"/>
            </a:xfrm>
            <a:custGeom>
              <a:avLst/>
              <a:gdLst/>
              <a:ahLst/>
              <a:cxnLst/>
              <a:rect l="l" t="t" r="r" b="b"/>
              <a:pathLst>
                <a:path w="1996440" h="373379">
                  <a:moveTo>
                    <a:pt x="0" y="62229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934209" y="0"/>
                  </a:lnTo>
                  <a:lnTo>
                    <a:pt x="1958453" y="4883"/>
                  </a:lnTo>
                  <a:lnTo>
                    <a:pt x="1978231" y="18208"/>
                  </a:lnTo>
                  <a:lnTo>
                    <a:pt x="1991556" y="37986"/>
                  </a:lnTo>
                  <a:lnTo>
                    <a:pt x="1996440" y="62229"/>
                  </a:lnTo>
                  <a:lnTo>
                    <a:pt x="1996440" y="311150"/>
                  </a:lnTo>
                  <a:lnTo>
                    <a:pt x="1991556" y="335393"/>
                  </a:lnTo>
                  <a:lnTo>
                    <a:pt x="1978231" y="355171"/>
                  </a:lnTo>
                  <a:lnTo>
                    <a:pt x="1958453" y="368496"/>
                  </a:lnTo>
                  <a:lnTo>
                    <a:pt x="1934209" y="373379"/>
                  </a:lnTo>
                  <a:lnTo>
                    <a:pt x="62229" y="373379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2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710043" y="3204464"/>
            <a:ext cx="144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567673" y="4737861"/>
            <a:ext cx="1508125" cy="386080"/>
            <a:chOff x="8567673" y="4737861"/>
            <a:chExt cx="1508125" cy="386080"/>
          </a:xfrm>
        </p:grpSpPr>
        <p:sp>
          <p:nvSpPr>
            <p:cNvPr id="40" name="object 40"/>
            <p:cNvSpPr/>
            <p:nvPr/>
          </p:nvSpPr>
          <p:spPr>
            <a:xfrm>
              <a:off x="8574023" y="4744211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79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574023" y="4744211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956293" y="4767198"/>
            <a:ext cx="784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-0.4,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588757" y="3539871"/>
            <a:ext cx="4020185" cy="1584325"/>
            <a:chOff x="7588757" y="3539871"/>
            <a:chExt cx="4020185" cy="1584325"/>
          </a:xfrm>
        </p:grpSpPr>
        <p:sp>
          <p:nvSpPr>
            <p:cNvPr id="44" name="object 44"/>
            <p:cNvSpPr/>
            <p:nvPr/>
          </p:nvSpPr>
          <p:spPr>
            <a:xfrm>
              <a:off x="7588758" y="3539883"/>
              <a:ext cx="2387600" cy="1205230"/>
            </a:xfrm>
            <a:custGeom>
              <a:avLst/>
              <a:gdLst/>
              <a:ahLst/>
              <a:cxnLst/>
              <a:rect l="l" t="t" r="r" b="b"/>
              <a:pathLst>
                <a:path w="2387600" h="1205229">
                  <a:moveTo>
                    <a:pt x="1627886" y="518147"/>
                  </a:moveTo>
                  <a:lnTo>
                    <a:pt x="1606804" y="482968"/>
                  </a:lnTo>
                  <a:lnTo>
                    <a:pt x="1562227" y="408546"/>
                  </a:lnTo>
                  <a:lnTo>
                    <a:pt x="1541741" y="440613"/>
                  </a:lnTo>
                  <a:lnTo>
                    <a:pt x="851535" y="368"/>
                  </a:lnTo>
                  <a:lnTo>
                    <a:pt x="841108" y="16586"/>
                  </a:lnTo>
                  <a:lnTo>
                    <a:pt x="831215" y="0"/>
                  </a:lnTo>
                  <a:lnTo>
                    <a:pt x="88341" y="443255"/>
                  </a:lnTo>
                  <a:lnTo>
                    <a:pt x="68834" y="410578"/>
                  </a:lnTo>
                  <a:lnTo>
                    <a:pt x="0" y="518147"/>
                  </a:lnTo>
                  <a:lnTo>
                    <a:pt x="127381" y="508622"/>
                  </a:lnTo>
                  <a:lnTo>
                    <a:pt x="113728" y="485762"/>
                  </a:lnTo>
                  <a:lnTo>
                    <a:pt x="107899" y="476021"/>
                  </a:lnTo>
                  <a:lnTo>
                    <a:pt x="840841" y="38684"/>
                  </a:lnTo>
                  <a:lnTo>
                    <a:pt x="1521244" y="472719"/>
                  </a:lnTo>
                  <a:lnTo>
                    <a:pt x="1500759" y="504812"/>
                  </a:lnTo>
                  <a:lnTo>
                    <a:pt x="1627886" y="518147"/>
                  </a:lnTo>
                  <a:close/>
                </a:path>
                <a:path w="2387600" h="1205229">
                  <a:moveTo>
                    <a:pt x="2387473" y="718680"/>
                  </a:moveTo>
                  <a:lnTo>
                    <a:pt x="2363978" y="688708"/>
                  </a:lnTo>
                  <a:lnTo>
                    <a:pt x="1812607" y="1119644"/>
                  </a:lnTo>
                  <a:lnTo>
                    <a:pt x="1789176" y="1089647"/>
                  </a:lnTo>
                  <a:lnTo>
                    <a:pt x="1734312" y="1204963"/>
                  </a:lnTo>
                  <a:lnTo>
                    <a:pt x="1859534" y="1179690"/>
                  </a:lnTo>
                  <a:lnTo>
                    <a:pt x="1845233" y="1161402"/>
                  </a:lnTo>
                  <a:lnTo>
                    <a:pt x="1836064" y="1149667"/>
                  </a:lnTo>
                  <a:lnTo>
                    <a:pt x="2387473" y="718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369295" y="4744212"/>
              <a:ext cx="1233170" cy="373380"/>
            </a:xfrm>
            <a:custGeom>
              <a:avLst/>
              <a:gdLst/>
              <a:ahLst/>
              <a:cxnLst/>
              <a:rect l="l" t="t" r="r" b="b"/>
              <a:pathLst>
                <a:path w="1233170" h="373379">
                  <a:moveTo>
                    <a:pt x="1170685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170685" y="373380"/>
                  </a:lnTo>
                  <a:lnTo>
                    <a:pt x="1194929" y="368496"/>
                  </a:lnTo>
                  <a:lnTo>
                    <a:pt x="1214707" y="355171"/>
                  </a:lnTo>
                  <a:lnTo>
                    <a:pt x="1228032" y="335393"/>
                  </a:lnTo>
                  <a:lnTo>
                    <a:pt x="1232915" y="311150"/>
                  </a:lnTo>
                  <a:lnTo>
                    <a:pt x="1232915" y="62230"/>
                  </a:lnTo>
                  <a:lnTo>
                    <a:pt x="1228032" y="37986"/>
                  </a:lnTo>
                  <a:lnTo>
                    <a:pt x="1214707" y="18208"/>
                  </a:lnTo>
                  <a:lnTo>
                    <a:pt x="1194929" y="4883"/>
                  </a:lnTo>
                  <a:lnTo>
                    <a:pt x="117068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369295" y="4744212"/>
              <a:ext cx="1233170" cy="373380"/>
            </a:xfrm>
            <a:custGeom>
              <a:avLst/>
              <a:gdLst/>
              <a:ahLst/>
              <a:cxnLst/>
              <a:rect l="l" t="t" r="r" b="b"/>
              <a:pathLst>
                <a:path w="1233170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170685" y="0"/>
                  </a:lnTo>
                  <a:lnTo>
                    <a:pt x="1194929" y="4883"/>
                  </a:lnTo>
                  <a:lnTo>
                    <a:pt x="1214707" y="18208"/>
                  </a:lnTo>
                  <a:lnTo>
                    <a:pt x="1228032" y="37986"/>
                  </a:lnTo>
                  <a:lnTo>
                    <a:pt x="1232915" y="62230"/>
                  </a:lnTo>
                  <a:lnTo>
                    <a:pt x="1232915" y="311150"/>
                  </a:lnTo>
                  <a:lnTo>
                    <a:pt x="1228032" y="335393"/>
                  </a:lnTo>
                  <a:lnTo>
                    <a:pt x="1214707" y="355171"/>
                  </a:lnTo>
                  <a:lnTo>
                    <a:pt x="1194929" y="368496"/>
                  </a:lnTo>
                  <a:lnTo>
                    <a:pt x="1170685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956418" y="4241673"/>
              <a:ext cx="1031240" cy="506730"/>
            </a:xfrm>
            <a:custGeom>
              <a:avLst/>
              <a:gdLst/>
              <a:ahLst/>
              <a:cxnLst/>
              <a:rect l="l" t="t" r="r" b="b"/>
              <a:pathLst>
                <a:path w="1031240" h="506729">
                  <a:moveTo>
                    <a:pt x="919336" y="472389"/>
                  </a:moveTo>
                  <a:lnTo>
                    <a:pt x="902970" y="506729"/>
                  </a:lnTo>
                  <a:lnTo>
                    <a:pt x="1030731" y="504316"/>
                  </a:lnTo>
                  <a:lnTo>
                    <a:pt x="1012194" y="480568"/>
                  </a:lnTo>
                  <a:lnTo>
                    <a:pt x="936498" y="480568"/>
                  </a:lnTo>
                  <a:lnTo>
                    <a:pt x="919336" y="472389"/>
                  </a:lnTo>
                  <a:close/>
                </a:path>
                <a:path w="1031240" h="506729">
                  <a:moveTo>
                    <a:pt x="935735" y="437981"/>
                  </a:moveTo>
                  <a:lnTo>
                    <a:pt x="919336" y="472389"/>
                  </a:lnTo>
                  <a:lnTo>
                    <a:pt x="936498" y="480568"/>
                  </a:lnTo>
                  <a:lnTo>
                    <a:pt x="952880" y="446150"/>
                  </a:lnTo>
                  <a:lnTo>
                    <a:pt x="935735" y="437981"/>
                  </a:lnTo>
                  <a:close/>
                </a:path>
                <a:path w="1031240" h="506729">
                  <a:moveTo>
                    <a:pt x="952119" y="403606"/>
                  </a:moveTo>
                  <a:lnTo>
                    <a:pt x="935735" y="437981"/>
                  </a:lnTo>
                  <a:lnTo>
                    <a:pt x="952880" y="446150"/>
                  </a:lnTo>
                  <a:lnTo>
                    <a:pt x="936498" y="480568"/>
                  </a:lnTo>
                  <a:lnTo>
                    <a:pt x="1012194" y="480568"/>
                  </a:lnTo>
                  <a:lnTo>
                    <a:pt x="952119" y="403606"/>
                  </a:lnTo>
                  <a:close/>
                </a:path>
                <a:path w="1031240" h="506729">
                  <a:moveTo>
                    <a:pt x="16509" y="0"/>
                  </a:moveTo>
                  <a:lnTo>
                    <a:pt x="0" y="34289"/>
                  </a:lnTo>
                  <a:lnTo>
                    <a:pt x="919336" y="472389"/>
                  </a:lnTo>
                  <a:lnTo>
                    <a:pt x="935735" y="437981"/>
                  </a:lnTo>
                  <a:lnTo>
                    <a:pt x="165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563359" y="3843859"/>
            <a:ext cx="829944" cy="85153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484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0.6,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800" spc="-25" dirty="0">
                <a:latin typeface="Calibri"/>
                <a:cs typeface="Calibri"/>
              </a:rPr>
              <a:t>2.7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595864" y="4710866"/>
            <a:ext cx="783590" cy="86995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-0.4,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  <a:p>
            <a:pPr marL="182245">
              <a:lnSpc>
                <a:spcPct val="100000"/>
              </a:lnSpc>
              <a:spcBef>
                <a:spcPts val="68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0.7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727440" y="5129021"/>
            <a:ext cx="583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25" dirty="0">
                <a:latin typeface="Calibri"/>
                <a:cs typeface="Calibri"/>
              </a:rPr>
              <a:t>0.7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939029" y="3400805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919089" y="3418290"/>
            <a:ext cx="478155" cy="478155"/>
          </a:xfrm>
          <a:custGeom>
            <a:avLst/>
            <a:gdLst/>
            <a:ahLst/>
            <a:cxnLst/>
            <a:rect l="l" t="t" r="r" b="b"/>
            <a:pathLst>
              <a:path w="478154" h="478154">
                <a:moveTo>
                  <a:pt x="420330" y="0"/>
                </a:moveTo>
                <a:lnTo>
                  <a:pt x="238839" y="181577"/>
                </a:lnTo>
                <a:lnTo>
                  <a:pt x="57348" y="0"/>
                </a:lnTo>
                <a:lnTo>
                  <a:pt x="0" y="57360"/>
                </a:lnTo>
                <a:lnTo>
                  <a:pt x="181491" y="238960"/>
                </a:lnTo>
                <a:lnTo>
                  <a:pt x="0" y="420559"/>
                </a:lnTo>
                <a:lnTo>
                  <a:pt x="57348" y="477942"/>
                </a:lnTo>
                <a:lnTo>
                  <a:pt x="238839" y="296342"/>
                </a:lnTo>
                <a:lnTo>
                  <a:pt x="420330" y="477942"/>
                </a:lnTo>
                <a:lnTo>
                  <a:pt x="477679" y="420559"/>
                </a:lnTo>
                <a:lnTo>
                  <a:pt x="296188" y="238960"/>
                </a:lnTo>
                <a:lnTo>
                  <a:pt x="477678" y="57360"/>
                </a:lnTo>
                <a:lnTo>
                  <a:pt x="420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49268" y="3385464"/>
            <a:ext cx="523875" cy="525780"/>
          </a:xfrm>
          <a:custGeom>
            <a:avLst/>
            <a:gdLst/>
            <a:ahLst/>
            <a:cxnLst/>
            <a:rect l="l" t="t" r="r" b="b"/>
            <a:pathLst>
              <a:path w="523875" h="525779">
                <a:moveTo>
                  <a:pt x="523430" y="223862"/>
                </a:moveTo>
                <a:lnTo>
                  <a:pt x="300977" y="223862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3862"/>
                </a:lnTo>
                <a:lnTo>
                  <a:pt x="0" y="223862"/>
                </a:lnTo>
                <a:lnTo>
                  <a:pt x="0" y="301447"/>
                </a:lnTo>
                <a:lnTo>
                  <a:pt x="222453" y="301447"/>
                </a:lnTo>
                <a:lnTo>
                  <a:pt x="222453" y="525297"/>
                </a:lnTo>
                <a:lnTo>
                  <a:pt x="300977" y="525297"/>
                </a:lnTo>
                <a:lnTo>
                  <a:pt x="300977" y="301447"/>
                </a:lnTo>
                <a:lnTo>
                  <a:pt x="523430" y="301447"/>
                </a:lnTo>
                <a:lnTo>
                  <a:pt x="523430" y="223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498475" y="1590039"/>
          <a:ext cx="3463289" cy="1397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9300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44475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335"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3200" spc="-2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???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" name="object 55"/>
          <p:cNvSpPr txBox="1"/>
          <p:nvPr/>
        </p:nvSpPr>
        <p:spPr>
          <a:xfrm>
            <a:off x="664870" y="4571491"/>
            <a:ext cx="529717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Log(odds)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Prediction</a:t>
            </a:r>
            <a:r>
              <a:rPr sz="2000" spc="4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0.7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(0.6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1.4)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(0.6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2.7)</a:t>
            </a:r>
            <a:endParaRPr sz="2000">
              <a:latin typeface="Calibri"/>
              <a:cs typeface="Calibri"/>
            </a:endParaRPr>
          </a:p>
          <a:p>
            <a:pPr marR="299720" algn="ctr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= </a:t>
            </a:r>
            <a:r>
              <a:rPr sz="2000" spc="-25" dirty="0">
                <a:latin typeface="Calibri"/>
                <a:cs typeface="Calibri"/>
              </a:rPr>
              <a:t>3.2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194685" y="5351170"/>
            <a:ext cx="10045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𝑃𝑟𝑜𝑏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270755" y="5571490"/>
            <a:ext cx="1336675" cy="20320"/>
          </a:xfrm>
          <a:custGeom>
            <a:avLst/>
            <a:gdLst/>
            <a:ahLst/>
            <a:cxnLst/>
            <a:rect l="l" t="t" r="r" b="b"/>
            <a:pathLst>
              <a:path w="1336675" h="20320">
                <a:moveTo>
                  <a:pt x="1336548" y="0"/>
                </a:moveTo>
                <a:lnTo>
                  <a:pt x="0" y="0"/>
                </a:lnTo>
                <a:lnTo>
                  <a:pt x="0" y="19761"/>
                </a:lnTo>
                <a:lnTo>
                  <a:pt x="1336548" y="19761"/>
                </a:lnTo>
                <a:lnTo>
                  <a:pt x="1336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662421" y="535117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895340" y="5571439"/>
            <a:ext cx="692150" cy="20320"/>
          </a:xfrm>
          <a:custGeom>
            <a:avLst/>
            <a:gdLst/>
            <a:ahLst/>
            <a:cxnLst/>
            <a:rect l="l" t="t" r="r" b="b"/>
            <a:pathLst>
              <a:path w="692150" h="20320">
                <a:moveTo>
                  <a:pt x="691895" y="0"/>
                </a:moveTo>
                <a:lnTo>
                  <a:pt x="0" y="0"/>
                </a:lnTo>
                <a:lnTo>
                  <a:pt x="0" y="19811"/>
                </a:lnTo>
                <a:lnTo>
                  <a:pt x="691895" y="19811"/>
                </a:lnTo>
                <a:lnTo>
                  <a:pt x="6918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4365116" y="5174360"/>
            <a:ext cx="211772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675130" algn="l"/>
              </a:tabLst>
            </a:pPr>
            <a:r>
              <a:rPr sz="2625" spc="135" baseline="-20634" dirty="0">
                <a:latin typeface="Cambria Math"/>
                <a:cs typeface="Cambria Math"/>
              </a:rPr>
              <a:t>𝑒</a:t>
            </a:r>
            <a:r>
              <a:rPr sz="1450" spc="90" dirty="0">
                <a:latin typeface="Cambria Math"/>
                <a:cs typeface="Cambria Math"/>
              </a:rPr>
              <a:t>log(𝑜𝑑𝑑𝑠)</a:t>
            </a:r>
            <a:r>
              <a:rPr sz="1450" dirty="0">
                <a:latin typeface="Cambria Math"/>
                <a:cs typeface="Cambria Math"/>
              </a:rPr>
              <a:t>	</a:t>
            </a:r>
            <a:r>
              <a:rPr sz="2625" spc="75" baseline="-20634" dirty="0">
                <a:latin typeface="Cambria Math"/>
                <a:cs typeface="Cambria Math"/>
              </a:rPr>
              <a:t>𝑒</a:t>
            </a:r>
            <a:r>
              <a:rPr sz="1450" spc="50" dirty="0">
                <a:latin typeface="Cambria Math"/>
                <a:cs typeface="Cambria Math"/>
              </a:rPr>
              <a:t>3.2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233036" y="5520334"/>
            <a:ext cx="23831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662430" algn="l"/>
              </a:tabLst>
            </a:pPr>
            <a:r>
              <a:rPr sz="2625" spc="104" baseline="-17460" dirty="0">
                <a:latin typeface="Cambria Math"/>
                <a:cs typeface="Cambria Math"/>
              </a:rPr>
              <a:t>1+𝑒</a:t>
            </a:r>
            <a:r>
              <a:rPr sz="1450" spc="70" dirty="0">
                <a:latin typeface="Cambria Math"/>
                <a:cs typeface="Cambria Math"/>
              </a:rPr>
              <a:t>log(𝑜𝑑𝑑𝑠)</a:t>
            </a:r>
            <a:r>
              <a:rPr sz="1450" dirty="0">
                <a:latin typeface="Cambria Math"/>
                <a:cs typeface="Cambria Math"/>
              </a:rPr>
              <a:t>	</a:t>
            </a:r>
            <a:r>
              <a:rPr sz="2625" spc="-15" baseline="-17460" dirty="0">
                <a:latin typeface="Cambria Math"/>
                <a:cs typeface="Cambria Math"/>
              </a:rPr>
              <a:t>1+𝑒</a:t>
            </a:r>
            <a:r>
              <a:rPr sz="1450" spc="-10" dirty="0">
                <a:latin typeface="Cambria Math"/>
                <a:cs typeface="Cambria Math"/>
              </a:rPr>
              <a:t>3.2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074154" y="5317032"/>
            <a:ext cx="914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0.96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98475" y="1590039"/>
          <a:ext cx="3463289" cy="1397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9300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44475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335"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2000" spc="-20" dirty="0">
                          <a:latin typeface="Calibri"/>
                          <a:cs typeface="Calibri"/>
                        </a:rPr>
                        <a:t>0.96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466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664870" y="4571491"/>
            <a:ext cx="529717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Log(odds)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Prediction</a:t>
            </a:r>
            <a:r>
              <a:rPr sz="2000" spc="4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0.7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(0.6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1.4)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(0.6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2.7)</a:t>
            </a:r>
            <a:endParaRPr sz="2000">
              <a:latin typeface="Calibri"/>
              <a:cs typeface="Calibri"/>
            </a:endParaRPr>
          </a:p>
          <a:p>
            <a:pPr marR="299720" algn="ctr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= </a:t>
            </a:r>
            <a:r>
              <a:rPr sz="2000" spc="-25" dirty="0">
                <a:latin typeface="Calibri"/>
                <a:cs typeface="Calibri"/>
              </a:rPr>
              <a:t>3.2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94685" y="5351170"/>
            <a:ext cx="10045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𝑃𝑟𝑜𝑏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70755" y="5571490"/>
            <a:ext cx="1336675" cy="20320"/>
          </a:xfrm>
          <a:custGeom>
            <a:avLst/>
            <a:gdLst/>
            <a:ahLst/>
            <a:cxnLst/>
            <a:rect l="l" t="t" r="r" b="b"/>
            <a:pathLst>
              <a:path w="1336675" h="20320">
                <a:moveTo>
                  <a:pt x="1336548" y="0"/>
                </a:moveTo>
                <a:lnTo>
                  <a:pt x="0" y="0"/>
                </a:lnTo>
                <a:lnTo>
                  <a:pt x="0" y="19761"/>
                </a:lnTo>
                <a:lnTo>
                  <a:pt x="1336548" y="19761"/>
                </a:lnTo>
                <a:lnTo>
                  <a:pt x="1336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62421" y="535117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95340" y="5571439"/>
            <a:ext cx="692150" cy="20320"/>
          </a:xfrm>
          <a:custGeom>
            <a:avLst/>
            <a:gdLst/>
            <a:ahLst/>
            <a:cxnLst/>
            <a:rect l="l" t="t" r="r" b="b"/>
            <a:pathLst>
              <a:path w="692150" h="20320">
                <a:moveTo>
                  <a:pt x="691895" y="0"/>
                </a:moveTo>
                <a:lnTo>
                  <a:pt x="0" y="0"/>
                </a:lnTo>
                <a:lnTo>
                  <a:pt x="0" y="19811"/>
                </a:lnTo>
                <a:lnTo>
                  <a:pt x="691895" y="19811"/>
                </a:lnTo>
                <a:lnTo>
                  <a:pt x="6918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65116" y="5174360"/>
            <a:ext cx="211772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675130" algn="l"/>
              </a:tabLst>
            </a:pPr>
            <a:r>
              <a:rPr sz="2625" spc="135" baseline="-20634" dirty="0">
                <a:latin typeface="Cambria Math"/>
                <a:cs typeface="Cambria Math"/>
              </a:rPr>
              <a:t>𝑒</a:t>
            </a:r>
            <a:r>
              <a:rPr sz="1450" spc="90" dirty="0">
                <a:latin typeface="Cambria Math"/>
                <a:cs typeface="Cambria Math"/>
              </a:rPr>
              <a:t>log(𝑜𝑑𝑑𝑠)</a:t>
            </a:r>
            <a:r>
              <a:rPr sz="1450" dirty="0">
                <a:latin typeface="Cambria Math"/>
                <a:cs typeface="Cambria Math"/>
              </a:rPr>
              <a:t>	</a:t>
            </a:r>
            <a:r>
              <a:rPr sz="2625" spc="75" baseline="-20634" dirty="0">
                <a:latin typeface="Cambria Math"/>
                <a:cs typeface="Cambria Math"/>
              </a:rPr>
              <a:t>𝑒</a:t>
            </a:r>
            <a:r>
              <a:rPr sz="1450" spc="50" dirty="0">
                <a:latin typeface="Cambria Math"/>
                <a:cs typeface="Cambria Math"/>
              </a:rPr>
              <a:t>3.2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33036" y="5520334"/>
            <a:ext cx="23831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662430" algn="l"/>
              </a:tabLst>
            </a:pPr>
            <a:r>
              <a:rPr sz="2625" spc="104" baseline="-17460" dirty="0">
                <a:latin typeface="Cambria Math"/>
                <a:cs typeface="Cambria Math"/>
              </a:rPr>
              <a:t>1+𝑒</a:t>
            </a:r>
            <a:r>
              <a:rPr sz="1450" spc="70" dirty="0">
                <a:latin typeface="Cambria Math"/>
                <a:cs typeface="Cambria Math"/>
              </a:rPr>
              <a:t>log(𝑜𝑑𝑑𝑠)</a:t>
            </a:r>
            <a:r>
              <a:rPr sz="1450" dirty="0">
                <a:latin typeface="Cambria Math"/>
                <a:cs typeface="Cambria Math"/>
              </a:rPr>
              <a:t>	</a:t>
            </a:r>
            <a:r>
              <a:rPr sz="2625" spc="-15" baseline="-17460" dirty="0">
                <a:latin typeface="Cambria Math"/>
                <a:cs typeface="Cambria Math"/>
              </a:rPr>
              <a:t>1+𝑒</a:t>
            </a:r>
            <a:r>
              <a:rPr sz="1450" spc="-10" dirty="0">
                <a:latin typeface="Cambria Math"/>
                <a:cs typeface="Cambria Math"/>
              </a:rPr>
              <a:t>3.2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74154" y="5317032"/>
            <a:ext cx="914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0.96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55185" y="2724276"/>
            <a:ext cx="3511550" cy="2641600"/>
          </a:xfrm>
          <a:custGeom>
            <a:avLst/>
            <a:gdLst/>
            <a:ahLst/>
            <a:cxnLst/>
            <a:rect l="l" t="t" r="r" b="b"/>
            <a:pathLst>
              <a:path w="3511550" h="2641600">
                <a:moveTo>
                  <a:pt x="3451651" y="2383155"/>
                </a:moveTo>
                <a:lnTo>
                  <a:pt x="3422395" y="2383155"/>
                </a:lnTo>
                <a:lnTo>
                  <a:pt x="3483737" y="2641219"/>
                </a:lnTo>
                <a:lnTo>
                  <a:pt x="3511422" y="2634615"/>
                </a:lnTo>
                <a:lnTo>
                  <a:pt x="3451651" y="2383155"/>
                </a:lnTo>
                <a:close/>
              </a:path>
              <a:path w="3511550" h="2641600">
                <a:moveTo>
                  <a:pt x="3220521" y="1641221"/>
                </a:moveTo>
                <a:lnTo>
                  <a:pt x="3189732" y="1641221"/>
                </a:lnTo>
                <a:lnTo>
                  <a:pt x="3237357" y="1759839"/>
                </a:lnTo>
                <a:lnTo>
                  <a:pt x="3280537" y="1880616"/>
                </a:lnTo>
                <a:lnTo>
                  <a:pt x="3280405" y="1880616"/>
                </a:lnTo>
                <a:lnTo>
                  <a:pt x="3319907" y="2003806"/>
                </a:lnTo>
                <a:lnTo>
                  <a:pt x="3356356" y="2128901"/>
                </a:lnTo>
                <a:lnTo>
                  <a:pt x="3390391" y="2255520"/>
                </a:lnTo>
                <a:lnTo>
                  <a:pt x="3422395" y="2383409"/>
                </a:lnTo>
                <a:lnTo>
                  <a:pt x="3422395" y="2383155"/>
                </a:lnTo>
                <a:lnTo>
                  <a:pt x="3451651" y="2383155"/>
                </a:lnTo>
                <a:lnTo>
                  <a:pt x="3450082" y="2376551"/>
                </a:lnTo>
                <a:lnTo>
                  <a:pt x="3417950" y="2248154"/>
                </a:lnTo>
                <a:lnTo>
                  <a:pt x="3383788" y="2121027"/>
                </a:lnTo>
                <a:lnTo>
                  <a:pt x="3347212" y="1995297"/>
                </a:lnTo>
                <a:lnTo>
                  <a:pt x="3310471" y="1880616"/>
                </a:lnTo>
                <a:lnTo>
                  <a:pt x="3280537" y="1880616"/>
                </a:lnTo>
                <a:lnTo>
                  <a:pt x="3280283" y="1880235"/>
                </a:lnTo>
                <a:lnTo>
                  <a:pt x="3310349" y="1880235"/>
                </a:lnTo>
                <a:lnTo>
                  <a:pt x="3307461" y="1871218"/>
                </a:lnTo>
                <a:lnTo>
                  <a:pt x="3263899" y="1749552"/>
                </a:lnTo>
                <a:lnTo>
                  <a:pt x="3220521" y="1641221"/>
                </a:lnTo>
                <a:close/>
              </a:path>
              <a:path w="3511550" h="2641600">
                <a:moveTo>
                  <a:pt x="3390265" y="2255266"/>
                </a:moveTo>
                <a:lnTo>
                  <a:pt x="3390328" y="2255520"/>
                </a:lnTo>
                <a:lnTo>
                  <a:pt x="3390265" y="2255266"/>
                </a:lnTo>
                <a:close/>
              </a:path>
              <a:path w="3511550" h="2641600">
                <a:moveTo>
                  <a:pt x="3356229" y="2128647"/>
                </a:moveTo>
                <a:lnTo>
                  <a:pt x="3356297" y="2128901"/>
                </a:lnTo>
                <a:lnTo>
                  <a:pt x="3356229" y="2128647"/>
                </a:lnTo>
                <a:close/>
              </a:path>
              <a:path w="3511550" h="2641600">
                <a:moveTo>
                  <a:pt x="3319780" y="2003425"/>
                </a:moveTo>
                <a:lnTo>
                  <a:pt x="3319891" y="2003806"/>
                </a:lnTo>
                <a:lnTo>
                  <a:pt x="3319780" y="2003425"/>
                </a:lnTo>
                <a:close/>
              </a:path>
              <a:path w="3511550" h="2641600">
                <a:moveTo>
                  <a:pt x="3237103" y="1759331"/>
                </a:moveTo>
                <a:lnTo>
                  <a:pt x="3237284" y="1759839"/>
                </a:lnTo>
                <a:lnTo>
                  <a:pt x="3237103" y="1759331"/>
                </a:lnTo>
                <a:close/>
              </a:path>
              <a:path w="3511550" h="2641600">
                <a:moveTo>
                  <a:pt x="3141232" y="1470025"/>
                </a:moveTo>
                <a:lnTo>
                  <a:pt x="3109341" y="1470025"/>
                </a:lnTo>
                <a:lnTo>
                  <a:pt x="3137662" y="1526667"/>
                </a:lnTo>
                <a:lnTo>
                  <a:pt x="3189986" y="1641856"/>
                </a:lnTo>
                <a:lnTo>
                  <a:pt x="3189732" y="1641221"/>
                </a:lnTo>
                <a:lnTo>
                  <a:pt x="3220521" y="1641221"/>
                </a:lnTo>
                <a:lnTo>
                  <a:pt x="3216147" y="1630299"/>
                </a:lnTo>
                <a:lnTo>
                  <a:pt x="3163316" y="1514094"/>
                </a:lnTo>
                <a:lnTo>
                  <a:pt x="3141232" y="1470025"/>
                </a:lnTo>
                <a:close/>
              </a:path>
              <a:path w="3511550" h="2641600">
                <a:moveTo>
                  <a:pt x="3137408" y="1526159"/>
                </a:moveTo>
                <a:lnTo>
                  <a:pt x="3137638" y="1526667"/>
                </a:lnTo>
                <a:lnTo>
                  <a:pt x="3137408" y="1526159"/>
                </a:lnTo>
                <a:close/>
              </a:path>
              <a:path w="3511550" h="2641600">
                <a:moveTo>
                  <a:pt x="3112109" y="1414780"/>
                </a:moveTo>
                <a:lnTo>
                  <a:pt x="3079749" y="1414780"/>
                </a:lnTo>
                <a:lnTo>
                  <a:pt x="3109467" y="1470406"/>
                </a:lnTo>
                <a:lnTo>
                  <a:pt x="3109341" y="1470025"/>
                </a:lnTo>
                <a:lnTo>
                  <a:pt x="3141232" y="1470025"/>
                </a:lnTo>
                <a:lnTo>
                  <a:pt x="3134741" y="1457071"/>
                </a:lnTo>
                <a:lnTo>
                  <a:pt x="3112109" y="1414780"/>
                </a:lnTo>
                <a:close/>
              </a:path>
              <a:path w="3511550" h="2641600">
                <a:moveTo>
                  <a:pt x="3015543" y="1254760"/>
                </a:moveTo>
                <a:lnTo>
                  <a:pt x="2981452" y="1254760"/>
                </a:lnTo>
                <a:lnTo>
                  <a:pt x="2981706" y="1255141"/>
                </a:lnTo>
                <a:lnTo>
                  <a:pt x="3016122" y="1307465"/>
                </a:lnTo>
                <a:lnTo>
                  <a:pt x="3048762" y="1360805"/>
                </a:lnTo>
                <a:lnTo>
                  <a:pt x="3079877" y="1415161"/>
                </a:lnTo>
                <a:lnTo>
                  <a:pt x="3079749" y="1414780"/>
                </a:lnTo>
                <a:lnTo>
                  <a:pt x="3112109" y="1414780"/>
                </a:lnTo>
                <a:lnTo>
                  <a:pt x="3104768" y="1401064"/>
                </a:lnTo>
                <a:lnTo>
                  <a:pt x="3073272" y="1345946"/>
                </a:lnTo>
                <a:lnTo>
                  <a:pt x="3039998" y="1291844"/>
                </a:lnTo>
                <a:lnTo>
                  <a:pt x="3015543" y="1254760"/>
                </a:lnTo>
                <a:close/>
              </a:path>
              <a:path w="3511550" h="2641600">
                <a:moveTo>
                  <a:pt x="3048508" y="1360424"/>
                </a:moveTo>
                <a:lnTo>
                  <a:pt x="3048726" y="1360805"/>
                </a:lnTo>
                <a:lnTo>
                  <a:pt x="3048508" y="1360424"/>
                </a:lnTo>
                <a:close/>
              </a:path>
              <a:path w="3511550" h="2641600">
                <a:moveTo>
                  <a:pt x="3015868" y="1307084"/>
                </a:moveTo>
                <a:lnTo>
                  <a:pt x="3016102" y="1307465"/>
                </a:lnTo>
                <a:lnTo>
                  <a:pt x="3015868" y="1307084"/>
                </a:lnTo>
                <a:close/>
              </a:path>
              <a:path w="3511550" h="2641600">
                <a:moveTo>
                  <a:pt x="2981658" y="1255073"/>
                </a:moveTo>
                <a:close/>
              </a:path>
              <a:path w="3511550" h="2641600">
                <a:moveTo>
                  <a:pt x="2863334" y="1056767"/>
                </a:moveTo>
                <a:lnTo>
                  <a:pt x="2825368" y="1056767"/>
                </a:lnTo>
                <a:lnTo>
                  <a:pt x="2867660" y="1104900"/>
                </a:lnTo>
                <a:lnTo>
                  <a:pt x="2907538" y="1153668"/>
                </a:lnTo>
                <a:lnTo>
                  <a:pt x="2945511" y="1203833"/>
                </a:lnTo>
                <a:lnTo>
                  <a:pt x="2981658" y="1255073"/>
                </a:lnTo>
                <a:lnTo>
                  <a:pt x="2981452" y="1254760"/>
                </a:lnTo>
                <a:lnTo>
                  <a:pt x="3015543" y="1254760"/>
                </a:lnTo>
                <a:lnTo>
                  <a:pt x="3005073" y="1238885"/>
                </a:lnTo>
                <a:lnTo>
                  <a:pt x="2968370" y="1186815"/>
                </a:lnTo>
                <a:lnTo>
                  <a:pt x="2929763" y="1135888"/>
                </a:lnTo>
                <a:lnTo>
                  <a:pt x="2889249" y="1086231"/>
                </a:lnTo>
                <a:lnTo>
                  <a:pt x="2863334" y="1056767"/>
                </a:lnTo>
                <a:close/>
              </a:path>
              <a:path w="3511550" h="2641600">
                <a:moveTo>
                  <a:pt x="2945130" y="1203452"/>
                </a:moveTo>
                <a:lnTo>
                  <a:pt x="2945399" y="1203833"/>
                </a:lnTo>
                <a:lnTo>
                  <a:pt x="2945130" y="1203452"/>
                </a:lnTo>
                <a:close/>
              </a:path>
              <a:path w="3511550" h="2641600">
                <a:moveTo>
                  <a:pt x="2907157" y="1153287"/>
                </a:moveTo>
                <a:lnTo>
                  <a:pt x="2907446" y="1153668"/>
                </a:lnTo>
                <a:lnTo>
                  <a:pt x="2907157" y="1153287"/>
                </a:lnTo>
                <a:close/>
              </a:path>
              <a:path w="3511550" h="2641600">
                <a:moveTo>
                  <a:pt x="2867279" y="1104519"/>
                </a:moveTo>
                <a:lnTo>
                  <a:pt x="2867591" y="1104900"/>
                </a:lnTo>
                <a:lnTo>
                  <a:pt x="2867279" y="1104519"/>
                </a:lnTo>
                <a:close/>
              </a:path>
              <a:path w="3511550" h="2641600">
                <a:moveTo>
                  <a:pt x="2820694" y="1010285"/>
                </a:moveTo>
                <a:lnTo>
                  <a:pt x="2781427" y="1010285"/>
                </a:lnTo>
                <a:lnTo>
                  <a:pt x="2781808" y="1010666"/>
                </a:lnTo>
                <a:lnTo>
                  <a:pt x="2825622" y="1057148"/>
                </a:lnTo>
                <a:lnTo>
                  <a:pt x="2825368" y="1056767"/>
                </a:lnTo>
                <a:lnTo>
                  <a:pt x="2863334" y="1056767"/>
                </a:lnTo>
                <a:lnTo>
                  <a:pt x="2846578" y="1037717"/>
                </a:lnTo>
                <a:lnTo>
                  <a:pt x="2820694" y="1010285"/>
                </a:lnTo>
                <a:close/>
              </a:path>
              <a:path w="3511550" h="2641600">
                <a:moveTo>
                  <a:pt x="2781528" y="1010392"/>
                </a:moveTo>
                <a:lnTo>
                  <a:pt x="2781786" y="1010666"/>
                </a:lnTo>
                <a:lnTo>
                  <a:pt x="2781528" y="1010392"/>
                </a:lnTo>
                <a:close/>
              </a:path>
              <a:path w="3511550" h="2641600">
                <a:moveTo>
                  <a:pt x="2776167" y="965200"/>
                </a:moveTo>
                <a:lnTo>
                  <a:pt x="2735325" y="965200"/>
                </a:lnTo>
                <a:lnTo>
                  <a:pt x="2781528" y="1010392"/>
                </a:lnTo>
                <a:lnTo>
                  <a:pt x="2820694" y="1010285"/>
                </a:lnTo>
                <a:lnTo>
                  <a:pt x="2802000" y="990473"/>
                </a:lnTo>
                <a:lnTo>
                  <a:pt x="2776167" y="965200"/>
                </a:lnTo>
                <a:close/>
              </a:path>
              <a:path w="3511550" h="2641600">
                <a:moveTo>
                  <a:pt x="2729580" y="921512"/>
                </a:moveTo>
                <a:lnTo>
                  <a:pt x="2687066" y="921512"/>
                </a:lnTo>
                <a:lnTo>
                  <a:pt x="2735707" y="965581"/>
                </a:lnTo>
                <a:lnTo>
                  <a:pt x="2735325" y="965200"/>
                </a:lnTo>
                <a:lnTo>
                  <a:pt x="2776167" y="965200"/>
                </a:lnTo>
                <a:lnTo>
                  <a:pt x="2755138" y="944626"/>
                </a:lnTo>
                <a:lnTo>
                  <a:pt x="2729580" y="921512"/>
                </a:lnTo>
                <a:close/>
              </a:path>
              <a:path w="3511550" h="2641600">
                <a:moveTo>
                  <a:pt x="2630124" y="838200"/>
                </a:moveTo>
                <a:lnTo>
                  <a:pt x="2583434" y="838200"/>
                </a:lnTo>
                <a:lnTo>
                  <a:pt x="2636900" y="879475"/>
                </a:lnTo>
                <a:lnTo>
                  <a:pt x="2687446" y="921893"/>
                </a:lnTo>
                <a:lnTo>
                  <a:pt x="2687066" y="921512"/>
                </a:lnTo>
                <a:lnTo>
                  <a:pt x="2729580" y="921512"/>
                </a:lnTo>
                <a:lnTo>
                  <a:pt x="2705989" y="900176"/>
                </a:lnTo>
                <a:lnTo>
                  <a:pt x="2654554" y="856996"/>
                </a:lnTo>
                <a:lnTo>
                  <a:pt x="2630124" y="838200"/>
                </a:lnTo>
                <a:close/>
              </a:path>
              <a:path w="3511550" h="2641600">
                <a:moveTo>
                  <a:pt x="2636392" y="879094"/>
                </a:moveTo>
                <a:lnTo>
                  <a:pt x="2636847" y="879475"/>
                </a:lnTo>
                <a:lnTo>
                  <a:pt x="2636392" y="879094"/>
                </a:lnTo>
                <a:close/>
              </a:path>
              <a:path w="3511550" h="2641600">
                <a:moveTo>
                  <a:pt x="2577181" y="798830"/>
                </a:moveTo>
                <a:lnTo>
                  <a:pt x="2527935" y="798830"/>
                </a:lnTo>
                <a:lnTo>
                  <a:pt x="2528316" y="799084"/>
                </a:lnTo>
                <a:lnTo>
                  <a:pt x="2583815" y="838581"/>
                </a:lnTo>
                <a:lnTo>
                  <a:pt x="2583434" y="838200"/>
                </a:lnTo>
                <a:lnTo>
                  <a:pt x="2630124" y="838200"/>
                </a:lnTo>
                <a:lnTo>
                  <a:pt x="2600579" y="815467"/>
                </a:lnTo>
                <a:lnTo>
                  <a:pt x="2577181" y="798830"/>
                </a:lnTo>
                <a:close/>
              </a:path>
              <a:path w="3511550" h="2641600">
                <a:moveTo>
                  <a:pt x="2528001" y="798877"/>
                </a:moveTo>
                <a:lnTo>
                  <a:pt x="2528292" y="799084"/>
                </a:lnTo>
                <a:lnTo>
                  <a:pt x="2528001" y="798877"/>
                </a:lnTo>
                <a:close/>
              </a:path>
              <a:path w="3511550" h="2641600">
                <a:moveTo>
                  <a:pt x="2522122" y="760857"/>
                </a:moveTo>
                <a:lnTo>
                  <a:pt x="2470149" y="760857"/>
                </a:lnTo>
                <a:lnTo>
                  <a:pt x="2528001" y="798877"/>
                </a:lnTo>
                <a:lnTo>
                  <a:pt x="2577181" y="798830"/>
                </a:lnTo>
                <a:lnTo>
                  <a:pt x="2544317" y="775462"/>
                </a:lnTo>
                <a:lnTo>
                  <a:pt x="2522122" y="760857"/>
                </a:lnTo>
                <a:close/>
              </a:path>
              <a:path w="3511550" h="2641600">
                <a:moveTo>
                  <a:pt x="2405620" y="688848"/>
                </a:moveTo>
                <a:lnTo>
                  <a:pt x="2347594" y="688848"/>
                </a:lnTo>
                <a:lnTo>
                  <a:pt x="2410460" y="724408"/>
                </a:lnTo>
                <a:lnTo>
                  <a:pt x="2470531" y="761111"/>
                </a:lnTo>
                <a:lnTo>
                  <a:pt x="2470149" y="760857"/>
                </a:lnTo>
                <a:lnTo>
                  <a:pt x="2522122" y="760857"/>
                </a:lnTo>
                <a:lnTo>
                  <a:pt x="2485643" y="736853"/>
                </a:lnTo>
                <a:lnTo>
                  <a:pt x="2424684" y="699643"/>
                </a:lnTo>
                <a:lnTo>
                  <a:pt x="2405620" y="688848"/>
                </a:lnTo>
                <a:close/>
              </a:path>
              <a:path w="3511550" h="2641600">
                <a:moveTo>
                  <a:pt x="2409952" y="724153"/>
                </a:moveTo>
                <a:lnTo>
                  <a:pt x="2410368" y="724408"/>
                </a:lnTo>
                <a:lnTo>
                  <a:pt x="2409952" y="724153"/>
                </a:lnTo>
                <a:close/>
              </a:path>
              <a:path w="3511550" h="2641600">
                <a:moveTo>
                  <a:pt x="2282952" y="654938"/>
                </a:moveTo>
                <a:lnTo>
                  <a:pt x="2347975" y="689101"/>
                </a:lnTo>
                <a:lnTo>
                  <a:pt x="2347594" y="688848"/>
                </a:lnTo>
                <a:lnTo>
                  <a:pt x="2405620" y="688848"/>
                </a:lnTo>
                <a:lnTo>
                  <a:pt x="2361438" y="663828"/>
                </a:lnTo>
                <a:lnTo>
                  <a:pt x="2344723" y="655065"/>
                </a:lnTo>
                <a:lnTo>
                  <a:pt x="2283333" y="655065"/>
                </a:lnTo>
                <a:lnTo>
                  <a:pt x="2282952" y="654938"/>
                </a:lnTo>
                <a:close/>
              </a:path>
              <a:path w="3511550" h="2641600">
                <a:moveTo>
                  <a:pt x="2215991" y="590676"/>
                </a:moveTo>
                <a:lnTo>
                  <a:pt x="2147569" y="590676"/>
                </a:lnTo>
                <a:lnTo>
                  <a:pt x="2216658" y="622300"/>
                </a:lnTo>
                <a:lnTo>
                  <a:pt x="2283333" y="655065"/>
                </a:lnTo>
                <a:lnTo>
                  <a:pt x="2344723" y="655065"/>
                </a:lnTo>
                <a:lnTo>
                  <a:pt x="2296033" y="629538"/>
                </a:lnTo>
                <a:lnTo>
                  <a:pt x="2228723" y="596519"/>
                </a:lnTo>
                <a:lnTo>
                  <a:pt x="2215991" y="590676"/>
                </a:lnTo>
                <a:close/>
              </a:path>
              <a:path w="3511550" h="2641600">
                <a:moveTo>
                  <a:pt x="2216277" y="622173"/>
                </a:moveTo>
                <a:lnTo>
                  <a:pt x="2216535" y="622300"/>
                </a:lnTo>
                <a:lnTo>
                  <a:pt x="2216277" y="622173"/>
                </a:lnTo>
                <a:close/>
              </a:path>
              <a:path w="3511550" h="2641600">
                <a:moveTo>
                  <a:pt x="2149184" y="560324"/>
                </a:moveTo>
                <a:lnTo>
                  <a:pt x="2076830" y="560324"/>
                </a:lnTo>
                <a:lnTo>
                  <a:pt x="2147824" y="590803"/>
                </a:lnTo>
                <a:lnTo>
                  <a:pt x="2147569" y="590676"/>
                </a:lnTo>
                <a:lnTo>
                  <a:pt x="2215991" y="590676"/>
                </a:lnTo>
                <a:lnTo>
                  <a:pt x="2159254" y="564642"/>
                </a:lnTo>
                <a:lnTo>
                  <a:pt x="2149184" y="560324"/>
                </a:lnTo>
                <a:close/>
              </a:path>
              <a:path w="3511550" h="2641600">
                <a:moveTo>
                  <a:pt x="2010506" y="502793"/>
                </a:moveTo>
                <a:lnTo>
                  <a:pt x="1929891" y="502793"/>
                </a:lnTo>
                <a:lnTo>
                  <a:pt x="2004567" y="531113"/>
                </a:lnTo>
                <a:lnTo>
                  <a:pt x="2077085" y="560451"/>
                </a:lnTo>
                <a:lnTo>
                  <a:pt x="2076830" y="560324"/>
                </a:lnTo>
                <a:lnTo>
                  <a:pt x="2149184" y="560324"/>
                </a:lnTo>
                <a:lnTo>
                  <a:pt x="2087879" y="534035"/>
                </a:lnTo>
                <a:lnTo>
                  <a:pt x="2014854" y="504444"/>
                </a:lnTo>
                <a:lnTo>
                  <a:pt x="2010506" y="502793"/>
                </a:lnTo>
                <a:close/>
              </a:path>
              <a:path w="3511550" h="2641600">
                <a:moveTo>
                  <a:pt x="2004187" y="530987"/>
                </a:moveTo>
                <a:lnTo>
                  <a:pt x="2004501" y="531113"/>
                </a:lnTo>
                <a:lnTo>
                  <a:pt x="2004187" y="530987"/>
                </a:lnTo>
                <a:close/>
              </a:path>
              <a:path w="3511550" h="2641600">
                <a:moveTo>
                  <a:pt x="1938856" y="475614"/>
                </a:moveTo>
                <a:lnTo>
                  <a:pt x="1853818" y="475614"/>
                </a:lnTo>
                <a:lnTo>
                  <a:pt x="1930146" y="502920"/>
                </a:lnTo>
                <a:lnTo>
                  <a:pt x="1929891" y="502793"/>
                </a:lnTo>
                <a:lnTo>
                  <a:pt x="2010506" y="502793"/>
                </a:lnTo>
                <a:lnTo>
                  <a:pt x="1939925" y="475996"/>
                </a:lnTo>
                <a:lnTo>
                  <a:pt x="1938856" y="475614"/>
                </a:lnTo>
                <a:close/>
              </a:path>
              <a:path w="3511550" h="2641600">
                <a:moveTo>
                  <a:pt x="1865481" y="449452"/>
                </a:moveTo>
                <a:lnTo>
                  <a:pt x="1776094" y="449452"/>
                </a:lnTo>
                <a:lnTo>
                  <a:pt x="1854073" y="475742"/>
                </a:lnTo>
                <a:lnTo>
                  <a:pt x="1853818" y="475614"/>
                </a:lnTo>
                <a:lnTo>
                  <a:pt x="1938856" y="475614"/>
                </a:lnTo>
                <a:lnTo>
                  <a:pt x="1865481" y="449452"/>
                </a:lnTo>
                <a:close/>
              </a:path>
              <a:path w="3511550" h="2641600">
                <a:moveTo>
                  <a:pt x="1790403" y="424180"/>
                </a:moveTo>
                <a:lnTo>
                  <a:pt x="1696847" y="424180"/>
                </a:lnTo>
                <a:lnTo>
                  <a:pt x="1776349" y="449580"/>
                </a:lnTo>
                <a:lnTo>
                  <a:pt x="1776094" y="449452"/>
                </a:lnTo>
                <a:lnTo>
                  <a:pt x="1865481" y="449452"/>
                </a:lnTo>
                <a:lnTo>
                  <a:pt x="1863343" y="448690"/>
                </a:lnTo>
                <a:lnTo>
                  <a:pt x="1790403" y="424180"/>
                </a:lnTo>
                <a:close/>
              </a:path>
              <a:path w="3511550" h="2641600">
                <a:moveTo>
                  <a:pt x="1714129" y="399796"/>
                </a:moveTo>
                <a:lnTo>
                  <a:pt x="1616075" y="399796"/>
                </a:lnTo>
                <a:lnTo>
                  <a:pt x="1696974" y="424307"/>
                </a:lnTo>
                <a:lnTo>
                  <a:pt x="1790403" y="424180"/>
                </a:lnTo>
                <a:lnTo>
                  <a:pt x="1785112" y="422401"/>
                </a:lnTo>
                <a:lnTo>
                  <a:pt x="1714129" y="399796"/>
                </a:lnTo>
                <a:close/>
              </a:path>
              <a:path w="3511550" h="2641600">
                <a:moveTo>
                  <a:pt x="1556473" y="353440"/>
                </a:moveTo>
                <a:lnTo>
                  <a:pt x="1450339" y="353440"/>
                </a:lnTo>
                <a:lnTo>
                  <a:pt x="1616328" y="399923"/>
                </a:lnTo>
                <a:lnTo>
                  <a:pt x="1616075" y="399796"/>
                </a:lnTo>
                <a:lnTo>
                  <a:pt x="1714129" y="399796"/>
                </a:lnTo>
                <a:lnTo>
                  <a:pt x="1705355" y="397001"/>
                </a:lnTo>
                <a:lnTo>
                  <a:pt x="1624202" y="372363"/>
                </a:lnTo>
                <a:lnTo>
                  <a:pt x="1556473" y="353440"/>
                </a:lnTo>
                <a:close/>
              </a:path>
              <a:path w="3511550" h="2641600">
                <a:moveTo>
                  <a:pt x="1230866" y="269494"/>
                </a:moveTo>
                <a:lnTo>
                  <a:pt x="1104773" y="269494"/>
                </a:lnTo>
                <a:lnTo>
                  <a:pt x="1280033" y="310261"/>
                </a:lnTo>
                <a:lnTo>
                  <a:pt x="1279652" y="310261"/>
                </a:lnTo>
                <a:lnTo>
                  <a:pt x="1450721" y="353568"/>
                </a:lnTo>
                <a:lnTo>
                  <a:pt x="1450339" y="353440"/>
                </a:lnTo>
                <a:lnTo>
                  <a:pt x="1556473" y="353440"/>
                </a:lnTo>
                <a:lnTo>
                  <a:pt x="1457833" y="325882"/>
                </a:lnTo>
                <a:lnTo>
                  <a:pt x="1286637" y="282448"/>
                </a:lnTo>
                <a:lnTo>
                  <a:pt x="1230866" y="269494"/>
                </a:lnTo>
                <a:close/>
              </a:path>
              <a:path w="3511550" h="2641600">
                <a:moveTo>
                  <a:pt x="1062036" y="231139"/>
                </a:moveTo>
                <a:lnTo>
                  <a:pt x="925956" y="231139"/>
                </a:lnTo>
                <a:lnTo>
                  <a:pt x="1104900" y="269621"/>
                </a:lnTo>
                <a:lnTo>
                  <a:pt x="1230866" y="269494"/>
                </a:lnTo>
                <a:lnTo>
                  <a:pt x="1111123" y="241681"/>
                </a:lnTo>
                <a:lnTo>
                  <a:pt x="1062036" y="231139"/>
                </a:lnTo>
                <a:close/>
              </a:path>
              <a:path w="3511550" h="2641600">
                <a:moveTo>
                  <a:pt x="532859" y="125602"/>
                </a:moveTo>
                <a:lnTo>
                  <a:pt x="373252" y="125602"/>
                </a:lnTo>
                <a:lnTo>
                  <a:pt x="559815" y="159512"/>
                </a:lnTo>
                <a:lnTo>
                  <a:pt x="744219" y="194690"/>
                </a:lnTo>
                <a:lnTo>
                  <a:pt x="926211" y="231267"/>
                </a:lnTo>
                <a:lnTo>
                  <a:pt x="925956" y="231139"/>
                </a:lnTo>
                <a:lnTo>
                  <a:pt x="1062036" y="231139"/>
                </a:lnTo>
                <a:lnTo>
                  <a:pt x="931926" y="203200"/>
                </a:lnTo>
                <a:lnTo>
                  <a:pt x="565023" y="131445"/>
                </a:lnTo>
                <a:lnTo>
                  <a:pt x="532859" y="125602"/>
                </a:lnTo>
                <a:close/>
              </a:path>
              <a:path w="3511550" h="2641600">
                <a:moveTo>
                  <a:pt x="153035" y="0"/>
                </a:moveTo>
                <a:lnTo>
                  <a:pt x="0" y="45593"/>
                </a:lnTo>
                <a:lnTo>
                  <a:pt x="128397" y="140715"/>
                </a:lnTo>
                <a:lnTo>
                  <a:pt x="93263" y="76541"/>
                </a:lnTo>
                <a:lnTo>
                  <a:pt x="81914" y="74549"/>
                </a:lnTo>
                <a:lnTo>
                  <a:pt x="86867" y="46355"/>
                </a:lnTo>
                <a:lnTo>
                  <a:pt x="100447" y="46355"/>
                </a:lnTo>
                <a:lnTo>
                  <a:pt x="153035" y="0"/>
                </a:lnTo>
                <a:close/>
              </a:path>
              <a:path w="3511550" h="2641600">
                <a:moveTo>
                  <a:pt x="98191" y="48343"/>
                </a:moveTo>
                <a:lnTo>
                  <a:pt x="84454" y="60451"/>
                </a:lnTo>
                <a:lnTo>
                  <a:pt x="93263" y="76541"/>
                </a:lnTo>
                <a:lnTo>
                  <a:pt x="373379" y="125730"/>
                </a:lnTo>
                <a:lnTo>
                  <a:pt x="373252" y="125602"/>
                </a:lnTo>
                <a:lnTo>
                  <a:pt x="532859" y="125602"/>
                </a:lnTo>
                <a:lnTo>
                  <a:pt x="98191" y="48343"/>
                </a:lnTo>
                <a:close/>
              </a:path>
              <a:path w="3511550" h="2641600">
                <a:moveTo>
                  <a:pt x="86867" y="46355"/>
                </a:moveTo>
                <a:lnTo>
                  <a:pt x="81914" y="74549"/>
                </a:lnTo>
                <a:lnTo>
                  <a:pt x="93263" y="76541"/>
                </a:lnTo>
                <a:lnTo>
                  <a:pt x="84454" y="60451"/>
                </a:lnTo>
                <a:lnTo>
                  <a:pt x="98191" y="48343"/>
                </a:lnTo>
                <a:lnTo>
                  <a:pt x="86867" y="46355"/>
                </a:lnTo>
                <a:close/>
              </a:path>
              <a:path w="3511550" h="2641600">
                <a:moveTo>
                  <a:pt x="100447" y="46355"/>
                </a:moveTo>
                <a:lnTo>
                  <a:pt x="86867" y="46355"/>
                </a:lnTo>
                <a:lnTo>
                  <a:pt x="98191" y="48343"/>
                </a:lnTo>
                <a:lnTo>
                  <a:pt x="100447" y="4635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059" y="1805051"/>
            <a:ext cx="2344420" cy="445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Often</a:t>
            </a:r>
            <a:endParaRPr sz="1400">
              <a:latin typeface="Calibri"/>
              <a:cs typeface="Calibri"/>
            </a:endParaRPr>
          </a:p>
          <a:p>
            <a:pPr marL="73025" marR="137795" indent="-73660">
              <a:lnSpc>
                <a:spcPct val="100000"/>
              </a:lnSpc>
              <a:tabLst>
                <a:tab pos="901065" algn="l"/>
                <a:tab pos="1691005" algn="l"/>
              </a:tabLst>
            </a:pPr>
            <a:r>
              <a:rPr sz="1400" b="1" spc="-10" dirty="0">
                <a:latin typeface="Calibri"/>
                <a:cs typeface="Calibri"/>
              </a:rPr>
              <a:t>Feeling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25" dirty="0">
                <a:latin typeface="Calibri"/>
                <a:cs typeface="Calibri"/>
              </a:rPr>
              <a:t>Age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10" dirty="0">
                <a:latin typeface="Calibri"/>
                <a:cs typeface="Calibri"/>
              </a:rPr>
              <a:t>Region Tired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13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664970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62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38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546225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21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spcBef>
                <a:spcPts val="5"/>
              </a:spcBef>
              <a:tabLst>
                <a:tab pos="925194" algn="l"/>
                <a:tab pos="166497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45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24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6823" y="1726692"/>
            <a:ext cx="2592705" cy="4730750"/>
          </a:xfrm>
          <a:custGeom>
            <a:avLst/>
            <a:gdLst/>
            <a:ahLst/>
            <a:cxnLst/>
            <a:rect l="l" t="t" r="r" b="b"/>
            <a:pathLst>
              <a:path w="2592705" h="4730750">
                <a:moveTo>
                  <a:pt x="2592324" y="0"/>
                </a:moveTo>
                <a:lnTo>
                  <a:pt x="0" y="0"/>
                </a:lnTo>
                <a:lnTo>
                  <a:pt x="0" y="4730496"/>
                </a:lnTo>
                <a:lnTo>
                  <a:pt x="2592324" y="4730496"/>
                </a:lnTo>
                <a:lnTo>
                  <a:pt x="259232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4268" y="1720342"/>
          <a:ext cx="3465194" cy="472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7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4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905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6" name="object 6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228720" y="712977"/>
            <a:ext cx="1779270" cy="551180"/>
          </a:xfrm>
          <a:custGeom>
            <a:avLst/>
            <a:gdLst/>
            <a:ahLst/>
            <a:cxnLst/>
            <a:rect l="l" t="t" r="r" b="b"/>
            <a:pathLst>
              <a:path w="1779270" h="551180">
                <a:moveTo>
                  <a:pt x="1736910" y="525808"/>
                </a:moveTo>
                <a:lnTo>
                  <a:pt x="1741932" y="550672"/>
                </a:lnTo>
                <a:lnTo>
                  <a:pt x="1779270" y="543051"/>
                </a:lnTo>
                <a:lnTo>
                  <a:pt x="1776182" y="527685"/>
                </a:lnTo>
                <a:lnTo>
                  <a:pt x="1737614" y="527685"/>
                </a:lnTo>
                <a:lnTo>
                  <a:pt x="1736910" y="525808"/>
                </a:lnTo>
                <a:close/>
              </a:path>
              <a:path w="1779270" h="551180">
                <a:moveTo>
                  <a:pt x="1736725" y="524891"/>
                </a:moveTo>
                <a:lnTo>
                  <a:pt x="1736910" y="525808"/>
                </a:lnTo>
                <a:lnTo>
                  <a:pt x="1737614" y="527685"/>
                </a:lnTo>
                <a:lnTo>
                  <a:pt x="1736725" y="524891"/>
                </a:lnTo>
                <a:close/>
              </a:path>
              <a:path w="1779270" h="551180">
                <a:moveTo>
                  <a:pt x="1775620" y="524891"/>
                </a:moveTo>
                <a:lnTo>
                  <a:pt x="1736725" y="524891"/>
                </a:lnTo>
                <a:lnTo>
                  <a:pt x="1737614" y="527685"/>
                </a:lnTo>
                <a:lnTo>
                  <a:pt x="1776182" y="527685"/>
                </a:lnTo>
                <a:lnTo>
                  <a:pt x="1775620" y="524891"/>
                </a:lnTo>
                <a:close/>
              </a:path>
              <a:path w="1779270" h="551180">
                <a:moveTo>
                  <a:pt x="1728629" y="503725"/>
                </a:moveTo>
                <a:lnTo>
                  <a:pt x="1736910" y="525808"/>
                </a:lnTo>
                <a:lnTo>
                  <a:pt x="1736725" y="524891"/>
                </a:lnTo>
                <a:lnTo>
                  <a:pt x="1775620" y="524891"/>
                </a:lnTo>
                <a:lnTo>
                  <a:pt x="1773808" y="515874"/>
                </a:lnTo>
                <a:lnTo>
                  <a:pt x="1769727" y="504825"/>
                </a:lnTo>
                <a:lnTo>
                  <a:pt x="1729232" y="504825"/>
                </a:lnTo>
                <a:lnTo>
                  <a:pt x="1728629" y="503725"/>
                </a:lnTo>
                <a:close/>
              </a:path>
              <a:path w="1779270" h="551180">
                <a:moveTo>
                  <a:pt x="1728089" y="502285"/>
                </a:moveTo>
                <a:lnTo>
                  <a:pt x="1728629" y="503725"/>
                </a:lnTo>
                <a:lnTo>
                  <a:pt x="1729232" y="504825"/>
                </a:lnTo>
                <a:lnTo>
                  <a:pt x="1728089" y="502285"/>
                </a:lnTo>
                <a:close/>
              </a:path>
              <a:path w="1779270" h="551180">
                <a:moveTo>
                  <a:pt x="1768789" y="502285"/>
                </a:moveTo>
                <a:lnTo>
                  <a:pt x="1728089" y="502285"/>
                </a:lnTo>
                <a:lnTo>
                  <a:pt x="1729232" y="504825"/>
                </a:lnTo>
                <a:lnTo>
                  <a:pt x="1769727" y="504825"/>
                </a:lnTo>
                <a:lnTo>
                  <a:pt x="1768789" y="502285"/>
                </a:lnTo>
                <a:close/>
              </a:path>
              <a:path w="1779270" h="551180">
                <a:moveTo>
                  <a:pt x="1715841" y="480399"/>
                </a:moveTo>
                <a:lnTo>
                  <a:pt x="1728629" y="503725"/>
                </a:lnTo>
                <a:lnTo>
                  <a:pt x="1728089" y="502285"/>
                </a:lnTo>
                <a:lnTo>
                  <a:pt x="1768789" y="502285"/>
                </a:lnTo>
                <a:lnTo>
                  <a:pt x="1763395" y="487680"/>
                </a:lnTo>
                <a:lnTo>
                  <a:pt x="1760118" y="481711"/>
                </a:lnTo>
                <a:lnTo>
                  <a:pt x="1716786" y="481711"/>
                </a:lnTo>
                <a:lnTo>
                  <a:pt x="1715841" y="480399"/>
                </a:lnTo>
                <a:close/>
              </a:path>
              <a:path w="1779270" h="551180">
                <a:moveTo>
                  <a:pt x="1715516" y="479806"/>
                </a:moveTo>
                <a:lnTo>
                  <a:pt x="1715841" y="480399"/>
                </a:lnTo>
                <a:lnTo>
                  <a:pt x="1716786" y="481711"/>
                </a:lnTo>
                <a:lnTo>
                  <a:pt x="1715516" y="479806"/>
                </a:lnTo>
                <a:close/>
              </a:path>
              <a:path w="1779270" h="551180">
                <a:moveTo>
                  <a:pt x="1759073" y="479806"/>
                </a:moveTo>
                <a:lnTo>
                  <a:pt x="1715516" y="479806"/>
                </a:lnTo>
                <a:lnTo>
                  <a:pt x="1716786" y="481711"/>
                </a:lnTo>
                <a:lnTo>
                  <a:pt x="1760118" y="481711"/>
                </a:lnTo>
                <a:lnTo>
                  <a:pt x="1759073" y="479806"/>
                </a:lnTo>
                <a:close/>
              </a:path>
              <a:path w="1779270" h="551180">
                <a:moveTo>
                  <a:pt x="1699557" y="457789"/>
                </a:moveTo>
                <a:lnTo>
                  <a:pt x="1715841" y="480399"/>
                </a:lnTo>
                <a:lnTo>
                  <a:pt x="1715516" y="479806"/>
                </a:lnTo>
                <a:lnTo>
                  <a:pt x="1759073" y="479806"/>
                </a:lnTo>
                <a:lnTo>
                  <a:pt x="1748408" y="460375"/>
                </a:lnTo>
                <a:lnTo>
                  <a:pt x="1747212" y="458724"/>
                </a:lnTo>
                <a:lnTo>
                  <a:pt x="1700403" y="458724"/>
                </a:lnTo>
                <a:lnTo>
                  <a:pt x="1699557" y="457789"/>
                </a:lnTo>
                <a:close/>
              </a:path>
              <a:path w="1779270" h="551180">
                <a:moveTo>
                  <a:pt x="1699133" y="457200"/>
                </a:moveTo>
                <a:lnTo>
                  <a:pt x="1699557" y="457789"/>
                </a:lnTo>
                <a:lnTo>
                  <a:pt x="1700403" y="458724"/>
                </a:lnTo>
                <a:lnTo>
                  <a:pt x="1699133" y="457200"/>
                </a:lnTo>
                <a:close/>
              </a:path>
              <a:path w="1779270" h="551180">
                <a:moveTo>
                  <a:pt x="1746108" y="457200"/>
                </a:moveTo>
                <a:lnTo>
                  <a:pt x="1699133" y="457200"/>
                </a:lnTo>
                <a:lnTo>
                  <a:pt x="1700403" y="458724"/>
                </a:lnTo>
                <a:lnTo>
                  <a:pt x="1747212" y="458724"/>
                </a:lnTo>
                <a:lnTo>
                  <a:pt x="1746108" y="457200"/>
                </a:lnTo>
                <a:close/>
              </a:path>
              <a:path w="1779270" h="551180">
                <a:moveTo>
                  <a:pt x="1678686" y="434721"/>
                </a:moveTo>
                <a:lnTo>
                  <a:pt x="1699557" y="457789"/>
                </a:lnTo>
                <a:lnTo>
                  <a:pt x="1699133" y="457200"/>
                </a:lnTo>
                <a:lnTo>
                  <a:pt x="1746108" y="457200"/>
                </a:lnTo>
                <a:lnTo>
                  <a:pt x="1730647" y="435863"/>
                </a:lnTo>
                <a:lnTo>
                  <a:pt x="1679956" y="435863"/>
                </a:lnTo>
                <a:lnTo>
                  <a:pt x="1678686" y="434721"/>
                </a:lnTo>
                <a:close/>
              </a:path>
              <a:path w="1779270" h="551180">
                <a:moveTo>
                  <a:pt x="1654302" y="412242"/>
                </a:moveTo>
                <a:lnTo>
                  <a:pt x="1679956" y="435863"/>
                </a:lnTo>
                <a:lnTo>
                  <a:pt x="1730647" y="435863"/>
                </a:lnTo>
                <a:lnTo>
                  <a:pt x="1729358" y="434086"/>
                </a:lnTo>
                <a:lnTo>
                  <a:pt x="1710489" y="413131"/>
                </a:lnTo>
                <a:lnTo>
                  <a:pt x="1655445" y="413131"/>
                </a:lnTo>
                <a:lnTo>
                  <a:pt x="1654302" y="412242"/>
                </a:lnTo>
                <a:close/>
              </a:path>
              <a:path w="1779270" h="551180">
                <a:moveTo>
                  <a:pt x="1686547" y="390144"/>
                </a:moveTo>
                <a:lnTo>
                  <a:pt x="1626108" y="390144"/>
                </a:lnTo>
                <a:lnTo>
                  <a:pt x="1627124" y="390906"/>
                </a:lnTo>
                <a:lnTo>
                  <a:pt x="1655445" y="413131"/>
                </a:lnTo>
                <a:lnTo>
                  <a:pt x="1710489" y="413131"/>
                </a:lnTo>
                <a:lnTo>
                  <a:pt x="1706371" y="408559"/>
                </a:lnTo>
                <a:lnTo>
                  <a:pt x="1686547" y="390144"/>
                </a:lnTo>
                <a:close/>
              </a:path>
              <a:path w="1779270" h="551180">
                <a:moveTo>
                  <a:pt x="1626779" y="390670"/>
                </a:moveTo>
                <a:lnTo>
                  <a:pt x="1627080" y="390906"/>
                </a:lnTo>
                <a:lnTo>
                  <a:pt x="1626779" y="390670"/>
                </a:lnTo>
                <a:close/>
              </a:path>
              <a:path w="1779270" h="551180">
                <a:moveTo>
                  <a:pt x="1626108" y="390144"/>
                </a:moveTo>
                <a:lnTo>
                  <a:pt x="1626779" y="390670"/>
                </a:lnTo>
                <a:lnTo>
                  <a:pt x="1627124" y="390906"/>
                </a:lnTo>
                <a:lnTo>
                  <a:pt x="1626108" y="390144"/>
                </a:lnTo>
                <a:close/>
              </a:path>
              <a:path w="1779270" h="551180">
                <a:moveTo>
                  <a:pt x="1660039" y="368300"/>
                </a:moveTo>
                <a:lnTo>
                  <a:pt x="1594104" y="368300"/>
                </a:lnTo>
                <a:lnTo>
                  <a:pt x="1595120" y="368935"/>
                </a:lnTo>
                <a:lnTo>
                  <a:pt x="1626779" y="390670"/>
                </a:lnTo>
                <a:lnTo>
                  <a:pt x="1626108" y="390144"/>
                </a:lnTo>
                <a:lnTo>
                  <a:pt x="1686547" y="390144"/>
                </a:lnTo>
                <a:lnTo>
                  <a:pt x="1679575" y="383667"/>
                </a:lnTo>
                <a:lnTo>
                  <a:pt x="1660039" y="368300"/>
                </a:lnTo>
                <a:close/>
              </a:path>
              <a:path w="1779270" h="551180">
                <a:moveTo>
                  <a:pt x="1594398" y="368501"/>
                </a:moveTo>
                <a:lnTo>
                  <a:pt x="1595031" y="368935"/>
                </a:lnTo>
                <a:lnTo>
                  <a:pt x="1594398" y="368501"/>
                </a:lnTo>
                <a:close/>
              </a:path>
              <a:path w="1779270" h="551180">
                <a:moveTo>
                  <a:pt x="1594104" y="368300"/>
                </a:moveTo>
                <a:lnTo>
                  <a:pt x="1594398" y="368501"/>
                </a:lnTo>
                <a:lnTo>
                  <a:pt x="1595120" y="368935"/>
                </a:lnTo>
                <a:lnTo>
                  <a:pt x="1594104" y="368300"/>
                </a:lnTo>
                <a:close/>
              </a:path>
              <a:path w="1779270" h="551180">
                <a:moveTo>
                  <a:pt x="1558544" y="346963"/>
                </a:moveTo>
                <a:lnTo>
                  <a:pt x="1594398" y="368501"/>
                </a:lnTo>
                <a:lnTo>
                  <a:pt x="1594104" y="368300"/>
                </a:lnTo>
                <a:lnTo>
                  <a:pt x="1660039" y="368300"/>
                </a:lnTo>
                <a:lnTo>
                  <a:pt x="1649221" y="359791"/>
                </a:lnTo>
                <a:lnTo>
                  <a:pt x="1630995" y="347345"/>
                </a:lnTo>
                <a:lnTo>
                  <a:pt x="1559433" y="347345"/>
                </a:lnTo>
                <a:lnTo>
                  <a:pt x="1558544" y="346963"/>
                </a:lnTo>
                <a:close/>
              </a:path>
              <a:path w="1779270" h="551180">
                <a:moveTo>
                  <a:pt x="1597617" y="326009"/>
                </a:moveTo>
                <a:lnTo>
                  <a:pt x="1519428" y="326009"/>
                </a:lnTo>
                <a:lnTo>
                  <a:pt x="1520190" y="326389"/>
                </a:lnTo>
                <a:lnTo>
                  <a:pt x="1559433" y="347345"/>
                </a:lnTo>
                <a:lnTo>
                  <a:pt x="1630995" y="347345"/>
                </a:lnTo>
                <a:lnTo>
                  <a:pt x="1615186" y="336550"/>
                </a:lnTo>
                <a:lnTo>
                  <a:pt x="1597617" y="326009"/>
                </a:lnTo>
                <a:close/>
              </a:path>
              <a:path w="1779270" h="551180">
                <a:moveTo>
                  <a:pt x="1519754" y="326182"/>
                </a:moveTo>
                <a:lnTo>
                  <a:pt x="1520142" y="326389"/>
                </a:lnTo>
                <a:lnTo>
                  <a:pt x="1519754" y="326182"/>
                </a:lnTo>
                <a:close/>
              </a:path>
              <a:path w="1779270" h="551180">
                <a:moveTo>
                  <a:pt x="1523993" y="286004"/>
                </a:moveTo>
                <a:lnTo>
                  <a:pt x="1431036" y="286004"/>
                </a:lnTo>
                <a:lnTo>
                  <a:pt x="1431670" y="286258"/>
                </a:lnTo>
                <a:lnTo>
                  <a:pt x="1477518" y="306070"/>
                </a:lnTo>
                <a:lnTo>
                  <a:pt x="1519754" y="326182"/>
                </a:lnTo>
                <a:lnTo>
                  <a:pt x="1519428" y="326009"/>
                </a:lnTo>
                <a:lnTo>
                  <a:pt x="1597617" y="326009"/>
                </a:lnTo>
                <a:lnTo>
                  <a:pt x="1577720" y="314071"/>
                </a:lnTo>
                <a:lnTo>
                  <a:pt x="1537081" y="292226"/>
                </a:lnTo>
                <a:lnTo>
                  <a:pt x="1523993" y="286004"/>
                </a:lnTo>
                <a:close/>
              </a:path>
              <a:path w="1779270" h="551180">
                <a:moveTo>
                  <a:pt x="1476883" y="305816"/>
                </a:moveTo>
                <a:lnTo>
                  <a:pt x="1477417" y="306070"/>
                </a:lnTo>
                <a:lnTo>
                  <a:pt x="1476883" y="305816"/>
                </a:lnTo>
                <a:close/>
              </a:path>
              <a:path w="1779270" h="551180">
                <a:moveTo>
                  <a:pt x="1431160" y="286057"/>
                </a:moveTo>
                <a:lnTo>
                  <a:pt x="1431624" y="286258"/>
                </a:lnTo>
                <a:lnTo>
                  <a:pt x="1431160" y="286057"/>
                </a:lnTo>
                <a:close/>
              </a:path>
              <a:path w="1779270" h="551180">
                <a:moveTo>
                  <a:pt x="1482769" y="266826"/>
                </a:moveTo>
                <a:lnTo>
                  <a:pt x="1382141" y="266826"/>
                </a:lnTo>
                <a:lnTo>
                  <a:pt x="1431160" y="286057"/>
                </a:lnTo>
                <a:lnTo>
                  <a:pt x="1523993" y="286004"/>
                </a:lnTo>
                <a:lnTo>
                  <a:pt x="1493012" y="271272"/>
                </a:lnTo>
                <a:lnTo>
                  <a:pt x="1482769" y="266826"/>
                </a:lnTo>
                <a:close/>
              </a:path>
              <a:path w="1779270" h="551180">
                <a:moveTo>
                  <a:pt x="1330070" y="248538"/>
                </a:moveTo>
                <a:lnTo>
                  <a:pt x="1382776" y="267081"/>
                </a:lnTo>
                <a:lnTo>
                  <a:pt x="1382141" y="266826"/>
                </a:lnTo>
                <a:lnTo>
                  <a:pt x="1482769" y="266826"/>
                </a:lnTo>
                <a:lnTo>
                  <a:pt x="1445895" y="250825"/>
                </a:lnTo>
                <a:lnTo>
                  <a:pt x="1440357" y="248666"/>
                </a:lnTo>
                <a:lnTo>
                  <a:pt x="1330579" y="248666"/>
                </a:lnTo>
                <a:lnTo>
                  <a:pt x="1330070" y="248538"/>
                </a:lnTo>
                <a:close/>
              </a:path>
              <a:path w="1779270" h="551180">
                <a:moveTo>
                  <a:pt x="1394651" y="230886"/>
                </a:moveTo>
                <a:lnTo>
                  <a:pt x="1275207" y="230886"/>
                </a:lnTo>
                <a:lnTo>
                  <a:pt x="1330579" y="248666"/>
                </a:lnTo>
                <a:lnTo>
                  <a:pt x="1440357" y="248666"/>
                </a:lnTo>
                <a:lnTo>
                  <a:pt x="1395730" y="231267"/>
                </a:lnTo>
                <a:lnTo>
                  <a:pt x="1394651" y="230886"/>
                </a:lnTo>
                <a:close/>
              </a:path>
              <a:path w="1779270" h="551180">
                <a:moveTo>
                  <a:pt x="1296941" y="197866"/>
                </a:moveTo>
                <a:lnTo>
                  <a:pt x="1156843" y="197866"/>
                </a:lnTo>
                <a:lnTo>
                  <a:pt x="1217803" y="214122"/>
                </a:lnTo>
                <a:lnTo>
                  <a:pt x="1275588" y="231012"/>
                </a:lnTo>
                <a:lnTo>
                  <a:pt x="1275207" y="230886"/>
                </a:lnTo>
                <a:lnTo>
                  <a:pt x="1394651" y="230886"/>
                </a:lnTo>
                <a:lnTo>
                  <a:pt x="1342517" y="212471"/>
                </a:lnTo>
                <a:lnTo>
                  <a:pt x="1296941" y="197866"/>
                </a:lnTo>
                <a:close/>
              </a:path>
              <a:path w="1779270" h="551180">
                <a:moveTo>
                  <a:pt x="1217295" y="213995"/>
                </a:moveTo>
                <a:lnTo>
                  <a:pt x="1217730" y="214122"/>
                </a:lnTo>
                <a:lnTo>
                  <a:pt x="1217295" y="213995"/>
                </a:lnTo>
                <a:close/>
              </a:path>
              <a:path w="1779270" h="551180">
                <a:moveTo>
                  <a:pt x="1193528" y="168275"/>
                </a:moveTo>
                <a:lnTo>
                  <a:pt x="1028192" y="168275"/>
                </a:lnTo>
                <a:lnTo>
                  <a:pt x="1094105" y="182752"/>
                </a:lnTo>
                <a:lnTo>
                  <a:pt x="1093724" y="182752"/>
                </a:lnTo>
                <a:lnTo>
                  <a:pt x="1157224" y="197993"/>
                </a:lnTo>
                <a:lnTo>
                  <a:pt x="1156843" y="197866"/>
                </a:lnTo>
                <a:lnTo>
                  <a:pt x="1296941" y="197866"/>
                </a:lnTo>
                <a:lnTo>
                  <a:pt x="1286637" y="194563"/>
                </a:lnTo>
                <a:lnTo>
                  <a:pt x="1227836" y="177419"/>
                </a:lnTo>
                <a:lnTo>
                  <a:pt x="1193528" y="168275"/>
                </a:lnTo>
                <a:close/>
              </a:path>
              <a:path w="1779270" h="551180">
                <a:moveTo>
                  <a:pt x="1140498" y="154812"/>
                </a:moveTo>
                <a:lnTo>
                  <a:pt x="960246" y="154812"/>
                </a:lnTo>
                <a:lnTo>
                  <a:pt x="1028573" y="168401"/>
                </a:lnTo>
                <a:lnTo>
                  <a:pt x="1028192" y="168275"/>
                </a:lnTo>
                <a:lnTo>
                  <a:pt x="1193528" y="168275"/>
                </a:lnTo>
                <a:lnTo>
                  <a:pt x="1166368" y="161036"/>
                </a:lnTo>
                <a:lnTo>
                  <a:pt x="1140498" y="154812"/>
                </a:lnTo>
                <a:close/>
              </a:path>
              <a:path w="1779270" h="551180">
                <a:moveTo>
                  <a:pt x="1086922" y="142239"/>
                </a:moveTo>
                <a:lnTo>
                  <a:pt x="890016" y="142239"/>
                </a:lnTo>
                <a:lnTo>
                  <a:pt x="960501" y="154939"/>
                </a:lnTo>
                <a:lnTo>
                  <a:pt x="960246" y="154812"/>
                </a:lnTo>
                <a:lnTo>
                  <a:pt x="1140498" y="154812"/>
                </a:lnTo>
                <a:lnTo>
                  <a:pt x="1102487" y="145669"/>
                </a:lnTo>
                <a:lnTo>
                  <a:pt x="1086922" y="142239"/>
                </a:lnTo>
                <a:close/>
              </a:path>
              <a:path w="1779270" h="551180">
                <a:moveTo>
                  <a:pt x="1034266" y="130683"/>
                </a:moveTo>
                <a:lnTo>
                  <a:pt x="817626" y="130683"/>
                </a:lnTo>
                <a:lnTo>
                  <a:pt x="890396" y="142367"/>
                </a:lnTo>
                <a:lnTo>
                  <a:pt x="890016" y="142239"/>
                </a:lnTo>
                <a:lnTo>
                  <a:pt x="1086922" y="142239"/>
                </a:lnTo>
                <a:lnTo>
                  <a:pt x="1036193" y="131063"/>
                </a:lnTo>
                <a:lnTo>
                  <a:pt x="1034266" y="130683"/>
                </a:lnTo>
                <a:close/>
              </a:path>
              <a:path w="1779270" h="551180">
                <a:moveTo>
                  <a:pt x="980970" y="120142"/>
                </a:moveTo>
                <a:lnTo>
                  <a:pt x="743331" y="120142"/>
                </a:lnTo>
                <a:lnTo>
                  <a:pt x="818007" y="130810"/>
                </a:lnTo>
                <a:lnTo>
                  <a:pt x="817626" y="130683"/>
                </a:lnTo>
                <a:lnTo>
                  <a:pt x="1034266" y="130683"/>
                </a:lnTo>
                <a:lnTo>
                  <a:pt x="980970" y="120142"/>
                </a:lnTo>
                <a:close/>
              </a:path>
              <a:path w="1779270" h="551180">
                <a:moveTo>
                  <a:pt x="879922" y="102108"/>
                </a:moveTo>
                <a:lnTo>
                  <a:pt x="588771" y="102108"/>
                </a:lnTo>
                <a:lnTo>
                  <a:pt x="667257" y="110617"/>
                </a:lnTo>
                <a:lnTo>
                  <a:pt x="666877" y="110617"/>
                </a:lnTo>
                <a:lnTo>
                  <a:pt x="743584" y="120269"/>
                </a:lnTo>
                <a:lnTo>
                  <a:pt x="743331" y="120142"/>
                </a:lnTo>
                <a:lnTo>
                  <a:pt x="980970" y="120142"/>
                </a:lnTo>
                <a:lnTo>
                  <a:pt x="967486" y="117475"/>
                </a:lnTo>
                <a:lnTo>
                  <a:pt x="896619" y="104775"/>
                </a:lnTo>
                <a:lnTo>
                  <a:pt x="879922" y="102108"/>
                </a:lnTo>
                <a:close/>
              </a:path>
              <a:path w="1779270" h="551180">
                <a:moveTo>
                  <a:pt x="114934" y="0"/>
                </a:moveTo>
                <a:lnTo>
                  <a:pt x="0" y="56007"/>
                </a:lnTo>
                <a:lnTo>
                  <a:pt x="113792" y="114300"/>
                </a:lnTo>
                <a:lnTo>
                  <a:pt x="114173" y="76127"/>
                </a:lnTo>
                <a:lnTo>
                  <a:pt x="95123" y="75946"/>
                </a:lnTo>
                <a:lnTo>
                  <a:pt x="95504" y="37846"/>
                </a:lnTo>
                <a:lnTo>
                  <a:pt x="114556" y="37846"/>
                </a:lnTo>
                <a:lnTo>
                  <a:pt x="114934" y="0"/>
                </a:lnTo>
                <a:close/>
              </a:path>
              <a:path w="1779270" h="551180">
                <a:moveTo>
                  <a:pt x="754782" y="83312"/>
                </a:moveTo>
                <a:lnTo>
                  <a:pt x="344551" y="83312"/>
                </a:lnTo>
                <a:lnTo>
                  <a:pt x="427736" y="88519"/>
                </a:lnTo>
                <a:lnTo>
                  <a:pt x="427481" y="88519"/>
                </a:lnTo>
                <a:lnTo>
                  <a:pt x="509269" y="94742"/>
                </a:lnTo>
                <a:lnTo>
                  <a:pt x="508889" y="94742"/>
                </a:lnTo>
                <a:lnTo>
                  <a:pt x="589026" y="102235"/>
                </a:lnTo>
                <a:lnTo>
                  <a:pt x="588771" y="102108"/>
                </a:lnTo>
                <a:lnTo>
                  <a:pt x="879922" y="102108"/>
                </a:lnTo>
                <a:lnTo>
                  <a:pt x="823468" y="93091"/>
                </a:lnTo>
                <a:lnTo>
                  <a:pt x="754782" y="83312"/>
                </a:lnTo>
                <a:close/>
              </a:path>
              <a:path w="1779270" h="551180">
                <a:moveTo>
                  <a:pt x="114554" y="38027"/>
                </a:moveTo>
                <a:lnTo>
                  <a:pt x="114173" y="76127"/>
                </a:lnTo>
                <a:lnTo>
                  <a:pt x="175006" y="76708"/>
                </a:lnTo>
                <a:lnTo>
                  <a:pt x="174498" y="76708"/>
                </a:lnTo>
                <a:lnTo>
                  <a:pt x="344931" y="83438"/>
                </a:lnTo>
                <a:lnTo>
                  <a:pt x="344551" y="83312"/>
                </a:lnTo>
                <a:lnTo>
                  <a:pt x="754782" y="83312"/>
                </a:lnTo>
                <a:lnTo>
                  <a:pt x="671449" y="72771"/>
                </a:lnTo>
                <a:lnTo>
                  <a:pt x="592708" y="64262"/>
                </a:lnTo>
                <a:lnTo>
                  <a:pt x="512318" y="56769"/>
                </a:lnTo>
                <a:lnTo>
                  <a:pt x="430276" y="50546"/>
                </a:lnTo>
                <a:lnTo>
                  <a:pt x="346709" y="45338"/>
                </a:lnTo>
                <a:lnTo>
                  <a:pt x="175641" y="38608"/>
                </a:lnTo>
                <a:lnTo>
                  <a:pt x="114554" y="38027"/>
                </a:lnTo>
                <a:close/>
              </a:path>
              <a:path w="1779270" h="551180">
                <a:moveTo>
                  <a:pt x="95504" y="37846"/>
                </a:moveTo>
                <a:lnTo>
                  <a:pt x="95123" y="75946"/>
                </a:lnTo>
                <a:lnTo>
                  <a:pt x="114173" y="76127"/>
                </a:lnTo>
                <a:lnTo>
                  <a:pt x="114554" y="38027"/>
                </a:lnTo>
                <a:lnTo>
                  <a:pt x="95504" y="37846"/>
                </a:lnTo>
                <a:close/>
              </a:path>
              <a:path w="1779270" h="551180">
                <a:moveTo>
                  <a:pt x="114556" y="37846"/>
                </a:moveTo>
                <a:lnTo>
                  <a:pt x="95504" y="37846"/>
                </a:lnTo>
                <a:lnTo>
                  <a:pt x="114554" y="38027"/>
                </a:lnTo>
                <a:lnTo>
                  <a:pt x="114556" y="378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26940" y="1442973"/>
            <a:ext cx="35966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focus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labels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25" dirty="0">
                <a:latin typeface="Calibri"/>
                <a:cs typeface="Calibri"/>
              </a:rPr>
              <a:t> and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initial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prediction</a:t>
            </a:r>
            <a:endParaRPr sz="1800">
              <a:latin typeface="Calibri"/>
              <a:cs typeface="Calibri"/>
            </a:endParaRPr>
          </a:p>
          <a:p>
            <a:pPr marL="6350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using </a:t>
            </a:r>
            <a:r>
              <a:rPr sz="1800" b="1" dirty="0">
                <a:latin typeface="Calibri"/>
                <a:cs typeface="Calibri"/>
              </a:rPr>
              <a:t>log(odds)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value.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60114" y="2753105"/>
            <a:ext cx="2065655" cy="1492250"/>
          </a:xfrm>
          <a:custGeom>
            <a:avLst/>
            <a:gdLst/>
            <a:ahLst/>
            <a:cxnLst/>
            <a:rect l="l" t="t" r="r" b="b"/>
            <a:pathLst>
              <a:path w="2065654" h="1492250">
                <a:moveTo>
                  <a:pt x="2065401" y="1458214"/>
                </a:moveTo>
                <a:lnTo>
                  <a:pt x="104013" y="51130"/>
                </a:lnTo>
                <a:lnTo>
                  <a:pt x="112001" y="40005"/>
                </a:lnTo>
                <a:lnTo>
                  <a:pt x="126238" y="20193"/>
                </a:lnTo>
                <a:lnTo>
                  <a:pt x="0" y="0"/>
                </a:lnTo>
                <a:lnTo>
                  <a:pt x="59563" y="113030"/>
                </a:lnTo>
                <a:lnTo>
                  <a:pt x="81775" y="82105"/>
                </a:lnTo>
                <a:lnTo>
                  <a:pt x="1988400" y="1449793"/>
                </a:lnTo>
                <a:lnTo>
                  <a:pt x="115265" y="1328013"/>
                </a:lnTo>
                <a:lnTo>
                  <a:pt x="115341" y="1326769"/>
                </a:lnTo>
                <a:lnTo>
                  <a:pt x="117729" y="1289939"/>
                </a:lnTo>
                <a:lnTo>
                  <a:pt x="0" y="1339596"/>
                </a:lnTo>
                <a:lnTo>
                  <a:pt x="110363" y="1403985"/>
                </a:lnTo>
                <a:lnTo>
                  <a:pt x="112814" y="1365986"/>
                </a:lnTo>
                <a:lnTo>
                  <a:pt x="2053082" y="1492123"/>
                </a:lnTo>
                <a:lnTo>
                  <a:pt x="2054250" y="1473695"/>
                </a:lnTo>
                <a:lnTo>
                  <a:pt x="2065401" y="1458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04890" y="3801567"/>
            <a:ext cx="24822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There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2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samples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without </a:t>
            </a:r>
            <a:r>
              <a:rPr sz="1800" dirty="0">
                <a:latin typeface="Calibri"/>
                <a:cs typeface="Calibri"/>
              </a:rPr>
              <a:t>diabetic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condition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98475" y="1590039"/>
          <a:ext cx="3463289" cy="1397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9300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44475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335"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Yes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466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664870" y="4571491"/>
            <a:ext cx="529717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Log(odds)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Prediction</a:t>
            </a:r>
            <a:r>
              <a:rPr sz="2000" spc="4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0.7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(0.6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1.4)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(0.6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2.7)</a:t>
            </a:r>
            <a:endParaRPr sz="2000">
              <a:latin typeface="Calibri"/>
              <a:cs typeface="Calibri"/>
            </a:endParaRPr>
          </a:p>
          <a:p>
            <a:pPr marR="299720" algn="ctr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= </a:t>
            </a:r>
            <a:r>
              <a:rPr sz="2000" spc="-25" dirty="0">
                <a:latin typeface="Calibri"/>
                <a:cs typeface="Calibri"/>
              </a:rPr>
              <a:t>3.2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94685" y="5351170"/>
            <a:ext cx="10045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𝑃𝑟𝑜𝑏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70755" y="5571490"/>
            <a:ext cx="1336675" cy="20320"/>
          </a:xfrm>
          <a:custGeom>
            <a:avLst/>
            <a:gdLst/>
            <a:ahLst/>
            <a:cxnLst/>
            <a:rect l="l" t="t" r="r" b="b"/>
            <a:pathLst>
              <a:path w="1336675" h="20320">
                <a:moveTo>
                  <a:pt x="1336548" y="0"/>
                </a:moveTo>
                <a:lnTo>
                  <a:pt x="0" y="0"/>
                </a:lnTo>
                <a:lnTo>
                  <a:pt x="0" y="19761"/>
                </a:lnTo>
                <a:lnTo>
                  <a:pt x="1336548" y="19761"/>
                </a:lnTo>
                <a:lnTo>
                  <a:pt x="1336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62421" y="535117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95340" y="5571439"/>
            <a:ext cx="692150" cy="20320"/>
          </a:xfrm>
          <a:custGeom>
            <a:avLst/>
            <a:gdLst/>
            <a:ahLst/>
            <a:cxnLst/>
            <a:rect l="l" t="t" r="r" b="b"/>
            <a:pathLst>
              <a:path w="692150" h="20320">
                <a:moveTo>
                  <a:pt x="691895" y="0"/>
                </a:moveTo>
                <a:lnTo>
                  <a:pt x="0" y="0"/>
                </a:lnTo>
                <a:lnTo>
                  <a:pt x="0" y="19811"/>
                </a:lnTo>
                <a:lnTo>
                  <a:pt x="691895" y="19811"/>
                </a:lnTo>
                <a:lnTo>
                  <a:pt x="6918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65116" y="5174360"/>
            <a:ext cx="211772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675130" algn="l"/>
              </a:tabLst>
            </a:pPr>
            <a:r>
              <a:rPr sz="2625" spc="135" baseline="-20634" dirty="0">
                <a:latin typeface="Cambria Math"/>
                <a:cs typeface="Cambria Math"/>
              </a:rPr>
              <a:t>𝑒</a:t>
            </a:r>
            <a:r>
              <a:rPr sz="1450" spc="90" dirty="0">
                <a:latin typeface="Cambria Math"/>
                <a:cs typeface="Cambria Math"/>
              </a:rPr>
              <a:t>log(𝑜𝑑𝑑𝑠)</a:t>
            </a:r>
            <a:r>
              <a:rPr sz="1450" dirty="0">
                <a:latin typeface="Cambria Math"/>
                <a:cs typeface="Cambria Math"/>
              </a:rPr>
              <a:t>	</a:t>
            </a:r>
            <a:r>
              <a:rPr sz="2625" spc="75" baseline="-20634" dirty="0">
                <a:latin typeface="Cambria Math"/>
                <a:cs typeface="Cambria Math"/>
              </a:rPr>
              <a:t>𝑒</a:t>
            </a:r>
            <a:r>
              <a:rPr sz="1450" spc="50" dirty="0">
                <a:latin typeface="Cambria Math"/>
                <a:cs typeface="Cambria Math"/>
              </a:rPr>
              <a:t>3.2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33036" y="5520334"/>
            <a:ext cx="23831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662430" algn="l"/>
              </a:tabLst>
            </a:pPr>
            <a:r>
              <a:rPr sz="2625" spc="104" baseline="-17460" dirty="0">
                <a:latin typeface="Cambria Math"/>
                <a:cs typeface="Cambria Math"/>
              </a:rPr>
              <a:t>1+𝑒</a:t>
            </a:r>
            <a:r>
              <a:rPr sz="1450" spc="70" dirty="0">
                <a:latin typeface="Cambria Math"/>
                <a:cs typeface="Cambria Math"/>
              </a:rPr>
              <a:t>log(𝑜𝑑𝑑𝑠)</a:t>
            </a:r>
            <a:r>
              <a:rPr sz="1450" dirty="0">
                <a:latin typeface="Cambria Math"/>
                <a:cs typeface="Cambria Math"/>
              </a:rPr>
              <a:t>	</a:t>
            </a:r>
            <a:r>
              <a:rPr sz="2625" spc="-15" baseline="-17460" dirty="0">
                <a:latin typeface="Cambria Math"/>
                <a:cs typeface="Cambria Math"/>
              </a:rPr>
              <a:t>1+𝑒</a:t>
            </a:r>
            <a:r>
              <a:rPr sz="1450" spc="-10" dirty="0">
                <a:latin typeface="Cambria Math"/>
                <a:cs typeface="Cambria Math"/>
              </a:rPr>
              <a:t>3.2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74154" y="5317032"/>
            <a:ext cx="914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0.96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55185" y="2724276"/>
            <a:ext cx="3511550" cy="2641600"/>
          </a:xfrm>
          <a:custGeom>
            <a:avLst/>
            <a:gdLst/>
            <a:ahLst/>
            <a:cxnLst/>
            <a:rect l="l" t="t" r="r" b="b"/>
            <a:pathLst>
              <a:path w="3511550" h="2641600">
                <a:moveTo>
                  <a:pt x="3451651" y="2383155"/>
                </a:moveTo>
                <a:lnTo>
                  <a:pt x="3422395" y="2383155"/>
                </a:lnTo>
                <a:lnTo>
                  <a:pt x="3483737" y="2641219"/>
                </a:lnTo>
                <a:lnTo>
                  <a:pt x="3511422" y="2634615"/>
                </a:lnTo>
                <a:lnTo>
                  <a:pt x="3451651" y="2383155"/>
                </a:lnTo>
                <a:close/>
              </a:path>
              <a:path w="3511550" h="2641600">
                <a:moveTo>
                  <a:pt x="3220521" y="1641221"/>
                </a:moveTo>
                <a:lnTo>
                  <a:pt x="3189732" y="1641221"/>
                </a:lnTo>
                <a:lnTo>
                  <a:pt x="3237357" y="1759839"/>
                </a:lnTo>
                <a:lnTo>
                  <a:pt x="3280537" y="1880616"/>
                </a:lnTo>
                <a:lnTo>
                  <a:pt x="3280405" y="1880616"/>
                </a:lnTo>
                <a:lnTo>
                  <a:pt x="3319907" y="2003806"/>
                </a:lnTo>
                <a:lnTo>
                  <a:pt x="3356356" y="2128901"/>
                </a:lnTo>
                <a:lnTo>
                  <a:pt x="3390391" y="2255520"/>
                </a:lnTo>
                <a:lnTo>
                  <a:pt x="3422395" y="2383409"/>
                </a:lnTo>
                <a:lnTo>
                  <a:pt x="3422395" y="2383155"/>
                </a:lnTo>
                <a:lnTo>
                  <a:pt x="3451651" y="2383155"/>
                </a:lnTo>
                <a:lnTo>
                  <a:pt x="3450082" y="2376551"/>
                </a:lnTo>
                <a:lnTo>
                  <a:pt x="3417950" y="2248154"/>
                </a:lnTo>
                <a:lnTo>
                  <a:pt x="3383788" y="2121027"/>
                </a:lnTo>
                <a:lnTo>
                  <a:pt x="3347212" y="1995297"/>
                </a:lnTo>
                <a:lnTo>
                  <a:pt x="3310471" y="1880616"/>
                </a:lnTo>
                <a:lnTo>
                  <a:pt x="3280537" y="1880616"/>
                </a:lnTo>
                <a:lnTo>
                  <a:pt x="3280283" y="1880235"/>
                </a:lnTo>
                <a:lnTo>
                  <a:pt x="3310349" y="1880235"/>
                </a:lnTo>
                <a:lnTo>
                  <a:pt x="3307461" y="1871218"/>
                </a:lnTo>
                <a:lnTo>
                  <a:pt x="3263899" y="1749552"/>
                </a:lnTo>
                <a:lnTo>
                  <a:pt x="3220521" y="1641221"/>
                </a:lnTo>
                <a:close/>
              </a:path>
              <a:path w="3511550" h="2641600">
                <a:moveTo>
                  <a:pt x="3390265" y="2255266"/>
                </a:moveTo>
                <a:lnTo>
                  <a:pt x="3390328" y="2255520"/>
                </a:lnTo>
                <a:lnTo>
                  <a:pt x="3390265" y="2255266"/>
                </a:lnTo>
                <a:close/>
              </a:path>
              <a:path w="3511550" h="2641600">
                <a:moveTo>
                  <a:pt x="3356229" y="2128647"/>
                </a:moveTo>
                <a:lnTo>
                  <a:pt x="3356297" y="2128901"/>
                </a:lnTo>
                <a:lnTo>
                  <a:pt x="3356229" y="2128647"/>
                </a:lnTo>
                <a:close/>
              </a:path>
              <a:path w="3511550" h="2641600">
                <a:moveTo>
                  <a:pt x="3319780" y="2003425"/>
                </a:moveTo>
                <a:lnTo>
                  <a:pt x="3319891" y="2003806"/>
                </a:lnTo>
                <a:lnTo>
                  <a:pt x="3319780" y="2003425"/>
                </a:lnTo>
                <a:close/>
              </a:path>
              <a:path w="3511550" h="2641600">
                <a:moveTo>
                  <a:pt x="3237103" y="1759331"/>
                </a:moveTo>
                <a:lnTo>
                  <a:pt x="3237284" y="1759839"/>
                </a:lnTo>
                <a:lnTo>
                  <a:pt x="3237103" y="1759331"/>
                </a:lnTo>
                <a:close/>
              </a:path>
              <a:path w="3511550" h="2641600">
                <a:moveTo>
                  <a:pt x="3141232" y="1470025"/>
                </a:moveTo>
                <a:lnTo>
                  <a:pt x="3109341" y="1470025"/>
                </a:lnTo>
                <a:lnTo>
                  <a:pt x="3137662" y="1526667"/>
                </a:lnTo>
                <a:lnTo>
                  <a:pt x="3189986" y="1641856"/>
                </a:lnTo>
                <a:lnTo>
                  <a:pt x="3189732" y="1641221"/>
                </a:lnTo>
                <a:lnTo>
                  <a:pt x="3220521" y="1641221"/>
                </a:lnTo>
                <a:lnTo>
                  <a:pt x="3216147" y="1630299"/>
                </a:lnTo>
                <a:lnTo>
                  <a:pt x="3163316" y="1514094"/>
                </a:lnTo>
                <a:lnTo>
                  <a:pt x="3141232" y="1470025"/>
                </a:lnTo>
                <a:close/>
              </a:path>
              <a:path w="3511550" h="2641600">
                <a:moveTo>
                  <a:pt x="3137408" y="1526159"/>
                </a:moveTo>
                <a:lnTo>
                  <a:pt x="3137638" y="1526667"/>
                </a:lnTo>
                <a:lnTo>
                  <a:pt x="3137408" y="1526159"/>
                </a:lnTo>
                <a:close/>
              </a:path>
              <a:path w="3511550" h="2641600">
                <a:moveTo>
                  <a:pt x="3112109" y="1414780"/>
                </a:moveTo>
                <a:lnTo>
                  <a:pt x="3079749" y="1414780"/>
                </a:lnTo>
                <a:lnTo>
                  <a:pt x="3109467" y="1470406"/>
                </a:lnTo>
                <a:lnTo>
                  <a:pt x="3109341" y="1470025"/>
                </a:lnTo>
                <a:lnTo>
                  <a:pt x="3141232" y="1470025"/>
                </a:lnTo>
                <a:lnTo>
                  <a:pt x="3134741" y="1457071"/>
                </a:lnTo>
                <a:lnTo>
                  <a:pt x="3112109" y="1414780"/>
                </a:lnTo>
                <a:close/>
              </a:path>
              <a:path w="3511550" h="2641600">
                <a:moveTo>
                  <a:pt x="3015543" y="1254760"/>
                </a:moveTo>
                <a:lnTo>
                  <a:pt x="2981452" y="1254760"/>
                </a:lnTo>
                <a:lnTo>
                  <a:pt x="2981706" y="1255141"/>
                </a:lnTo>
                <a:lnTo>
                  <a:pt x="3016122" y="1307465"/>
                </a:lnTo>
                <a:lnTo>
                  <a:pt x="3048762" y="1360805"/>
                </a:lnTo>
                <a:lnTo>
                  <a:pt x="3079877" y="1415161"/>
                </a:lnTo>
                <a:lnTo>
                  <a:pt x="3079749" y="1414780"/>
                </a:lnTo>
                <a:lnTo>
                  <a:pt x="3112109" y="1414780"/>
                </a:lnTo>
                <a:lnTo>
                  <a:pt x="3104768" y="1401064"/>
                </a:lnTo>
                <a:lnTo>
                  <a:pt x="3073272" y="1345946"/>
                </a:lnTo>
                <a:lnTo>
                  <a:pt x="3039998" y="1291844"/>
                </a:lnTo>
                <a:lnTo>
                  <a:pt x="3015543" y="1254760"/>
                </a:lnTo>
                <a:close/>
              </a:path>
              <a:path w="3511550" h="2641600">
                <a:moveTo>
                  <a:pt x="3048508" y="1360424"/>
                </a:moveTo>
                <a:lnTo>
                  <a:pt x="3048726" y="1360805"/>
                </a:lnTo>
                <a:lnTo>
                  <a:pt x="3048508" y="1360424"/>
                </a:lnTo>
                <a:close/>
              </a:path>
              <a:path w="3511550" h="2641600">
                <a:moveTo>
                  <a:pt x="3015868" y="1307084"/>
                </a:moveTo>
                <a:lnTo>
                  <a:pt x="3016102" y="1307465"/>
                </a:lnTo>
                <a:lnTo>
                  <a:pt x="3015868" y="1307084"/>
                </a:lnTo>
                <a:close/>
              </a:path>
              <a:path w="3511550" h="2641600">
                <a:moveTo>
                  <a:pt x="2981658" y="1255073"/>
                </a:moveTo>
                <a:close/>
              </a:path>
              <a:path w="3511550" h="2641600">
                <a:moveTo>
                  <a:pt x="2863334" y="1056767"/>
                </a:moveTo>
                <a:lnTo>
                  <a:pt x="2825368" y="1056767"/>
                </a:lnTo>
                <a:lnTo>
                  <a:pt x="2867660" y="1104900"/>
                </a:lnTo>
                <a:lnTo>
                  <a:pt x="2907538" y="1153668"/>
                </a:lnTo>
                <a:lnTo>
                  <a:pt x="2945511" y="1203833"/>
                </a:lnTo>
                <a:lnTo>
                  <a:pt x="2981658" y="1255073"/>
                </a:lnTo>
                <a:lnTo>
                  <a:pt x="2981452" y="1254760"/>
                </a:lnTo>
                <a:lnTo>
                  <a:pt x="3015543" y="1254760"/>
                </a:lnTo>
                <a:lnTo>
                  <a:pt x="3005073" y="1238885"/>
                </a:lnTo>
                <a:lnTo>
                  <a:pt x="2968370" y="1186815"/>
                </a:lnTo>
                <a:lnTo>
                  <a:pt x="2929763" y="1135888"/>
                </a:lnTo>
                <a:lnTo>
                  <a:pt x="2889249" y="1086231"/>
                </a:lnTo>
                <a:lnTo>
                  <a:pt x="2863334" y="1056767"/>
                </a:lnTo>
                <a:close/>
              </a:path>
              <a:path w="3511550" h="2641600">
                <a:moveTo>
                  <a:pt x="2945130" y="1203452"/>
                </a:moveTo>
                <a:lnTo>
                  <a:pt x="2945399" y="1203833"/>
                </a:lnTo>
                <a:lnTo>
                  <a:pt x="2945130" y="1203452"/>
                </a:lnTo>
                <a:close/>
              </a:path>
              <a:path w="3511550" h="2641600">
                <a:moveTo>
                  <a:pt x="2907157" y="1153287"/>
                </a:moveTo>
                <a:lnTo>
                  <a:pt x="2907446" y="1153668"/>
                </a:lnTo>
                <a:lnTo>
                  <a:pt x="2907157" y="1153287"/>
                </a:lnTo>
                <a:close/>
              </a:path>
              <a:path w="3511550" h="2641600">
                <a:moveTo>
                  <a:pt x="2867279" y="1104519"/>
                </a:moveTo>
                <a:lnTo>
                  <a:pt x="2867591" y="1104900"/>
                </a:lnTo>
                <a:lnTo>
                  <a:pt x="2867279" y="1104519"/>
                </a:lnTo>
                <a:close/>
              </a:path>
              <a:path w="3511550" h="2641600">
                <a:moveTo>
                  <a:pt x="2820694" y="1010285"/>
                </a:moveTo>
                <a:lnTo>
                  <a:pt x="2781427" y="1010285"/>
                </a:lnTo>
                <a:lnTo>
                  <a:pt x="2781808" y="1010666"/>
                </a:lnTo>
                <a:lnTo>
                  <a:pt x="2825622" y="1057148"/>
                </a:lnTo>
                <a:lnTo>
                  <a:pt x="2825368" y="1056767"/>
                </a:lnTo>
                <a:lnTo>
                  <a:pt x="2863334" y="1056767"/>
                </a:lnTo>
                <a:lnTo>
                  <a:pt x="2846578" y="1037717"/>
                </a:lnTo>
                <a:lnTo>
                  <a:pt x="2820694" y="1010285"/>
                </a:lnTo>
                <a:close/>
              </a:path>
              <a:path w="3511550" h="2641600">
                <a:moveTo>
                  <a:pt x="2781528" y="1010392"/>
                </a:moveTo>
                <a:lnTo>
                  <a:pt x="2781786" y="1010666"/>
                </a:lnTo>
                <a:lnTo>
                  <a:pt x="2781528" y="1010392"/>
                </a:lnTo>
                <a:close/>
              </a:path>
              <a:path w="3511550" h="2641600">
                <a:moveTo>
                  <a:pt x="2776167" y="965200"/>
                </a:moveTo>
                <a:lnTo>
                  <a:pt x="2735325" y="965200"/>
                </a:lnTo>
                <a:lnTo>
                  <a:pt x="2781528" y="1010392"/>
                </a:lnTo>
                <a:lnTo>
                  <a:pt x="2820694" y="1010285"/>
                </a:lnTo>
                <a:lnTo>
                  <a:pt x="2802000" y="990473"/>
                </a:lnTo>
                <a:lnTo>
                  <a:pt x="2776167" y="965200"/>
                </a:lnTo>
                <a:close/>
              </a:path>
              <a:path w="3511550" h="2641600">
                <a:moveTo>
                  <a:pt x="2729580" y="921512"/>
                </a:moveTo>
                <a:lnTo>
                  <a:pt x="2687066" y="921512"/>
                </a:lnTo>
                <a:lnTo>
                  <a:pt x="2735707" y="965581"/>
                </a:lnTo>
                <a:lnTo>
                  <a:pt x="2735325" y="965200"/>
                </a:lnTo>
                <a:lnTo>
                  <a:pt x="2776167" y="965200"/>
                </a:lnTo>
                <a:lnTo>
                  <a:pt x="2755138" y="944626"/>
                </a:lnTo>
                <a:lnTo>
                  <a:pt x="2729580" y="921512"/>
                </a:lnTo>
                <a:close/>
              </a:path>
              <a:path w="3511550" h="2641600">
                <a:moveTo>
                  <a:pt x="2630124" y="838200"/>
                </a:moveTo>
                <a:lnTo>
                  <a:pt x="2583434" y="838200"/>
                </a:lnTo>
                <a:lnTo>
                  <a:pt x="2636900" y="879475"/>
                </a:lnTo>
                <a:lnTo>
                  <a:pt x="2687446" y="921893"/>
                </a:lnTo>
                <a:lnTo>
                  <a:pt x="2687066" y="921512"/>
                </a:lnTo>
                <a:lnTo>
                  <a:pt x="2729580" y="921512"/>
                </a:lnTo>
                <a:lnTo>
                  <a:pt x="2705989" y="900176"/>
                </a:lnTo>
                <a:lnTo>
                  <a:pt x="2654554" y="856996"/>
                </a:lnTo>
                <a:lnTo>
                  <a:pt x="2630124" y="838200"/>
                </a:lnTo>
                <a:close/>
              </a:path>
              <a:path w="3511550" h="2641600">
                <a:moveTo>
                  <a:pt x="2636392" y="879094"/>
                </a:moveTo>
                <a:lnTo>
                  <a:pt x="2636847" y="879475"/>
                </a:lnTo>
                <a:lnTo>
                  <a:pt x="2636392" y="879094"/>
                </a:lnTo>
                <a:close/>
              </a:path>
              <a:path w="3511550" h="2641600">
                <a:moveTo>
                  <a:pt x="2577181" y="798830"/>
                </a:moveTo>
                <a:lnTo>
                  <a:pt x="2527935" y="798830"/>
                </a:lnTo>
                <a:lnTo>
                  <a:pt x="2528316" y="799084"/>
                </a:lnTo>
                <a:lnTo>
                  <a:pt x="2583815" y="838581"/>
                </a:lnTo>
                <a:lnTo>
                  <a:pt x="2583434" y="838200"/>
                </a:lnTo>
                <a:lnTo>
                  <a:pt x="2630124" y="838200"/>
                </a:lnTo>
                <a:lnTo>
                  <a:pt x="2600579" y="815467"/>
                </a:lnTo>
                <a:lnTo>
                  <a:pt x="2577181" y="798830"/>
                </a:lnTo>
                <a:close/>
              </a:path>
              <a:path w="3511550" h="2641600">
                <a:moveTo>
                  <a:pt x="2528001" y="798877"/>
                </a:moveTo>
                <a:lnTo>
                  <a:pt x="2528292" y="799084"/>
                </a:lnTo>
                <a:lnTo>
                  <a:pt x="2528001" y="798877"/>
                </a:lnTo>
                <a:close/>
              </a:path>
              <a:path w="3511550" h="2641600">
                <a:moveTo>
                  <a:pt x="2522122" y="760857"/>
                </a:moveTo>
                <a:lnTo>
                  <a:pt x="2470149" y="760857"/>
                </a:lnTo>
                <a:lnTo>
                  <a:pt x="2528001" y="798877"/>
                </a:lnTo>
                <a:lnTo>
                  <a:pt x="2577181" y="798830"/>
                </a:lnTo>
                <a:lnTo>
                  <a:pt x="2544317" y="775462"/>
                </a:lnTo>
                <a:lnTo>
                  <a:pt x="2522122" y="760857"/>
                </a:lnTo>
                <a:close/>
              </a:path>
              <a:path w="3511550" h="2641600">
                <a:moveTo>
                  <a:pt x="2405620" y="688848"/>
                </a:moveTo>
                <a:lnTo>
                  <a:pt x="2347594" y="688848"/>
                </a:lnTo>
                <a:lnTo>
                  <a:pt x="2410460" y="724408"/>
                </a:lnTo>
                <a:lnTo>
                  <a:pt x="2470531" y="761111"/>
                </a:lnTo>
                <a:lnTo>
                  <a:pt x="2470149" y="760857"/>
                </a:lnTo>
                <a:lnTo>
                  <a:pt x="2522122" y="760857"/>
                </a:lnTo>
                <a:lnTo>
                  <a:pt x="2485643" y="736853"/>
                </a:lnTo>
                <a:lnTo>
                  <a:pt x="2424684" y="699643"/>
                </a:lnTo>
                <a:lnTo>
                  <a:pt x="2405620" y="688848"/>
                </a:lnTo>
                <a:close/>
              </a:path>
              <a:path w="3511550" h="2641600">
                <a:moveTo>
                  <a:pt x="2409952" y="724153"/>
                </a:moveTo>
                <a:lnTo>
                  <a:pt x="2410368" y="724408"/>
                </a:lnTo>
                <a:lnTo>
                  <a:pt x="2409952" y="724153"/>
                </a:lnTo>
                <a:close/>
              </a:path>
              <a:path w="3511550" h="2641600">
                <a:moveTo>
                  <a:pt x="2282952" y="654938"/>
                </a:moveTo>
                <a:lnTo>
                  <a:pt x="2347975" y="689101"/>
                </a:lnTo>
                <a:lnTo>
                  <a:pt x="2347594" y="688848"/>
                </a:lnTo>
                <a:lnTo>
                  <a:pt x="2405620" y="688848"/>
                </a:lnTo>
                <a:lnTo>
                  <a:pt x="2361438" y="663828"/>
                </a:lnTo>
                <a:lnTo>
                  <a:pt x="2344723" y="655065"/>
                </a:lnTo>
                <a:lnTo>
                  <a:pt x="2283333" y="655065"/>
                </a:lnTo>
                <a:lnTo>
                  <a:pt x="2282952" y="654938"/>
                </a:lnTo>
                <a:close/>
              </a:path>
              <a:path w="3511550" h="2641600">
                <a:moveTo>
                  <a:pt x="2215991" y="590676"/>
                </a:moveTo>
                <a:lnTo>
                  <a:pt x="2147569" y="590676"/>
                </a:lnTo>
                <a:lnTo>
                  <a:pt x="2216658" y="622300"/>
                </a:lnTo>
                <a:lnTo>
                  <a:pt x="2283333" y="655065"/>
                </a:lnTo>
                <a:lnTo>
                  <a:pt x="2344723" y="655065"/>
                </a:lnTo>
                <a:lnTo>
                  <a:pt x="2296033" y="629538"/>
                </a:lnTo>
                <a:lnTo>
                  <a:pt x="2228723" y="596519"/>
                </a:lnTo>
                <a:lnTo>
                  <a:pt x="2215991" y="590676"/>
                </a:lnTo>
                <a:close/>
              </a:path>
              <a:path w="3511550" h="2641600">
                <a:moveTo>
                  <a:pt x="2216277" y="622173"/>
                </a:moveTo>
                <a:lnTo>
                  <a:pt x="2216535" y="622300"/>
                </a:lnTo>
                <a:lnTo>
                  <a:pt x="2216277" y="622173"/>
                </a:lnTo>
                <a:close/>
              </a:path>
              <a:path w="3511550" h="2641600">
                <a:moveTo>
                  <a:pt x="2149184" y="560324"/>
                </a:moveTo>
                <a:lnTo>
                  <a:pt x="2076830" y="560324"/>
                </a:lnTo>
                <a:lnTo>
                  <a:pt x="2147824" y="590803"/>
                </a:lnTo>
                <a:lnTo>
                  <a:pt x="2147569" y="590676"/>
                </a:lnTo>
                <a:lnTo>
                  <a:pt x="2215991" y="590676"/>
                </a:lnTo>
                <a:lnTo>
                  <a:pt x="2159254" y="564642"/>
                </a:lnTo>
                <a:lnTo>
                  <a:pt x="2149184" y="560324"/>
                </a:lnTo>
                <a:close/>
              </a:path>
              <a:path w="3511550" h="2641600">
                <a:moveTo>
                  <a:pt x="2010506" y="502793"/>
                </a:moveTo>
                <a:lnTo>
                  <a:pt x="1929891" y="502793"/>
                </a:lnTo>
                <a:lnTo>
                  <a:pt x="2004567" y="531113"/>
                </a:lnTo>
                <a:lnTo>
                  <a:pt x="2077085" y="560451"/>
                </a:lnTo>
                <a:lnTo>
                  <a:pt x="2076830" y="560324"/>
                </a:lnTo>
                <a:lnTo>
                  <a:pt x="2149184" y="560324"/>
                </a:lnTo>
                <a:lnTo>
                  <a:pt x="2087879" y="534035"/>
                </a:lnTo>
                <a:lnTo>
                  <a:pt x="2014854" y="504444"/>
                </a:lnTo>
                <a:lnTo>
                  <a:pt x="2010506" y="502793"/>
                </a:lnTo>
                <a:close/>
              </a:path>
              <a:path w="3511550" h="2641600">
                <a:moveTo>
                  <a:pt x="2004187" y="530987"/>
                </a:moveTo>
                <a:lnTo>
                  <a:pt x="2004501" y="531113"/>
                </a:lnTo>
                <a:lnTo>
                  <a:pt x="2004187" y="530987"/>
                </a:lnTo>
                <a:close/>
              </a:path>
              <a:path w="3511550" h="2641600">
                <a:moveTo>
                  <a:pt x="1938856" y="475614"/>
                </a:moveTo>
                <a:lnTo>
                  <a:pt x="1853818" y="475614"/>
                </a:lnTo>
                <a:lnTo>
                  <a:pt x="1930146" y="502920"/>
                </a:lnTo>
                <a:lnTo>
                  <a:pt x="1929891" y="502793"/>
                </a:lnTo>
                <a:lnTo>
                  <a:pt x="2010506" y="502793"/>
                </a:lnTo>
                <a:lnTo>
                  <a:pt x="1939925" y="475996"/>
                </a:lnTo>
                <a:lnTo>
                  <a:pt x="1938856" y="475614"/>
                </a:lnTo>
                <a:close/>
              </a:path>
              <a:path w="3511550" h="2641600">
                <a:moveTo>
                  <a:pt x="1865481" y="449452"/>
                </a:moveTo>
                <a:lnTo>
                  <a:pt x="1776094" y="449452"/>
                </a:lnTo>
                <a:lnTo>
                  <a:pt x="1854073" y="475742"/>
                </a:lnTo>
                <a:lnTo>
                  <a:pt x="1853818" y="475614"/>
                </a:lnTo>
                <a:lnTo>
                  <a:pt x="1938856" y="475614"/>
                </a:lnTo>
                <a:lnTo>
                  <a:pt x="1865481" y="449452"/>
                </a:lnTo>
                <a:close/>
              </a:path>
              <a:path w="3511550" h="2641600">
                <a:moveTo>
                  <a:pt x="1790403" y="424180"/>
                </a:moveTo>
                <a:lnTo>
                  <a:pt x="1696847" y="424180"/>
                </a:lnTo>
                <a:lnTo>
                  <a:pt x="1776349" y="449580"/>
                </a:lnTo>
                <a:lnTo>
                  <a:pt x="1776094" y="449452"/>
                </a:lnTo>
                <a:lnTo>
                  <a:pt x="1865481" y="449452"/>
                </a:lnTo>
                <a:lnTo>
                  <a:pt x="1863343" y="448690"/>
                </a:lnTo>
                <a:lnTo>
                  <a:pt x="1790403" y="424180"/>
                </a:lnTo>
                <a:close/>
              </a:path>
              <a:path w="3511550" h="2641600">
                <a:moveTo>
                  <a:pt x="1714129" y="399796"/>
                </a:moveTo>
                <a:lnTo>
                  <a:pt x="1616075" y="399796"/>
                </a:lnTo>
                <a:lnTo>
                  <a:pt x="1696974" y="424307"/>
                </a:lnTo>
                <a:lnTo>
                  <a:pt x="1790403" y="424180"/>
                </a:lnTo>
                <a:lnTo>
                  <a:pt x="1785112" y="422401"/>
                </a:lnTo>
                <a:lnTo>
                  <a:pt x="1714129" y="399796"/>
                </a:lnTo>
                <a:close/>
              </a:path>
              <a:path w="3511550" h="2641600">
                <a:moveTo>
                  <a:pt x="1556473" y="353440"/>
                </a:moveTo>
                <a:lnTo>
                  <a:pt x="1450339" y="353440"/>
                </a:lnTo>
                <a:lnTo>
                  <a:pt x="1616328" y="399923"/>
                </a:lnTo>
                <a:lnTo>
                  <a:pt x="1616075" y="399796"/>
                </a:lnTo>
                <a:lnTo>
                  <a:pt x="1714129" y="399796"/>
                </a:lnTo>
                <a:lnTo>
                  <a:pt x="1705355" y="397001"/>
                </a:lnTo>
                <a:lnTo>
                  <a:pt x="1624202" y="372363"/>
                </a:lnTo>
                <a:lnTo>
                  <a:pt x="1556473" y="353440"/>
                </a:lnTo>
                <a:close/>
              </a:path>
              <a:path w="3511550" h="2641600">
                <a:moveTo>
                  <a:pt x="1230866" y="269494"/>
                </a:moveTo>
                <a:lnTo>
                  <a:pt x="1104773" y="269494"/>
                </a:lnTo>
                <a:lnTo>
                  <a:pt x="1280033" y="310261"/>
                </a:lnTo>
                <a:lnTo>
                  <a:pt x="1279652" y="310261"/>
                </a:lnTo>
                <a:lnTo>
                  <a:pt x="1450721" y="353568"/>
                </a:lnTo>
                <a:lnTo>
                  <a:pt x="1450339" y="353440"/>
                </a:lnTo>
                <a:lnTo>
                  <a:pt x="1556473" y="353440"/>
                </a:lnTo>
                <a:lnTo>
                  <a:pt x="1457833" y="325882"/>
                </a:lnTo>
                <a:lnTo>
                  <a:pt x="1286637" y="282448"/>
                </a:lnTo>
                <a:lnTo>
                  <a:pt x="1230866" y="269494"/>
                </a:lnTo>
                <a:close/>
              </a:path>
              <a:path w="3511550" h="2641600">
                <a:moveTo>
                  <a:pt x="1062036" y="231139"/>
                </a:moveTo>
                <a:lnTo>
                  <a:pt x="925956" y="231139"/>
                </a:lnTo>
                <a:lnTo>
                  <a:pt x="1104900" y="269621"/>
                </a:lnTo>
                <a:lnTo>
                  <a:pt x="1230866" y="269494"/>
                </a:lnTo>
                <a:lnTo>
                  <a:pt x="1111123" y="241681"/>
                </a:lnTo>
                <a:lnTo>
                  <a:pt x="1062036" y="231139"/>
                </a:lnTo>
                <a:close/>
              </a:path>
              <a:path w="3511550" h="2641600">
                <a:moveTo>
                  <a:pt x="532859" y="125602"/>
                </a:moveTo>
                <a:lnTo>
                  <a:pt x="373252" y="125602"/>
                </a:lnTo>
                <a:lnTo>
                  <a:pt x="559815" y="159512"/>
                </a:lnTo>
                <a:lnTo>
                  <a:pt x="744219" y="194690"/>
                </a:lnTo>
                <a:lnTo>
                  <a:pt x="926211" y="231267"/>
                </a:lnTo>
                <a:lnTo>
                  <a:pt x="925956" y="231139"/>
                </a:lnTo>
                <a:lnTo>
                  <a:pt x="1062036" y="231139"/>
                </a:lnTo>
                <a:lnTo>
                  <a:pt x="931926" y="203200"/>
                </a:lnTo>
                <a:lnTo>
                  <a:pt x="565023" y="131445"/>
                </a:lnTo>
                <a:lnTo>
                  <a:pt x="532859" y="125602"/>
                </a:lnTo>
                <a:close/>
              </a:path>
              <a:path w="3511550" h="2641600">
                <a:moveTo>
                  <a:pt x="153035" y="0"/>
                </a:moveTo>
                <a:lnTo>
                  <a:pt x="0" y="45593"/>
                </a:lnTo>
                <a:lnTo>
                  <a:pt x="128397" y="140715"/>
                </a:lnTo>
                <a:lnTo>
                  <a:pt x="93263" y="76541"/>
                </a:lnTo>
                <a:lnTo>
                  <a:pt x="81914" y="74549"/>
                </a:lnTo>
                <a:lnTo>
                  <a:pt x="86867" y="46355"/>
                </a:lnTo>
                <a:lnTo>
                  <a:pt x="100447" y="46355"/>
                </a:lnTo>
                <a:lnTo>
                  <a:pt x="153035" y="0"/>
                </a:lnTo>
                <a:close/>
              </a:path>
              <a:path w="3511550" h="2641600">
                <a:moveTo>
                  <a:pt x="98191" y="48343"/>
                </a:moveTo>
                <a:lnTo>
                  <a:pt x="84454" y="60451"/>
                </a:lnTo>
                <a:lnTo>
                  <a:pt x="93263" y="76541"/>
                </a:lnTo>
                <a:lnTo>
                  <a:pt x="373379" y="125730"/>
                </a:lnTo>
                <a:lnTo>
                  <a:pt x="373252" y="125602"/>
                </a:lnTo>
                <a:lnTo>
                  <a:pt x="532859" y="125602"/>
                </a:lnTo>
                <a:lnTo>
                  <a:pt x="98191" y="48343"/>
                </a:lnTo>
                <a:close/>
              </a:path>
              <a:path w="3511550" h="2641600">
                <a:moveTo>
                  <a:pt x="86867" y="46355"/>
                </a:moveTo>
                <a:lnTo>
                  <a:pt x="81914" y="74549"/>
                </a:lnTo>
                <a:lnTo>
                  <a:pt x="93263" y="76541"/>
                </a:lnTo>
                <a:lnTo>
                  <a:pt x="84454" y="60451"/>
                </a:lnTo>
                <a:lnTo>
                  <a:pt x="98191" y="48343"/>
                </a:lnTo>
                <a:lnTo>
                  <a:pt x="86867" y="46355"/>
                </a:lnTo>
                <a:close/>
              </a:path>
              <a:path w="3511550" h="2641600">
                <a:moveTo>
                  <a:pt x="100447" y="46355"/>
                </a:moveTo>
                <a:lnTo>
                  <a:pt x="86867" y="46355"/>
                </a:lnTo>
                <a:lnTo>
                  <a:pt x="98191" y="48343"/>
                </a:lnTo>
                <a:lnTo>
                  <a:pt x="100447" y="4635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98475" y="1590039"/>
          <a:ext cx="3463289" cy="1397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9300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44475">
                        <a:lnSpc>
                          <a:spcPct val="100000"/>
                        </a:lnSpc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335"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2000" spc="-25" dirty="0">
                          <a:latin typeface="Calibri"/>
                          <a:cs typeface="Calibri"/>
                        </a:rPr>
                        <a:t>Yes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466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664870" y="4571491"/>
            <a:ext cx="529717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Log(odds)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Prediction</a:t>
            </a:r>
            <a:r>
              <a:rPr sz="2000" spc="4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0.7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(0.6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1.4)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(0.6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2.7)</a:t>
            </a:r>
            <a:endParaRPr sz="2000">
              <a:latin typeface="Calibri"/>
              <a:cs typeface="Calibri"/>
            </a:endParaRPr>
          </a:p>
          <a:p>
            <a:pPr marR="299720" algn="ctr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= </a:t>
            </a:r>
            <a:r>
              <a:rPr sz="2000" spc="-25" dirty="0">
                <a:latin typeface="Calibri"/>
                <a:cs typeface="Calibri"/>
              </a:rPr>
              <a:t>3.2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94685" y="5351170"/>
            <a:ext cx="10045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𝑃𝑟𝑜𝑏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70755" y="5571490"/>
            <a:ext cx="1336675" cy="20320"/>
          </a:xfrm>
          <a:custGeom>
            <a:avLst/>
            <a:gdLst/>
            <a:ahLst/>
            <a:cxnLst/>
            <a:rect l="l" t="t" r="r" b="b"/>
            <a:pathLst>
              <a:path w="1336675" h="20320">
                <a:moveTo>
                  <a:pt x="1336548" y="0"/>
                </a:moveTo>
                <a:lnTo>
                  <a:pt x="0" y="0"/>
                </a:lnTo>
                <a:lnTo>
                  <a:pt x="0" y="19761"/>
                </a:lnTo>
                <a:lnTo>
                  <a:pt x="1336548" y="19761"/>
                </a:lnTo>
                <a:lnTo>
                  <a:pt x="1336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62421" y="535117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95340" y="5571439"/>
            <a:ext cx="692150" cy="20320"/>
          </a:xfrm>
          <a:custGeom>
            <a:avLst/>
            <a:gdLst/>
            <a:ahLst/>
            <a:cxnLst/>
            <a:rect l="l" t="t" r="r" b="b"/>
            <a:pathLst>
              <a:path w="692150" h="20320">
                <a:moveTo>
                  <a:pt x="691895" y="0"/>
                </a:moveTo>
                <a:lnTo>
                  <a:pt x="0" y="0"/>
                </a:lnTo>
                <a:lnTo>
                  <a:pt x="0" y="19811"/>
                </a:lnTo>
                <a:lnTo>
                  <a:pt x="691895" y="19811"/>
                </a:lnTo>
                <a:lnTo>
                  <a:pt x="6918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65116" y="5174360"/>
            <a:ext cx="211772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675130" algn="l"/>
              </a:tabLst>
            </a:pPr>
            <a:r>
              <a:rPr sz="2625" spc="135" baseline="-20634" dirty="0">
                <a:latin typeface="Cambria Math"/>
                <a:cs typeface="Cambria Math"/>
              </a:rPr>
              <a:t>𝑒</a:t>
            </a:r>
            <a:r>
              <a:rPr sz="1450" spc="90" dirty="0">
                <a:latin typeface="Cambria Math"/>
                <a:cs typeface="Cambria Math"/>
              </a:rPr>
              <a:t>log(𝑜𝑑𝑑𝑠)</a:t>
            </a:r>
            <a:r>
              <a:rPr sz="1450" dirty="0">
                <a:latin typeface="Cambria Math"/>
                <a:cs typeface="Cambria Math"/>
              </a:rPr>
              <a:t>	</a:t>
            </a:r>
            <a:r>
              <a:rPr sz="2625" spc="75" baseline="-20634" dirty="0">
                <a:latin typeface="Cambria Math"/>
                <a:cs typeface="Cambria Math"/>
              </a:rPr>
              <a:t>𝑒</a:t>
            </a:r>
            <a:r>
              <a:rPr sz="1450" spc="50" dirty="0">
                <a:latin typeface="Cambria Math"/>
                <a:cs typeface="Cambria Math"/>
              </a:rPr>
              <a:t>3.2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33036" y="5520334"/>
            <a:ext cx="23831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662430" algn="l"/>
              </a:tabLst>
            </a:pPr>
            <a:r>
              <a:rPr sz="2625" spc="104" baseline="-17460" dirty="0">
                <a:latin typeface="Cambria Math"/>
                <a:cs typeface="Cambria Math"/>
              </a:rPr>
              <a:t>1+𝑒</a:t>
            </a:r>
            <a:r>
              <a:rPr sz="1450" spc="70" dirty="0">
                <a:latin typeface="Cambria Math"/>
                <a:cs typeface="Cambria Math"/>
              </a:rPr>
              <a:t>log(𝑜𝑑𝑑𝑠)</a:t>
            </a:r>
            <a:r>
              <a:rPr sz="1450" dirty="0">
                <a:latin typeface="Cambria Math"/>
                <a:cs typeface="Cambria Math"/>
              </a:rPr>
              <a:t>	</a:t>
            </a:r>
            <a:r>
              <a:rPr sz="2625" spc="-15" baseline="-17460" dirty="0">
                <a:latin typeface="Cambria Math"/>
                <a:cs typeface="Cambria Math"/>
              </a:rPr>
              <a:t>1+𝑒</a:t>
            </a:r>
            <a:r>
              <a:rPr sz="1450" spc="-10" dirty="0">
                <a:latin typeface="Cambria Math"/>
                <a:cs typeface="Cambria Math"/>
              </a:rPr>
              <a:t>3.2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74154" y="5317032"/>
            <a:ext cx="914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=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0.96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55185" y="2724276"/>
            <a:ext cx="3511550" cy="2641600"/>
          </a:xfrm>
          <a:custGeom>
            <a:avLst/>
            <a:gdLst/>
            <a:ahLst/>
            <a:cxnLst/>
            <a:rect l="l" t="t" r="r" b="b"/>
            <a:pathLst>
              <a:path w="3511550" h="2641600">
                <a:moveTo>
                  <a:pt x="3451651" y="2383155"/>
                </a:moveTo>
                <a:lnTo>
                  <a:pt x="3422395" y="2383155"/>
                </a:lnTo>
                <a:lnTo>
                  <a:pt x="3483737" y="2641219"/>
                </a:lnTo>
                <a:lnTo>
                  <a:pt x="3511422" y="2634615"/>
                </a:lnTo>
                <a:lnTo>
                  <a:pt x="3451651" y="2383155"/>
                </a:lnTo>
                <a:close/>
              </a:path>
              <a:path w="3511550" h="2641600">
                <a:moveTo>
                  <a:pt x="3220521" y="1641221"/>
                </a:moveTo>
                <a:lnTo>
                  <a:pt x="3189732" y="1641221"/>
                </a:lnTo>
                <a:lnTo>
                  <a:pt x="3237357" y="1759839"/>
                </a:lnTo>
                <a:lnTo>
                  <a:pt x="3280537" y="1880616"/>
                </a:lnTo>
                <a:lnTo>
                  <a:pt x="3280405" y="1880616"/>
                </a:lnTo>
                <a:lnTo>
                  <a:pt x="3319907" y="2003806"/>
                </a:lnTo>
                <a:lnTo>
                  <a:pt x="3356356" y="2128901"/>
                </a:lnTo>
                <a:lnTo>
                  <a:pt x="3390391" y="2255520"/>
                </a:lnTo>
                <a:lnTo>
                  <a:pt x="3422395" y="2383409"/>
                </a:lnTo>
                <a:lnTo>
                  <a:pt x="3422395" y="2383155"/>
                </a:lnTo>
                <a:lnTo>
                  <a:pt x="3451651" y="2383155"/>
                </a:lnTo>
                <a:lnTo>
                  <a:pt x="3450082" y="2376551"/>
                </a:lnTo>
                <a:lnTo>
                  <a:pt x="3417950" y="2248154"/>
                </a:lnTo>
                <a:lnTo>
                  <a:pt x="3383788" y="2121027"/>
                </a:lnTo>
                <a:lnTo>
                  <a:pt x="3347212" y="1995297"/>
                </a:lnTo>
                <a:lnTo>
                  <a:pt x="3310471" y="1880616"/>
                </a:lnTo>
                <a:lnTo>
                  <a:pt x="3280537" y="1880616"/>
                </a:lnTo>
                <a:lnTo>
                  <a:pt x="3280283" y="1880235"/>
                </a:lnTo>
                <a:lnTo>
                  <a:pt x="3310349" y="1880235"/>
                </a:lnTo>
                <a:lnTo>
                  <a:pt x="3307461" y="1871218"/>
                </a:lnTo>
                <a:lnTo>
                  <a:pt x="3263899" y="1749552"/>
                </a:lnTo>
                <a:lnTo>
                  <a:pt x="3220521" y="1641221"/>
                </a:lnTo>
                <a:close/>
              </a:path>
              <a:path w="3511550" h="2641600">
                <a:moveTo>
                  <a:pt x="3390265" y="2255266"/>
                </a:moveTo>
                <a:lnTo>
                  <a:pt x="3390328" y="2255520"/>
                </a:lnTo>
                <a:lnTo>
                  <a:pt x="3390265" y="2255266"/>
                </a:lnTo>
                <a:close/>
              </a:path>
              <a:path w="3511550" h="2641600">
                <a:moveTo>
                  <a:pt x="3356229" y="2128647"/>
                </a:moveTo>
                <a:lnTo>
                  <a:pt x="3356297" y="2128901"/>
                </a:lnTo>
                <a:lnTo>
                  <a:pt x="3356229" y="2128647"/>
                </a:lnTo>
                <a:close/>
              </a:path>
              <a:path w="3511550" h="2641600">
                <a:moveTo>
                  <a:pt x="3319780" y="2003425"/>
                </a:moveTo>
                <a:lnTo>
                  <a:pt x="3319891" y="2003806"/>
                </a:lnTo>
                <a:lnTo>
                  <a:pt x="3319780" y="2003425"/>
                </a:lnTo>
                <a:close/>
              </a:path>
              <a:path w="3511550" h="2641600">
                <a:moveTo>
                  <a:pt x="3237103" y="1759331"/>
                </a:moveTo>
                <a:lnTo>
                  <a:pt x="3237284" y="1759839"/>
                </a:lnTo>
                <a:lnTo>
                  <a:pt x="3237103" y="1759331"/>
                </a:lnTo>
                <a:close/>
              </a:path>
              <a:path w="3511550" h="2641600">
                <a:moveTo>
                  <a:pt x="3141232" y="1470025"/>
                </a:moveTo>
                <a:lnTo>
                  <a:pt x="3109341" y="1470025"/>
                </a:lnTo>
                <a:lnTo>
                  <a:pt x="3137662" y="1526667"/>
                </a:lnTo>
                <a:lnTo>
                  <a:pt x="3189986" y="1641856"/>
                </a:lnTo>
                <a:lnTo>
                  <a:pt x="3189732" y="1641221"/>
                </a:lnTo>
                <a:lnTo>
                  <a:pt x="3220521" y="1641221"/>
                </a:lnTo>
                <a:lnTo>
                  <a:pt x="3216147" y="1630299"/>
                </a:lnTo>
                <a:lnTo>
                  <a:pt x="3163316" y="1514094"/>
                </a:lnTo>
                <a:lnTo>
                  <a:pt x="3141232" y="1470025"/>
                </a:lnTo>
                <a:close/>
              </a:path>
              <a:path w="3511550" h="2641600">
                <a:moveTo>
                  <a:pt x="3137408" y="1526159"/>
                </a:moveTo>
                <a:lnTo>
                  <a:pt x="3137638" y="1526667"/>
                </a:lnTo>
                <a:lnTo>
                  <a:pt x="3137408" y="1526159"/>
                </a:lnTo>
                <a:close/>
              </a:path>
              <a:path w="3511550" h="2641600">
                <a:moveTo>
                  <a:pt x="3112109" y="1414780"/>
                </a:moveTo>
                <a:lnTo>
                  <a:pt x="3079749" y="1414780"/>
                </a:lnTo>
                <a:lnTo>
                  <a:pt x="3109467" y="1470406"/>
                </a:lnTo>
                <a:lnTo>
                  <a:pt x="3109341" y="1470025"/>
                </a:lnTo>
                <a:lnTo>
                  <a:pt x="3141232" y="1470025"/>
                </a:lnTo>
                <a:lnTo>
                  <a:pt x="3134741" y="1457071"/>
                </a:lnTo>
                <a:lnTo>
                  <a:pt x="3112109" y="1414780"/>
                </a:lnTo>
                <a:close/>
              </a:path>
              <a:path w="3511550" h="2641600">
                <a:moveTo>
                  <a:pt x="3015543" y="1254760"/>
                </a:moveTo>
                <a:lnTo>
                  <a:pt x="2981452" y="1254760"/>
                </a:lnTo>
                <a:lnTo>
                  <a:pt x="2981706" y="1255141"/>
                </a:lnTo>
                <a:lnTo>
                  <a:pt x="3016122" y="1307465"/>
                </a:lnTo>
                <a:lnTo>
                  <a:pt x="3048762" y="1360805"/>
                </a:lnTo>
                <a:lnTo>
                  <a:pt x="3079877" y="1415161"/>
                </a:lnTo>
                <a:lnTo>
                  <a:pt x="3079749" y="1414780"/>
                </a:lnTo>
                <a:lnTo>
                  <a:pt x="3112109" y="1414780"/>
                </a:lnTo>
                <a:lnTo>
                  <a:pt x="3104768" y="1401064"/>
                </a:lnTo>
                <a:lnTo>
                  <a:pt x="3073272" y="1345946"/>
                </a:lnTo>
                <a:lnTo>
                  <a:pt x="3039998" y="1291844"/>
                </a:lnTo>
                <a:lnTo>
                  <a:pt x="3015543" y="1254760"/>
                </a:lnTo>
                <a:close/>
              </a:path>
              <a:path w="3511550" h="2641600">
                <a:moveTo>
                  <a:pt x="3048508" y="1360424"/>
                </a:moveTo>
                <a:lnTo>
                  <a:pt x="3048726" y="1360805"/>
                </a:lnTo>
                <a:lnTo>
                  <a:pt x="3048508" y="1360424"/>
                </a:lnTo>
                <a:close/>
              </a:path>
              <a:path w="3511550" h="2641600">
                <a:moveTo>
                  <a:pt x="3015868" y="1307084"/>
                </a:moveTo>
                <a:lnTo>
                  <a:pt x="3016102" y="1307465"/>
                </a:lnTo>
                <a:lnTo>
                  <a:pt x="3015868" y="1307084"/>
                </a:lnTo>
                <a:close/>
              </a:path>
              <a:path w="3511550" h="2641600">
                <a:moveTo>
                  <a:pt x="2981658" y="1255073"/>
                </a:moveTo>
                <a:close/>
              </a:path>
              <a:path w="3511550" h="2641600">
                <a:moveTo>
                  <a:pt x="2863334" y="1056767"/>
                </a:moveTo>
                <a:lnTo>
                  <a:pt x="2825368" y="1056767"/>
                </a:lnTo>
                <a:lnTo>
                  <a:pt x="2867660" y="1104900"/>
                </a:lnTo>
                <a:lnTo>
                  <a:pt x="2907538" y="1153668"/>
                </a:lnTo>
                <a:lnTo>
                  <a:pt x="2945511" y="1203833"/>
                </a:lnTo>
                <a:lnTo>
                  <a:pt x="2981658" y="1255073"/>
                </a:lnTo>
                <a:lnTo>
                  <a:pt x="2981452" y="1254760"/>
                </a:lnTo>
                <a:lnTo>
                  <a:pt x="3015543" y="1254760"/>
                </a:lnTo>
                <a:lnTo>
                  <a:pt x="3005073" y="1238885"/>
                </a:lnTo>
                <a:lnTo>
                  <a:pt x="2968370" y="1186815"/>
                </a:lnTo>
                <a:lnTo>
                  <a:pt x="2929763" y="1135888"/>
                </a:lnTo>
                <a:lnTo>
                  <a:pt x="2889249" y="1086231"/>
                </a:lnTo>
                <a:lnTo>
                  <a:pt x="2863334" y="1056767"/>
                </a:lnTo>
                <a:close/>
              </a:path>
              <a:path w="3511550" h="2641600">
                <a:moveTo>
                  <a:pt x="2945130" y="1203452"/>
                </a:moveTo>
                <a:lnTo>
                  <a:pt x="2945399" y="1203833"/>
                </a:lnTo>
                <a:lnTo>
                  <a:pt x="2945130" y="1203452"/>
                </a:lnTo>
                <a:close/>
              </a:path>
              <a:path w="3511550" h="2641600">
                <a:moveTo>
                  <a:pt x="2907157" y="1153287"/>
                </a:moveTo>
                <a:lnTo>
                  <a:pt x="2907446" y="1153668"/>
                </a:lnTo>
                <a:lnTo>
                  <a:pt x="2907157" y="1153287"/>
                </a:lnTo>
                <a:close/>
              </a:path>
              <a:path w="3511550" h="2641600">
                <a:moveTo>
                  <a:pt x="2867279" y="1104519"/>
                </a:moveTo>
                <a:lnTo>
                  <a:pt x="2867591" y="1104900"/>
                </a:lnTo>
                <a:lnTo>
                  <a:pt x="2867279" y="1104519"/>
                </a:lnTo>
                <a:close/>
              </a:path>
              <a:path w="3511550" h="2641600">
                <a:moveTo>
                  <a:pt x="2820694" y="1010285"/>
                </a:moveTo>
                <a:lnTo>
                  <a:pt x="2781427" y="1010285"/>
                </a:lnTo>
                <a:lnTo>
                  <a:pt x="2781808" y="1010666"/>
                </a:lnTo>
                <a:lnTo>
                  <a:pt x="2825622" y="1057148"/>
                </a:lnTo>
                <a:lnTo>
                  <a:pt x="2825368" y="1056767"/>
                </a:lnTo>
                <a:lnTo>
                  <a:pt x="2863334" y="1056767"/>
                </a:lnTo>
                <a:lnTo>
                  <a:pt x="2846578" y="1037717"/>
                </a:lnTo>
                <a:lnTo>
                  <a:pt x="2820694" y="1010285"/>
                </a:lnTo>
                <a:close/>
              </a:path>
              <a:path w="3511550" h="2641600">
                <a:moveTo>
                  <a:pt x="2781528" y="1010392"/>
                </a:moveTo>
                <a:lnTo>
                  <a:pt x="2781786" y="1010666"/>
                </a:lnTo>
                <a:lnTo>
                  <a:pt x="2781528" y="1010392"/>
                </a:lnTo>
                <a:close/>
              </a:path>
              <a:path w="3511550" h="2641600">
                <a:moveTo>
                  <a:pt x="2776167" y="965200"/>
                </a:moveTo>
                <a:lnTo>
                  <a:pt x="2735325" y="965200"/>
                </a:lnTo>
                <a:lnTo>
                  <a:pt x="2781528" y="1010392"/>
                </a:lnTo>
                <a:lnTo>
                  <a:pt x="2820694" y="1010285"/>
                </a:lnTo>
                <a:lnTo>
                  <a:pt x="2802000" y="990473"/>
                </a:lnTo>
                <a:lnTo>
                  <a:pt x="2776167" y="965200"/>
                </a:lnTo>
                <a:close/>
              </a:path>
              <a:path w="3511550" h="2641600">
                <a:moveTo>
                  <a:pt x="2729580" y="921512"/>
                </a:moveTo>
                <a:lnTo>
                  <a:pt x="2687066" y="921512"/>
                </a:lnTo>
                <a:lnTo>
                  <a:pt x="2735707" y="965581"/>
                </a:lnTo>
                <a:lnTo>
                  <a:pt x="2735325" y="965200"/>
                </a:lnTo>
                <a:lnTo>
                  <a:pt x="2776167" y="965200"/>
                </a:lnTo>
                <a:lnTo>
                  <a:pt x="2755138" y="944626"/>
                </a:lnTo>
                <a:lnTo>
                  <a:pt x="2729580" y="921512"/>
                </a:lnTo>
                <a:close/>
              </a:path>
              <a:path w="3511550" h="2641600">
                <a:moveTo>
                  <a:pt x="2630124" y="838200"/>
                </a:moveTo>
                <a:lnTo>
                  <a:pt x="2583434" y="838200"/>
                </a:lnTo>
                <a:lnTo>
                  <a:pt x="2636900" y="879475"/>
                </a:lnTo>
                <a:lnTo>
                  <a:pt x="2687446" y="921893"/>
                </a:lnTo>
                <a:lnTo>
                  <a:pt x="2687066" y="921512"/>
                </a:lnTo>
                <a:lnTo>
                  <a:pt x="2729580" y="921512"/>
                </a:lnTo>
                <a:lnTo>
                  <a:pt x="2705989" y="900176"/>
                </a:lnTo>
                <a:lnTo>
                  <a:pt x="2654554" y="856996"/>
                </a:lnTo>
                <a:lnTo>
                  <a:pt x="2630124" y="838200"/>
                </a:lnTo>
                <a:close/>
              </a:path>
              <a:path w="3511550" h="2641600">
                <a:moveTo>
                  <a:pt x="2636392" y="879094"/>
                </a:moveTo>
                <a:lnTo>
                  <a:pt x="2636847" y="879475"/>
                </a:lnTo>
                <a:lnTo>
                  <a:pt x="2636392" y="879094"/>
                </a:lnTo>
                <a:close/>
              </a:path>
              <a:path w="3511550" h="2641600">
                <a:moveTo>
                  <a:pt x="2577181" y="798830"/>
                </a:moveTo>
                <a:lnTo>
                  <a:pt x="2527935" y="798830"/>
                </a:lnTo>
                <a:lnTo>
                  <a:pt x="2528316" y="799084"/>
                </a:lnTo>
                <a:lnTo>
                  <a:pt x="2583815" y="838581"/>
                </a:lnTo>
                <a:lnTo>
                  <a:pt x="2583434" y="838200"/>
                </a:lnTo>
                <a:lnTo>
                  <a:pt x="2630124" y="838200"/>
                </a:lnTo>
                <a:lnTo>
                  <a:pt x="2600579" y="815467"/>
                </a:lnTo>
                <a:lnTo>
                  <a:pt x="2577181" y="798830"/>
                </a:lnTo>
                <a:close/>
              </a:path>
              <a:path w="3511550" h="2641600">
                <a:moveTo>
                  <a:pt x="2528001" y="798877"/>
                </a:moveTo>
                <a:lnTo>
                  <a:pt x="2528292" y="799084"/>
                </a:lnTo>
                <a:lnTo>
                  <a:pt x="2528001" y="798877"/>
                </a:lnTo>
                <a:close/>
              </a:path>
              <a:path w="3511550" h="2641600">
                <a:moveTo>
                  <a:pt x="2522122" y="760857"/>
                </a:moveTo>
                <a:lnTo>
                  <a:pt x="2470149" y="760857"/>
                </a:lnTo>
                <a:lnTo>
                  <a:pt x="2528001" y="798877"/>
                </a:lnTo>
                <a:lnTo>
                  <a:pt x="2577181" y="798830"/>
                </a:lnTo>
                <a:lnTo>
                  <a:pt x="2544317" y="775462"/>
                </a:lnTo>
                <a:lnTo>
                  <a:pt x="2522122" y="760857"/>
                </a:lnTo>
                <a:close/>
              </a:path>
              <a:path w="3511550" h="2641600">
                <a:moveTo>
                  <a:pt x="2405620" y="688848"/>
                </a:moveTo>
                <a:lnTo>
                  <a:pt x="2347594" y="688848"/>
                </a:lnTo>
                <a:lnTo>
                  <a:pt x="2410460" y="724408"/>
                </a:lnTo>
                <a:lnTo>
                  <a:pt x="2470531" y="761111"/>
                </a:lnTo>
                <a:lnTo>
                  <a:pt x="2470149" y="760857"/>
                </a:lnTo>
                <a:lnTo>
                  <a:pt x="2522122" y="760857"/>
                </a:lnTo>
                <a:lnTo>
                  <a:pt x="2485643" y="736853"/>
                </a:lnTo>
                <a:lnTo>
                  <a:pt x="2424684" y="699643"/>
                </a:lnTo>
                <a:lnTo>
                  <a:pt x="2405620" y="688848"/>
                </a:lnTo>
                <a:close/>
              </a:path>
              <a:path w="3511550" h="2641600">
                <a:moveTo>
                  <a:pt x="2409952" y="724153"/>
                </a:moveTo>
                <a:lnTo>
                  <a:pt x="2410368" y="724408"/>
                </a:lnTo>
                <a:lnTo>
                  <a:pt x="2409952" y="724153"/>
                </a:lnTo>
                <a:close/>
              </a:path>
              <a:path w="3511550" h="2641600">
                <a:moveTo>
                  <a:pt x="2282952" y="654938"/>
                </a:moveTo>
                <a:lnTo>
                  <a:pt x="2347975" y="689101"/>
                </a:lnTo>
                <a:lnTo>
                  <a:pt x="2347594" y="688848"/>
                </a:lnTo>
                <a:lnTo>
                  <a:pt x="2405620" y="688848"/>
                </a:lnTo>
                <a:lnTo>
                  <a:pt x="2361438" y="663828"/>
                </a:lnTo>
                <a:lnTo>
                  <a:pt x="2344723" y="655065"/>
                </a:lnTo>
                <a:lnTo>
                  <a:pt x="2283333" y="655065"/>
                </a:lnTo>
                <a:lnTo>
                  <a:pt x="2282952" y="654938"/>
                </a:lnTo>
                <a:close/>
              </a:path>
              <a:path w="3511550" h="2641600">
                <a:moveTo>
                  <a:pt x="2215991" y="590676"/>
                </a:moveTo>
                <a:lnTo>
                  <a:pt x="2147569" y="590676"/>
                </a:lnTo>
                <a:lnTo>
                  <a:pt x="2216658" y="622300"/>
                </a:lnTo>
                <a:lnTo>
                  <a:pt x="2283333" y="655065"/>
                </a:lnTo>
                <a:lnTo>
                  <a:pt x="2344723" y="655065"/>
                </a:lnTo>
                <a:lnTo>
                  <a:pt x="2296033" y="629538"/>
                </a:lnTo>
                <a:lnTo>
                  <a:pt x="2228723" y="596519"/>
                </a:lnTo>
                <a:lnTo>
                  <a:pt x="2215991" y="590676"/>
                </a:lnTo>
                <a:close/>
              </a:path>
              <a:path w="3511550" h="2641600">
                <a:moveTo>
                  <a:pt x="2216277" y="622173"/>
                </a:moveTo>
                <a:lnTo>
                  <a:pt x="2216535" y="622300"/>
                </a:lnTo>
                <a:lnTo>
                  <a:pt x="2216277" y="622173"/>
                </a:lnTo>
                <a:close/>
              </a:path>
              <a:path w="3511550" h="2641600">
                <a:moveTo>
                  <a:pt x="2149184" y="560324"/>
                </a:moveTo>
                <a:lnTo>
                  <a:pt x="2076830" y="560324"/>
                </a:lnTo>
                <a:lnTo>
                  <a:pt x="2147824" y="590803"/>
                </a:lnTo>
                <a:lnTo>
                  <a:pt x="2147569" y="590676"/>
                </a:lnTo>
                <a:lnTo>
                  <a:pt x="2215991" y="590676"/>
                </a:lnTo>
                <a:lnTo>
                  <a:pt x="2159254" y="564642"/>
                </a:lnTo>
                <a:lnTo>
                  <a:pt x="2149184" y="560324"/>
                </a:lnTo>
                <a:close/>
              </a:path>
              <a:path w="3511550" h="2641600">
                <a:moveTo>
                  <a:pt x="2010506" y="502793"/>
                </a:moveTo>
                <a:lnTo>
                  <a:pt x="1929891" y="502793"/>
                </a:lnTo>
                <a:lnTo>
                  <a:pt x="2004567" y="531113"/>
                </a:lnTo>
                <a:lnTo>
                  <a:pt x="2077085" y="560451"/>
                </a:lnTo>
                <a:lnTo>
                  <a:pt x="2076830" y="560324"/>
                </a:lnTo>
                <a:lnTo>
                  <a:pt x="2149184" y="560324"/>
                </a:lnTo>
                <a:lnTo>
                  <a:pt x="2087879" y="534035"/>
                </a:lnTo>
                <a:lnTo>
                  <a:pt x="2014854" y="504444"/>
                </a:lnTo>
                <a:lnTo>
                  <a:pt x="2010506" y="502793"/>
                </a:lnTo>
                <a:close/>
              </a:path>
              <a:path w="3511550" h="2641600">
                <a:moveTo>
                  <a:pt x="2004187" y="530987"/>
                </a:moveTo>
                <a:lnTo>
                  <a:pt x="2004501" y="531113"/>
                </a:lnTo>
                <a:lnTo>
                  <a:pt x="2004187" y="530987"/>
                </a:lnTo>
                <a:close/>
              </a:path>
              <a:path w="3511550" h="2641600">
                <a:moveTo>
                  <a:pt x="1938856" y="475614"/>
                </a:moveTo>
                <a:lnTo>
                  <a:pt x="1853818" y="475614"/>
                </a:lnTo>
                <a:lnTo>
                  <a:pt x="1930146" y="502920"/>
                </a:lnTo>
                <a:lnTo>
                  <a:pt x="1929891" y="502793"/>
                </a:lnTo>
                <a:lnTo>
                  <a:pt x="2010506" y="502793"/>
                </a:lnTo>
                <a:lnTo>
                  <a:pt x="1939925" y="475996"/>
                </a:lnTo>
                <a:lnTo>
                  <a:pt x="1938856" y="475614"/>
                </a:lnTo>
                <a:close/>
              </a:path>
              <a:path w="3511550" h="2641600">
                <a:moveTo>
                  <a:pt x="1865481" y="449452"/>
                </a:moveTo>
                <a:lnTo>
                  <a:pt x="1776094" y="449452"/>
                </a:lnTo>
                <a:lnTo>
                  <a:pt x="1854073" y="475742"/>
                </a:lnTo>
                <a:lnTo>
                  <a:pt x="1853818" y="475614"/>
                </a:lnTo>
                <a:lnTo>
                  <a:pt x="1938856" y="475614"/>
                </a:lnTo>
                <a:lnTo>
                  <a:pt x="1865481" y="449452"/>
                </a:lnTo>
                <a:close/>
              </a:path>
              <a:path w="3511550" h="2641600">
                <a:moveTo>
                  <a:pt x="1790403" y="424180"/>
                </a:moveTo>
                <a:lnTo>
                  <a:pt x="1696847" y="424180"/>
                </a:lnTo>
                <a:lnTo>
                  <a:pt x="1776349" y="449580"/>
                </a:lnTo>
                <a:lnTo>
                  <a:pt x="1776094" y="449452"/>
                </a:lnTo>
                <a:lnTo>
                  <a:pt x="1865481" y="449452"/>
                </a:lnTo>
                <a:lnTo>
                  <a:pt x="1863343" y="448690"/>
                </a:lnTo>
                <a:lnTo>
                  <a:pt x="1790403" y="424180"/>
                </a:lnTo>
                <a:close/>
              </a:path>
              <a:path w="3511550" h="2641600">
                <a:moveTo>
                  <a:pt x="1714129" y="399796"/>
                </a:moveTo>
                <a:lnTo>
                  <a:pt x="1616075" y="399796"/>
                </a:lnTo>
                <a:lnTo>
                  <a:pt x="1696974" y="424307"/>
                </a:lnTo>
                <a:lnTo>
                  <a:pt x="1790403" y="424180"/>
                </a:lnTo>
                <a:lnTo>
                  <a:pt x="1785112" y="422401"/>
                </a:lnTo>
                <a:lnTo>
                  <a:pt x="1714129" y="399796"/>
                </a:lnTo>
                <a:close/>
              </a:path>
              <a:path w="3511550" h="2641600">
                <a:moveTo>
                  <a:pt x="1556473" y="353440"/>
                </a:moveTo>
                <a:lnTo>
                  <a:pt x="1450339" y="353440"/>
                </a:lnTo>
                <a:lnTo>
                  <a:pt x="1616328" y="399923"/>
                </a:lnTo>
                <a:lnTo>
                  <a:pt x="1616075" y="399796"/>
                </a:lnTo>
                <a:lnTo>
                  <a:pt x="1714129" y="399796"/>
                </a:lnTo>
                <a:lnTo>
                  <a:pt x="1705355" y="397001"/>
                </a:lnTo>
                <a:lnTo>
                  <a:pt x="1624202" y="372363"/>
                </a:lnTo>
                <a:lnTo>
                  <a:pt x="1556473" y="353440"/>
                </a:lnTo>
                <a:close/>
              </a:path>
              <a:path w="3511550" h="2641600">
                <a:moveTo>
                  <a:pt x="1230866" y="269494"/>
                </a:moveTo>
                <a:lnTo>
                  <a:pt x="1104773" y="269494"/>
                </a:lnTo>
                <a:lnTo>
                  <a:pt x="1280033" y="310261"/>
                </a:lnTo>
                <a:lnTo>
                  <a:pt x="1279652" y="310261"/>
                </a:lnTo>
                <a:lnTo>
                  <a:pt x="1450721" y="353568"/>
                </a:lnTo>
                <a:lnTo>
                  <a:pt x="1450339" y="353440"/>
                </a:lnTo>
                <a:lnTo>
                  <a:pt x="1556473" y="353440"/>
                </a:lnTo>
                <a:lnTo>
                  <a:pt x="1457833" y="325882"/>
                </a:lnTo>
                <a:lnTo>
                  <a:pt x="1286637" y="282448"/>
                </a:lnTo>
                <a:lnTo>
                  <a:pt x="1230866" y="269494"/>
                </a:lnTo>
                <a:close/>
              </a:path>
              <a:path w="3511550" h="2641600">
                <a:moveTo>
                  <a:pt x="1062036" y="231139"/>
                </a:moveTo>
                <a:lnTo>
                  <a:pt x="925956" y="231139"/>
                </a:lnTo>
                <a:lnTo>
                  <a:pt x="1104900" y="269621"/>
                </a:lnTo>
                <a:lnTo>
                  <a:pt x="1230866" y="269494"/>
                </a:lnTo>
                <a:lnTo>
                  <a:pt x="1111123" y="241681"/>
                </a:lnTo>
                <a:lnTo>
                  <a:pt x="1062036" y="231139"/>
                </a:lnTo>
                <a:close/>
              </a:path>
              <a:path w="3511550" h="2641600">
                <a:moveTo>
                  <a:pt x="532859" y="125602"/>
                </a:moveTo>
                <a:lnTo>
                  <a:pt x="373252" y="125602"/>
                </a:lnTo>
                <a:lnTo>
                  <a:pt x="559815" y="159512"/>
                </a:lnTo>
                <a:lnTo>
                  <a:pt x="744219" y="194690"/>
                </a:lnTo>
                <a:lnTo>
                  <a:pt x="926211" y="231267"/>
                </a:lnTo>
                <a:lnTo>
                  <a:pt x="925956" y="231139"/>
                </a:lnTo>
                <a:lnTo>
                  <a:pt x="1062036" y="231139"/>
                </a:lnTo>
                <a:lnTo>
                  <a:pt x="931926" y="203200"/>
                </a:lnTo>
                <a:lnTo>
                  <a:pt x="565023" y="131445"/>
                </a:lnTo>
                <a:lnTo>
                  <a:pt x="532859" y="125602"/>
                </a:lnTo>
                <a:close/>
              </a:path>
              <a:path w="3511550" h="2641600">
                <a:moveTo>
                  <a:pt x="153035" y="0"/>
                </a:moveTo>
                <a:lnTo>
                  <a:pt x="0" y="45593"/>
                </a:lnTo>
                <a:lnTo>
                  <a:pt x="128397" y="140715"/>
                </a:lnTo>
                <a:lnTo>
                  <a:pt x="93263" y="76541"/>
                </a:lnTo>
                <a:lnTo>
                  <a:pt x="81914" y="74549"/>
                </a:lnTo>
                <a:lnTo>
                  <a:pt x="86867" y="46355"/>
                </a:lnTo>
                <a:lnTo>
                  <a:pt x="100447" y="46355"/>
                </a:lnTo>
                <a:lnTo>
                  <a:pt x="153035" y="0"/>
                </a:lnTo>
                <a:close/>
              </a:path>
              <a:path w="3511550" h="2641600">
                <a:moveTo>
                  <a:pt x="98191" y="48343"/>
                </a:moveTo>
                <a:lnTo>
                  <a:pt x="84454" y="60451"/>
                </a:lnTo>
                <a:lnTo>
                  <a:pt x="93263" y="76541"/>
                </a:lnTo>
                <a:lnTo>
                  <a:pt x="373379" y="125730"/>
                </a:lnTo>
                <a:lnTo>
                  <a:pt x="373252" y="125602"/>
                </a:lnTo>
                <a:lnTo>
                  <a:pt x="532859" y="125602"/>
                </a:lnTo>
                <a:lnTo>
                  <a:pt x="98191" y="48343"/>
                </a:lnTo>
                <a:close/>
              </a:path>
              <a:path w="3511550" h="2641600">
                <a:moveTo>
                  <a:pt x="86867" y="46355"/>
                </a:moveTo>
                <a:lnTo>
                  <a:pt x="81914" y="74549"/>
                </a:lnTo>
                <a:lnTo>
                  <a:pt x="93263" y="76541"/>
                </a:lnTo>
                <a:lnTo>
                  <a:pt x="84454" y="60451"/>
                </a:lnTo>
                <a:lnTo>
                  <a:pt x="98191" y="48343"/>
                </a:lnTo>
                <a:lnTo>
                  <a:pt x="86867" y="46355"/>
                </a:lnTo>
                <a:close/>
              </a:path>
              <a:path w="3511550" h="2641600">
                <a:moveTo>
                  <a:pt x="100447" y="46355"/>
                </a:moveTo>
                <a:lnTo>
                  <a:pt x="86867" y="46355"/>
                </a:lnTo>
                <a:lnTo>
                  <a:pt x="98191" y="48343"/>
                </a:lnTo>
                <a:lnTo>
                  <a:pt x="100447" y="4635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995286" y="1482293"/>
            <a:ext cx="2747010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275" marR="33020" algn="ctr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That’s</a:t>
            </a:r>
            <a:r>
              <a:rPr sz="2800" spc="-75" dirty="0"/>
              <a:t> </a:t>
            </a:r>
            <a:r>
              <a:rPr sz="2800" dirty="0"/>
              <a:t>how</a:t>
            </a:r>
            <a:r>
              <a:rPr sz="2800" spc="-75" dirty="0"/>
              <a:t> </a:t>
            </a:r>
            <a:r>
              <a:rPr sz="2800" dirty="0"/>
              <a:t>we</a:t>
            </a:r>
            <a:r>
              <a:rPr sz="2800" spc="-90" dirty="0"/>
              <a:t> </a:t>
            </a:r>
            <a:r>
              <a:rPr sz="2800" spc="-25" dirty="0"/>
              <a:t>use </a:t>
            </a:r>
            <a:r>
              <a:rPr sz="2800" spc="-10" dirty="0"/>
              <a:t>Gradient</a:t>
            </a:r>
            <a:r>
              <a:rPr sz="2800" spc="-110" dirty="0"/>
              <a:t> </a:t>
            </a:r>
            <a:r>
              <a:rPr sz="2800" spc="-10" dirty="0"/>
              <a:t>Boosting </a:t>
            </a:r>
            <a:r>
              <a:rPr sz="2800" spc="-25" dirty="0"/>
              <a:t>for</a:t>
            </a:r>
            <a:endParaRPr sz="2800"/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800" b="1" spc="-10" dirty="0">
                <a:latin typeface="Calibri"/>
                <a:cs typeface="Calibri"/>
              </a:rPr>
              <a:t>classification</a:t>
            </a:r>
            <a:r>
              <a:rPr sz="2800" b="1" spc="-9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tasks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0895" y="2107183"/>
            <a:ext cx="678497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Chapter</a:t>
            </a:r>
            <a:r>
              <a:rPr sz="4000" spc="-204" dirty="0"/>
              <a:t> </a:t>
            </a:r>
            <a:r>
              <a:rPr sz="4000" spc="-50" dirty="0"/>
              <a:t>2</a:t>
            </a:r>
            <a:endParaRPr sz="4000"/>
          </a:p>
          <a:p>
            <a:pPr algn="ctr">
              <a:lnSpc>
                <a:spcPct val="100000"/>
              </a:lnSpc>
            </a:pPr>
            <a:r>
              <a:rPr sz="4000" spc="-10" dirty="0"/>
              <a:t>Gradient</a:t>
            </a:r>
            <a:r>
              <a:rPr sz="4000" spc="-180" dirty="0"/>
              <a:t> </a:t>
            </a:r>
            <a:r>
              <a:rPr sz="4000" dirty="0"/>
              <a:t>Boosting</a:t>
            </a:r>
            <a:r>
              <a:rPr sz="4000" spc="-180" dirty="0"/>
              <a:t> </a:t>
            </a:r>
            <a:r>
              <a:rPr sz="4000" dirty="0"/>
              <a:t>for</a:t>
            </a:r>
            <a:r>
              <a:rPr sz="4000" spc="-180" dirty="0"/>
              <a:t> </a:t>
            </a:r>
            <a:r>
              <a:rPr sz="4000" spc="-10" dirty="0"/>
              <a:t>Regression</a:t>
            </a:r>
            <a:endParaRPr sz="4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89813" y="1720342"/>
          <a:ext cx="3586479" cy="4662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9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3572" y="909065"/>
            <a:ext cx="5142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This</a:t>
            </a:r>
            <a:r>
              <a:rPr spc="-40" dirty="0"/>
              <a:t> </a:t>
            </a:r>
            <a:r>
              <a:rPr dirty="0"/>
              <a:t>is</a:t>
            </a:r>
            <a:r>
              <a:rPr spc="-25" dirty="0"/>
              <a:t> </a:t>
            </a:r>
            <a:r>
              <a:rPr dirty="0"/>
              <a:t>our</a:t>
            </a:r>
            <a:r>
              <a:rPr spc="-30" dirty="0"/>
              <a:t> </a:t>
            </a:r>
            <a:r>
              <a:rPr dirty="0"/>
              <a:t>sample</a:t>
            </a:r>
            <a:r>
              <a:rPr spc="-35" dirty="0"/>
              <a:t> </a:t>
            </a:r>
            <a:r>
              <a:rPr dirty="0"/>
              <a:t>Data</a:t>
            </a:r>
            <a:r>
              <a:rPr spc="-40" dirty="0"/>
              <a:t> </a:t>
            </a:r>
            <a:r>
              <a:rPr dirty="0"/>
              <a:t>for</a:t>
            </a:r>
            <a:r>
              <a:rPr spc="-30" dirty="0"/>
              <a:t> </a:t>
            </a:r>
            <a:r>
              <a:rPr dirty="0"/>
              <a:t>this</a:t>
            </a:r>
            <a:r>
              <a:rPr spc="-45" dirty="0"/>
              <a:t> </a:t>
            </a:r>
            <a:r>
              <a:rPr spc="-10" dirty="0"/>
              <a:t>example…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78536" y="1708404"/>
          <a:ext cx="3564889" cy="47269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8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7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762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762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762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762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762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762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762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7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601469" y="731647"/>
            <a:ext cx="2009775" cy="795655"/>
          </a:xfrm>
          <a:custGeom>
            <a:avLst/>
            <a:gdLst/>
            <a:ahLst/>
            <a:cxnLst/>
            <a:rect l="l" t="t" r="r" b="b"/>
            <a:pathLst>
              <a:path w="2009775" h="795655">
                <a:moveTo>
                  <a:pt x="888111" y="0"/>
                </a:moveTo>
                <a:lnTo>
                  <a:pt x="824357" y="4825"/>
                </a:lnTo>
                <a:lnTo>
                  <a:pt x="762127" y="18414"/>
                </a:lnTo>
                <a:lnTo>
                  <a:pt x="701294" y="40004"/>
                </a:lnTo>
                <a:lnTo>
                  <a:pt x="641985" y="69087"/>
                </a:lnTo>
                <a:lnTo>
                  <a:pt x="584073" y="104775"/>
                </a:lnTo>
                <a:lnTo>
                  <a:pt x="527304" y="146685"/>
                </a:lnTo>
                <a:lnTo>
                  <a:pt x="471550" y="194182"/>
                </a:lnTo>
                <a:lnTo>
                  <a:pt x="416813" y="246761"/>
                </a:lnTo>
                <a:lnTo>
                  <a:pt x="389763" y="274700"/>
                </a:lnTo>
                <a:lnTo>
                  <a:pt x="362838" y="303529"/>
                </a:lnTo>
                <a:lnTo>
                  <a:pt x="336169" y="333501"/>
                </a:lnTo>
                <a:lnTo>
                  <a:pt x="309753" y="364363"/>
                </a:lnTo>
                <a:lnTo>
                  <a:pt x="283337" y="395986"/>
                </a:lnTo>
                <a:lnTo>
                  <a:pt x="257175" y="428498"/>
                </a:lnTo>
                <a:lnTo>
                  <a:pt x="231140" y="461517"/>
                </a:lnTo>
                <a:lnTo>
                  <a:pt x="205105" y="495300"/>
                </a:lnTo>
                <a:lnTo>
                  <a:pt x="153416" y="564261"/>
                </a:lnTo>
                <a:lnTo>
                  <a:pt x="102107" y="634873"/>
                </a:lnTo>
                <a:lnTo>
                  <a:pt x="50927" y="706501"/>
                </a:lnTo>
                <a:lnTo>
                  <a:pt x="0" y="778763"/>
                </a:lnTo>
                <a:lnTo>
                  <a:pt x="23368" y="795274"/>
                </a:lnTo>
                <a:lnTo>
                  <a:pt x="74294" y="723011"/>
                </a:lnTo>
                <a:lnTo>
                  <a:pt x="125258" y="651637"/>
                </a:lnTo>
                <a:lnTo>
                  <a:pt x="176437" y="581278"/>
                </a:lnTo>
                <a:lnTo>
                  <a:pt x="227965" y="512444"/>
                </a:lnTo>
                <a:lnTo>
                  <a:pt x="253648" y="479170"/>
                </a:lnTo>
                <a:lnTo>
                  <a:pt x="279427" y="446277"/>
                </a:lnTo>
                <a:lnTo>
                  <a:pt x="305435" y="414019"/>
                </a:lnTo>
                <a:lnTo>
                  <a:pt x="331597" y="382650"/>
                </a:lnTo>
                <a:lnTo>
                  <a:pt x="357649" y="352425"/>
                </a:lnTo>
                <a:lnTo>
                  <a:pt x="383949" y="322833"/>
                </a:lnTo>
                <a:lnTo>
                  <a:pt x="410472" y="294386"/>
                </a:lnTo>
                <a:lnTo>
                  <a:pt x="410337" y="294386"/>
                </a:lnTo>
                <a:lnTo>
                  <a:pt x="437013" y="266953"/>
                </a:lnTo>
                <a:lnTo>
                  <a:pt x="463931" y="240411"/>
                </a:lnTo>
                <a:lnTo>
                  <a:pt x="490981" y="215137"/>
                </a:lnTo>
                <a:lnTo>
                  <a:pt x="517906" y="191388"/>
                </a:lnTo>
                <a:lnTo>
                  <a:pt x="545211" y="168910"/>
                </a:lnTo>
                <a:lnTo>
                  <a:pt x="572437" y="148208"/>
                </a:lnTo>
                <a:lnTo>
                  <a:pt x="572262" y="148208"/>
                </a:lnTo>
                <a:lnTo>
                  <a:pt x="600329" y="128269"/>
                </a:lnTo>
                <a:lnTo>
                  <a:pt x="628142" y="110236"/>
                </a:lnTo>
                <a:lnTo>
                  <a:pt x="628285" y="110236"/>
                </a:lnTo>
                <a:lnTo>
                  <a:pt x="655647" y="94233"/>
                </a:lnTo>
                <a:lnTo>
                  <a:pt x="683914" y="79501"/>
                </a:lnTo>
                <a:lnTo>
                  <a:pt x="683768" y="79501"/>
                </a:lnTo>
                <a:lnTo>
                  <a:pt x="712851" y="66166"/>
                </a:lnTo>
                <a:lnTo>
                  <a:pt x="713071" y="66166"/>
                </a:lnTo>
                <a:lnTo>
                  <a:pt x="740898" y="55372"/>
                </a:lnTo>
                <a:lnTo>
                  <a:pt x="769726" y="45974"/>
                </a:lnTo>
                <a:lnTo>
                  <a:pt x="769493" y="45974"/>
                </a:lnTo>
                <a:lnTo>
                  <a:pt x="799592" y="38480"/>
                </a:lnTo>
                <a:lnTo>
                  <a:pt x="800052" y="38480"/>
                </a:lnTo>
                <a:lnTo>
                  <a:pt x="829056" y="33019"/>
                </a:lnTo>
                <a:lnTo>
                  <a:pt x="830307" y="33019"/>
                </a:lnTo>
                <a:lnTo>
                  <a:pt x="858647" y="29844"/>
                </a:lnTo>
                <a:lnTo>
                  <a:pt x="857631" y="29844"/>
                </a:lnTo>
                <a:lnTo>
                  <a:pt x="888299" y="28593"/>
                </a:lnTo>
                <a:lnTo>
                  <a:pt x="887730" y="28575"/>
                </a:lnTo>
                <a:lnTo>
                  <a:pt x="1024420" y="28575"/>
                </a:lnTo>
                <a:lnTo>
                  <a:pt x="1017016" y="25780"/>
                </a:lnTo>
                <a:lnTo>
                  <a:pt x="977773" y="13462"/>
                </a:lnTo>
                <a:lnTo>
                  <a:pt x="940435" y="4952"/>
                </a:lnTo>
                <a:lnTo>
                  <a:pt x="905002" y="507"/>
                </a:lnTo>
                <a:lnTo>
                  <a:pt x="888111" y="0"/>
                </a:lnTo>
                <a:close/>
              </a:path>
              <a:path w="2009775" h="795655">
                <a:moveTo>
                  <a:pt x="1929098" y="721258"/>
                </a:moveTo>
                <a:lnTo>
                  <a:pt x="1856740" y="731392"/>
                </a:lnTo>
                <a:lnTo>
                  <a:pt x="2009647" y="777620"/>
                </a:lnTo>
                <a:lnTo>
                  <a:pt x="1992030" y="729233"/>
                </a:lnTo>
                <a:lnTo>
                  <a:pt x="1937639" y="729233"/>
                </a:lnTo>
                <a:lnTo>
                  <a:pt x="1936369" y="727963"/>
                </a:lnTo>
                <a:lnTo>
                  <a:pt x="1929098" y="721258"/>
                </a:lnTo>
                <a:close/>
              </a:path>
              <a:path w="2009775" h="795655">
                <a:moveTo>
                  <a:pt x="1947412" y="718693"/>
                </a:moveTo>
                <a:lnTo>
                  <a:pt x="1929098" y="721258"/>
                </a:lnTo>
                <a:lnTo>
                  <a:pt x="1936369" y="727963"/>
                </a:lnTo>
                <a:lnTo>
                  <a:pt x="1937639" y="729233"/>
                </a:lnTo>
                <a:lnTo>
                  <a:pt x="1947412" y="718693"/>
                </a:lnTo>
                <a:close/>
              </a:path>
              <a:path w="2009775" h="795655">
                <a:moveTo>
                  <a:pt x="1955038" y="627633"/>
                </a:moveTo>
                <a:lnTo>
                  <a:pt x="1948917" y="700772"/>
                </a:lnTo>
                <a:lnTo>
                  <a:pt x="1957070" y="708278"/>
                </a:lnTo>
                <a:lnTo>
                  <a:pt x="1937639" y="729233"/>
                </a:lnTo>
                <a:lnTo>
                  <a:pt x="1992030" y="729233"/>
                </a:lnTo>
                <a:lnTo>
                  <a:pt x="1955038" y="627633"/>
                </a:lnTo>
                <a:close/>
              </a:path>
              <a:path w="2009775" h="795655">
                <a:moveTo>
                  <a:pt x="74385" y="723011"/>
                </a:moveTo>
                <a:close/>
              </a:path>
              <a:path w="2009775" h="795655">
                <a:moveTo>
                  <a:pt x="1866958" y="625982"/>
                </a:moveTo>
                <a:lnTo>
                  <a:pt x="1824228" y="625982"/>
                </a:lnTo>
                <a:lnTo>
                  <a:pt x="1840610" y="640841"/>
                </a:lnTo>
                <a:lnTo>
                  <a:pt x="1856485" y="654938"/>
                </a:lnTo>
                <a:lnTo>
                  <a:pt x="1886077" y="681736"/>
                </a:lnTo>
                <a:lnTo>
                  <a:pt x="1929098" y="721258"/>
                </a:lnTo>
                <a:lnTo>
                  <a:pt x="1947412" y="718693"/>
                </a:lnTo>
                <a:lnTo>
                  <a:pt x="1948917" y="700772"/>
                </a:lnTo>
                <a:lnTo>
                  <a:pt x="1919096" y="673226"/>
                </a:lnTo>
                <a:lnTo>
                  <a:pt x="1890776" y="647445"/>
                </a:lnTo>
                <a:lnTo>
                  <a:pt x="1866958" y="625982"/>
                </a:lnTo>
                <a:close/>
              </a:path>
              <a:path w="2009775" h="795655">
                <a:moveTo>
                  <a:pt x="1948917" y="700772"/>
                </a:moveTo>
                <a:lnTo>
                  <a:pt x="1947418" y="718687"/>
                </a:lnTo>
                <a:lnTo>
                  <a:pt x="1957070" y="708278"/>
                </a:lnTo>
                <a:lnTo>
                  <a:pt x="1948917" y="700772"/>
                </a:lnTo>
                <a:close/>
              </a:path>
              <a:path w="2009775" h="795655">
                <a:moveTo>
                  <a:pt x="125349" y="651510"/>
                </a:moveTo>
                <a:close/>
              </a:path>
              <a:path w="2009775" h="795655">
                <a:moveTo>
                  <a:pt x="1696382" y="477647"/>
                </a:moveTo>
                <a:lnTo>
                  <a:pt x="1651889" y="477647"/>
                </a:lnTo>
                <a:lnTo>
                  <a:pt x="1693545" y="512444"/>
                </a:lnTo>
                <a:lnTo>
                  <a:pt x="1733295" y="546480"/>
                </a:lnTo>
                <a:lnTo>
                  <a:pt x="1771269" y="579374"/>
                </a:lnTo>
                <a:lnTo>
                  <a:pt x="1824228" y="626110"/>
                </a:lnTo>
                <a:lnTo>
                  <a:pt x="1824228" y="625982"/>
                </a:lnTo>
                <a:lnTo>
                  <a:pt x="1866958" y="625982"/>
                </a:lnTo>
                <a:lnTo>
                  <a:pt x="1843278" y="604647"/>
                </a:lnTo>
                <a:lnTo>
                  <a:pt x="1790065" y="557783"/>
                </a:lnTo>
                <a:lnTo>
                  <a:pt x="1711833" y="490600"/>
                </a:lnTo>
                <a:lnTo>
                  <a:pt x="1696382" y="477647"/>
                </a:lnTo>
                <a:close/>
              </a:path>
              <a:path w="2009775" h="795655">
                <a:moveTo>
                  <a:pt x="176530" y="581151"/>
                </a:moveTo>
                <a:close/>
              </a:path>
              <a:path w="2009775" h="795655">
                <a:moveTo>
                  <a:pt x="228033" y="512444"/>
                </a:moveTo>
                <a:lnTo>
                  <a:pt x="227837" y="512699"/>
                </a:lnTo>
                <a:lnTo>
                  <a:pt x="228033" y="512444"/>
                </a:lnTo>
                <a:close/>
              </a:path>
              <a:path w="2009775" h="795655">
                <a:moveTo>
                  <a:pt x="253746" y="479043"/>
                </a:moveTo>
                <a:lnTo>
                  <a:pt x="253619" y="479170"/>
                </a:lnTo>
                <a:lnTo>
                  <a:pt x="253746" y="479043"/>
                </a:lnTo>
                <a:close/>
              </a:path>
              <a:path w="2009775" h="795655">
                <a:moveTo>
                  <a:pt x="1610179" y="406526"/>
                </a:moveTo>
                <a:lnTo>
                  <a:pt x="1564767" y="406526"/>
                </a:lnTo>
                <a:lnTo>
                  <a:pt x="1608963" y="442213"/>
                </a:lnTo>
                <a:lnTo>
                  <a:pt x="1651889" y="477774"/>
                </a:lnTo>
                <a:lnTo>
                  <a:pt x="1696382" y="477647"/>
                </a:lnTo>
                <a:lnTo>
                  <a:pt x="1670177" y="455675"/>
                </a:lnTo>
                <a:lnTo>
                  <a:pt x="1626997" y="420115"/>
                </a:lnTo>
                <a:lnTo>
                  <a:pt x="1610179" y="406526"/>
                </a:lnTo>
                <a:close/>
              </a:path>
              <a:path w="2009775" h="795655">
                <a:moveTo>
                  <a:pt x="279527" y="446150"/>
                </a:moveTo>
                <a:lnTo>
                  <a:pt x="279400" y="446277"/>
                </a:lnTo>
                <a:lnTo>
                  <a:pt x="279527" y="446150"/>
                </a:lnTo>
                <a:close/>
              </a:path>
              <a:path w="2009775" h="795655">
                <a:moveTo>
                  <a:pt x="305519" y="414019"/>
                </a:moveTo>
                <a:lnTo>
                  <a:pt x="305307" y="414274"/>
                </a:lnTo>
                <a:lnTo>
                  <a:pt x="305519" y="414019"/>
                </a:lnTo>
                <a:close/>
              </a:path>
              <a:path w="2009775" h="795655">
                <a:moveTo>
                  <a:pt x="1565691" y="370839"/>
                </a:moveTo>
                <a:lnTo>
                  <a:pt x="1519682" y="370839"/>
                </a:lnTo>
                <a:lnTo>
                  <a:pt x="1564894" y="406653"/>
                </a:lnTo>
                <a:lnTo>
                  <a:pt x="1610179" y="406526"/>
                </a:lnTo>
                <a:lnTo>
                  <a:pt x="1582674" y="384301"/>
                </a:lnTo>
                <a:lnTo>
                  <a:pt x="1565691" y="370839"/>
                </a:lnTo>
                <a:close/>
              </a:path>
              <a:path w="2009775" h="795655">
                <a:moveTo>
                  <a:pt x="331688" y="382650"/>
                </a:moveTo>
                <a:lnTo>
                  <a:pt x="331469" y="382904"/>
                </a:lnTo>
                <a:lnTo>
                  <a:pt x="331688" y="382650"/>
                </a:lnTo>
                <a:close/>
              </a:path>
              <a:path w="2009775" h="795655">
                <a:moveTo>
                  <a:pt x="1520705" y="335533"/>
                </a:moveTo>
                <a:lnTo>
                  <a:pt x="1473962" y="335533"/>
                </a:lnTo>
                <a:lnTo>
                  <a:pt x="1519809" y="370966"/>
                </a:lnTo>
                <a:lnTo>
                  <a:pt x="1519682" y="370839"/>
                </a:lnTo>
                <a:lnTo>
                  <a:pt x="1565691" y="370839"/>
                </a:lnTo>
                <a:lnTo>
                  <a:pt x="1537335" y="348361"/>
                </a:lnTo>
                <a:lnTo>
                  <a:pt x="1520705" y="335533"/>
                </a:lnTo>
                <a:close/>
              </a:path>
              <a:path w="2009775" h="795655">
                <a:moveTo>
                  <a:pt x="1475022" y="300608"/>
                </a:moveTo>
                <a:lnTo>
                  <a:pt x="1427607" y="300608"/>
                </a:lnTo>
                <a:lnTo>
                  <a:pt x="1474089" y="335661"/>
                </a:lnTo>
                <a:lnTo>
                  <a:pt x="1473962" y="335533"/>
                </a:lnTo>
                <a:lnTo>
                  <a:pt x="1520705" y="335533"/>
                </a:lnTo>
                <a:lnTo>
                  <a:pt x="1491234" y="312800"/>
                </a:lnTo>
                <a:lnTo>
                  <a:pt x="1475022" y="300608"/>
                </a:lnTo>
                <a:close/>
              </a:path>
              <a:path w="2009775" h="795655">
                <a:moveTo>
                  <a:pt x="384175" y="322579"/>
                </a:moveTo>
                <a:lnTo>
                  <a:pt x="383921" y="322833"/>
                </a:lnTo>
                <a:lnTo>
                  <a:pt x="384175" y="322579"/>
                </a:lnTo>
                <a:close/>
              </a:path>
              <a:path w="2009775" h="795655">
                <a:moveTo>
                  <a:pt x="1429483" y="266700"/>
                </a:moveTo>
                <a:lnTo>
                  <a:pt x="1380998" y="266700"/>
                </a:lnTo>
                <a:lnTo>
                  <a:pt x="1427734" y="300736"/>
                </a:lnTo>
                <a:lnTo>
                  <a:pt x="1427607" y="300608"/>
                </a:lnTo>
                <a:lnTo>
                  <a:pt x="1475022" y="300608"/>
                </a:lnTo>
                <a:lnTo>
                  <a:pt x="1444625" y="277749"/>
                </a:lnTo>
                <a:lnTo>
                  <a:pt x="1429483" y="266700"/>
                </a:lnTo>
                <a:close/>
              </a:path>
              <a:path w="2009775" h="795655">
                <a:moveTo>
                  <a:pt x="410591" y="294258"/>
                </a:moveTo>
                <a:lnTo>
                  <a:pt x="410337" y="294386"/>
                </a:lnTo>
                <a:lnTo>
                  <a:pt x="410472" y="294386"/>
                </a:lnTo>
                <a:lnTo>
                  <a:pt x="410591" y="294258"/>
                </a:lnTo>
                <a:close/>
              </a:path>
              <a:path w="2009775" h="795655">
                <a:moveTo>
                  <a:pt x="1338835" y="202564"/>
                </a:moveTo>
                <a:lnTo>
                  <a:pt x="1287907" y="202564"/>
                </a:lnTo>
                <a:lnTo>
                  <a:pt x="1334516" y="234061"/>
                </a:lnTo>
                <a:lnTo>
                  <a:pt x="1381125" y="266826"/>
                </a:lnTo>
                <a:lnTo>
                  <a:pt x="1429483" y="266700"/>
                </a:lnTo>
                <a:lnTo>
                  <a:pt x="1397635" y="243458"/>
                </a:lnTo>
                <a:lnTo>
                  <a:pt x="1350645" y="210565"/>
                </a:lnTo>
                <a:lnTo>
                  <a:pt x="1338835" y="202564"/>
                </a:lnTo>
                <a:close/>
              </a:path>
              <a:path w="2009775" h="795655">
                <a:moveTo>
                  <a:pt x="1334262" y="233933"/>
                </a:moveTo>
                <a:lnTo>
                  <a:pt x="1334442" y="234061"/>
                </a:lnTo>
                <a:lnTo>
                  <a:pt x="1334262" y="233933"/>
                </a:lnTo>
                <a:close/>
              </a:path>
              <a:path w="2009775" h="795655">
                <a:moveTo>
                  <a:pt x="491032" y="215137"/>
                </a:moveTo>
                <a:lnTo>
                  <a:pt x="490600" y="215518"/>
                </a:lnTo>
                <a:lnTo>
                  <a:pt x="491032" y="215137"/>
                </a:lnTo>
                <a:close/>
              </a:path>
              <a:path w="2009775" h="795655">
                <a:moveTo>
                  <a:pt x="1230129" y="132206"/>
                </a:moveTo>
                <a:lnTo>
                  <a:pt x="1174242" y="132206"/>
                </a:lnTo>
                <a:lnTo>
                  <a:pt x="1196721" y="145287"/>
                </a:lnTo>
                <a:lnTo>
                  <a:pt x="1242060" y="172974"/>
                </a:lnTo>
                <a:lnTo>
                  <a:pt x="1288034" y="202691"/>
                </a:lnTo>
                <a:lnTo>
                  <a:pt x="1287907" y="202564"/>
                </a:lnTo>
                <a:lnTo>
                  <a:pt x="1338835" y="202564"/>
                </a:lnTo>
                <a:lnTo>
                  <a:pt x="1303782" y="178815"/>
                </a:lnTo>
                <a:lnTo>
                  <a:pt x="1257173" y="148716"/>
                </a:lnTo>
                <a:lnTo>
                  <a:pt x="1230129" y="132206"/>
                </a:lnTo>
                <a:close/>
              </a:path>
              <a:path w="2009775" h="795655">
                <a:moveTo>
                  <a:pt x="517959" y="191388"/>
                </a:moveTo>
                <a:lnTo>
                  <a:pt x="517652" y="191642"/>
                </a:lnTo>
                <a:lnTo>
                  <a:pt x="517959" y="191388"/>
                </a:lnTo>
                <a:close/>
              </a:path>
              <a:path w="2009775" h="795655">
                <a:moveTo>
                  <a:pt x="1241806" y="172847"/>
                </a:moveTo>
                <a:lnTo>
                  <a:pt x="1242002" y="172974"/>
                </a:lnTo>
                <a:lnTo>
                  <a:pt x="1241806" y="172847"/>
                </a:lnTo>
                <a:close/>
              </a:path>
              <a:path w="2009775" h="795655">
                <a:moveTo>
                  <a:pt x="545328" y="168910"/>
                </a:moveTo>
                <a:lnTo>
                  <a:pt x="544830" y="169290"/>
                </a:lnTo>
                <a:lnTo>
                  <a:pt x="545328" y="168910"/>
                </a:lnTo>
                <a:close/>
              </a:path>
              <a:path w="2009775" h="795655">
                <a:moveTo>
                  <a:pt x="572769" y="147954"/>
                </a:moveTo>
                <a:lnTo>
                  <a:pt x="572262" y="148208"/>
                </a:lnTo>
                <a:lnTo>
                  <a:pt x="572437" y="148208"/>
                </a:lnTo>
                <a:lnTo>
                  <a:pt x="572769" y="147954"/>
                </a:lnTo>
                <a:close/>
              </a:path>
              <a:path w="2009775" h="795655">
                <a:moveTo>
                  <a:pt x="1196467" y="145161"/>
                </a:moveTo>
                <a:lnTo>
                  <a:pt x="1196675" y="145287"/>
                </a:lnTo>
                <a:lnTo>
                  <a:pt x="1196467" y="145161"/>
                </a:lnTo>
                <a:close/>
              </a:path>
              <a:path w="2009775" h="795655">
                <a:moveTo>
                  <a:pt x="1150546" y="86487"/>
                </a:moveTo>
                <a:lnTo>
                  <a:pt x="1087628" y="86487"/>
                </a:lnTo>
                <a:lnTo>
                  <a:pt x="1108964" y="97027"/>
                </a:lnTo>
                <a:lnTo>
                  <a:pt x="1130554" y="108076"/>
                </a:lnTo>
                <a:lnTo>
                  <a:pt x="1152271" y="119887"/>
                </a:lnTo>
                <a:lnTo>
                  <a:pt x="1174369" y="132333"/>
                </a:lnTo>
                <a:lnTo>
                  <a:pt x="1230129" y="132206"/>
                </a:lnTo>
                <a:lnTo>
                  <a:pt x="1211199" y="120650"/>
                </a:lnTo>
                <a:lnTo>
                  <a:pt x="1188466" y="107441"/>
                </a:lnTo>
                <a:lnTo>
                  <a:pt x="1165987" y="94868"/>
                </a:lnTo>
                <a:lnTo>
                  <a:pt x="1150546" y="86487"/>
                </a:lnTo>
                <a:close/>
              </a:path>
              <a:path w="2009775" h="795655">
                <a:moveTo>
                  <a:pt x="600406" y="128269"/>
                </a:moveTo>
                <a:lnTo>
                  <a:pt x="599821" y="128650"/>
                </a:lnTo>
                <a:lnTo>
                  <a:pt x="600406" y="128269"/>
                </a:lnTo>
                <a:close/>
              </a:path>
              <a:path w="2009775" h="795655">
                <a:moveTo>
                  <a:pt x="1152017" y="119761"/>
                </a:moveTo>
                <a:lnTo>
                  <a:pt x="1152242" y="119887"/>
                </a:lnTo>
                <a:lnTo>
                  <a:pt x="1152017" y="119761"/>
                </a:lnTo>
                <a:close/>
              </a:path>
              <a:path w="2009775" h="795655">
                <a:moveTo>
                  <a:pt x="628285" y="110236"/>
                </a:moveTo>
                <a:lnTo>
                  <a:pt x="628142" y="110236"/>
                </a:lnTo>
                <a:lnTo>
                  <a:pt x="627634" y="110616"/>
                </a:lnTo>
                <a:lnTo>
                  <a:pt x="628285" y="110236"/>
                </a:lnTo>
                <a:close/>
              </a:path>
              <a:path w="2009775" h="795655">
                <a:moveTo>
                  <a:pt x="1130300" y="107950"/>
                </a:moveTo>
                <a:lnTo>
                  <a:pt x="1130533" y="108076"/>
                </a:lnTo>
                <a:lnTo>
                  <a:pt x="1130300" y="107950"/>
                </a:lnTo>
                <a:close/>
              </a:path>
              <a:path w="2009775" h="795655">
                <a:moveTo>
                  <a:pt x="656082" y="93979"/>
                </a:moveTo>
                <a:lnTo>
                  <a:pt x="655574" y="94233"/>
                </a:lnTo>
                <a:lnTo>
                  <a:pt x="656082" y="93979"/>
                </a:lnTo>
                <a:close/>
              </a:path>
              <a:path w="2009775" h="795655">
                <a:moveTo>
                  <a:pt x="1098183" y="59943"/>
                </a:moveTo>
                <a:lnTo>
                  <a:pt x="1026668" y="59943"/>
                </a:lnTo>
                <a:lnTo>
                  <a:pt x="1046861" y="68199"/>
                </a:lnTo>
                <a:lnTo>
                  <a:pt x="1067181" y="76962"/>
                </a:lnTo>
                <a:lnTo>
                  <a:pt x="1087882" y="86613"/>
                </a:lnTo>
                <a:lnTo>
                  <a:pt x="1087628" y="86487"/>
                </a:lnTo>
                <a:lnTo>
                  <a:pt x="1150546" y="86487"/>
                </a:lnTo>
                <a:lnTo>
                  <a:pt x="1143762" y="82803"/>
                </a:lnTo>
                <a:lnTo>
                  <a:pt x="1121791" y="71500"/>
                </a:lnTo>
                <a:lnTo>
                  <a:pt x="1100074" y="60832"/>
                </a:lnTo>
                <a:lnTo>
                  <a:pt x="1098183" y="59943"/>
                </a:lnTo>
                <a:close/>
              </a:path>
              <a:path w="2009775" h="795655">
                <a:moveTo>
                  <a:pt x="684403" y="79248"/>
                </a:moveTo>
                <a:lnTo>
                  <a:pt x="683768" y="79501"/>
                </a:lnTo>
                <a:lnTo>
                  <a:pt x="683914" y="79501"/>
                </a:lnTo>
                <a:lnTo>
                  <a:pt x="684403" y="79248"/>
                </a:lnTo>
                <a:close/>
              </a:path>
              <a:path w="2009775" h="795655">
                <a:moveTo>
                  <a:pt x="1066800" y="76835"/>
                </a:moveTo>
                <a:lnTo>
                  <a:pt x="1067073" y="76962"/>
                </a:lnTo>
                <a:lnTo>
                  <a:pt x="1066800" y="76835"/>
                </a:lnTo>
                <a:close/>
              </a:path>
              <a:path w="2009775" h="795655">
                <a:moveTo>
                  <a:pt x="1046480" y="68072"/>
                </a:moveTo>
                <a:lnTo>
                  <a:pt x="1046775" y="68199"/>
                </a:lnTo>
                <a:lnTo>
                  <a:pt x="1046480" y="68072"/>
                </a:lnTo>
                <a:close/>
              </a:path>
              <a:path w="2009775" h="795655">
                <a:moveTo>
                  <a:pt x="713071" y="66166"/>
                </a:moveTo>
                <a:lnTo>
                  <a:pt x="712851" y="66166"/>
                </a:lnTo>
                <a:lnTo>
                  <a:pt x="712088" y="66548"/>
                </a:lnTo>
                <a:lnTo>
                  <a:pt x="713071" y="66166"/>
                </a:lnTo>
                <a:close/>
              </a:path>
              <a:path w="2009775" h="795655">
                <a:moveTo>
                  <a:pt x="1007110" y="52704"/>
                </a:moveTo>
                <a:lnTo>
                  <a:pt x="1026922" y="60070"/>
                </a:lnTo>
                <a:lnTo>
                  <a:pt x="1026668" y="59943"/>
                </a:lnTo>
                <a:lnTo>
                  <a:pt x="1098183" y="59943"/>
                </a:lnTo>
                <a:lnTo>
                  <a:pt x="1083059" y="52831"/>
                </a:lnTo>
                <a:lnTo>
                  <a:pt x="1007618" y="52831"/>
                </a:lnTo>
                <a:lnTo>
                  <a:pt x="1007110" y="52704"/>
                </a:lnTo>
                <a:close/>
              </a:path>
              <a:path w="2009775" h="795655">
                <a:moveTo>
                  <a:pt x="741449" y="55158"/>
                </a:moveTo>
                <a:lnTo>
                  <a:pt x="740791" y="55372"/>
                </a:lnTo>
                <a:lnTo>
                  <a:pt x="741449" y="55158"/>
                </a:lnTo>
                <a:close/>
              </a:path>
              <a:path w="2009775" h="795655">
                <a:moveTo>
                  <a:pt x="988313" y="46354"/>
                </a:moveTo>
                <a:lnTo>
                  <a:pt x="1007618" y="52831"/>
                </a:lnTo>
                <a:lnTo>
                  <a:pt x="1083059" y="52831"/>
                </a:lnTo>
                <a:lnTo>
                  <a:pt x="1078738" y="50800"/>
                </a:lnTo>
                <a:lnTo>
                  <a:pt x="1068703" y="46481"/>
                </a:lnTo>
                <a:lnTo>
                  <a:pt x="988822" y="46481"/>
                </a:lnTo>
                <a:lnTo>
                  <a:pt x="988313" y="46354"/>
                </a:lnTo>
                <a:close/>
              </a:path>
              <a:path w="2009775" h="795655">
                <a:moveTo>
                  <a:pt x="952119" y="36449"/>
                </a:moveTo>
                <a:lnTo>
                  <a:pt x="970534" y="41148"/>
                </a:lnTo>
                <a:lnTo>
                  <a:pt x="988822" y="46481"/>
                </a:lnTo>
                <a:lnTo>
                  <a:pt x="1068703" y="46481"/>
                </a:lnTo>
                <a:lnTo>
                  <a:pt x="1057783" y="41782"/>
                </a:lnTo>
                <a:lnTo>
                  <a:pt x="1045002" y="36575"/>
                </a:lnTo>
                <a:lnTo>
                  <a:pt x="952754" y="36575"/>
                </a:lnTo>
                <a:lnTo>
                  <a:pt x="952119" y="36449"/>
                </a:lnTo>
                <a:close/>
              </a:path>
              <a:path w="2009775" h="795655">
                <a:moveTo>
                  <a:pt x="770494" y="45724"/>
                </a:moveTo>
                <a:lnTo>
                  <a:pt x="769493" y="45974"/>
                </a:lnTo>
                <a:lnTo>
                  <a:pt x="769726" y="45974"/>
                </a:lnTo>
                <a:lnTo>
                  <a:pt x="770494" y="45724"/>
                </a:lnTo>
                <a:close/>
              </a:path>
              <a:path w="2009775" h="795655">
                <a:moveTo>
                  <a:pt x="970026" y="41020"/>
                </a:moveTo>
                <a:lnTo>
                  <a:pt x="970463" y="41148"/>
                </a:lnTo>
                <a:lnTo>
                  <a:pt x="970026" y="41020"/>
                </a:lnTo>
                <a:close/>
              </a:path>
              <a:path w="2009775" h="795655">
                <a:moveTo>
                  <a:pt x="800052" y="38480"/>
                </a:moveTo>
                <a:lnTo>
                  <a:pt x="799592" y="38480"/>
                </a:lnTo>
                <a:lnTo>
                  <a:pt x="798703" y="38735"/>
                </a:lnTo>
                <a:lnTo>
                  <a:pt x="800052" y="38480"/>
                </a:lnTo>
                <a:close/>
              </a:path>
              <a:path w="2009775" h="795655">
                <a:moveTo>
                  <a:pt x="1036199" y="33019"/>
                </a:moveTo>
                <a:lnTo>
                  <a:pt x="934974" y="33019"/>
                </a:lnTo>
                <a:lnTo>
                  <a:pt x="935736" y="33147"/>
                </a:lnTo>
                <a:lnTo>
                  <a:pt x="952754" y="36575"/>
                </a:lnTo>
                <a:lnTo>
                  <a:pt x="1045002" y="36575"/>
                </a:lnTo>
                <a:lnTo>
                  <a:pt x="1037209" y="33400"/>
                </a:lnTo>
                <a:lnTo>
                  <a:pt x="1036199" y="33019"/>
                </a:lnTo>
                <a:close/>
              </a:path>
              <a:path w="2009775" h="795655">
                <a:moveTo>
                  <a:pt x="830307" y="33019"/>
                </a:moveTo>
                <a:lnTo>
                  <a:pt x="829056" y="33019"/>
                </a:lnTo>
                <a:lnTo>
                  <a:pt x="828040" y="33274"/>
                </a:lnTo>
                <a:lnTo>
                  <a:pt x="830307" y="33019"/>
                </a:lnTo>
                <a:close/>
              </a:path>
              <a:path w="2009775" h="795655">
                <a:moveTo>
                  <a:pt x="935246" y="33074"/>
                </a:moveTo>
                <a:lnTo>
                  <a:pt x="935609" y="33147"/>
                </a:lnTo>
                <a:lnTo>
                  <a:pt x="935246" y="33074"/>
                </a:lnTo>
                <a:close/>
              </a:path>
              <a:path w="2009775" h="795655">
                <a:moveTo>
                  <a:pt x="1024420" y="28575"/>
                </a:moveTo>
                <a:lnTo>
                  <a:pt x="888746" y="28575"/>
                </a:lnTo>
                <a:lnTo>
                  <a:pt x="888299" y="28593"/>
                </a:lnTo>
                <a:lnTo>
                  <a:pt x="903605" y="29082"/>
                </a:lnTo>
                <a:lnTo>
                  <a:pt x="902716" y="29082"/>
                </a:lnTo>
                <a:lnTo>
                  <a:pt x="919226" y="30606"/>
                </a:lnTo>
                <a:lnTo>
                  <a:pt x="918591" y="30606"/>
                </a:lnTo>
                <a:lnTo>
                  <a:pt x="935246" y="33074"/>
                </a:lnTo>
                <a:lnTo>
                  <a:pt x="934974" y="33019"/>
                </a:lnTo>
                <a:lnTo>
                  <a:pt x="1036199" y="33019"/>
                </a:lnTo>
                <a:lnTo>
                  <a:pt x="1024420" y="28575"/>
                </a:lnTo>
                <a:close/>
              </a:path>
              <a:path w="2009775" h="795655">
                <a:moveTo>
                  <a:pt x="888746" y="28575"/>
                </a:moveTo>
                <a:lnTo>
                  <a:pt x="887730" y="28575"/>
                </a:lnTo>
                <a:lnTo>
                  <a:pt x="888299" y="28593"/>
                </a:lnTo>
                <a:lnTo>
                  <a:pt x="888746" y="285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43932" y="2704922"/>
            <a:ext cx="53143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And</a:t>
            </a:r>
            <a:r>
              <a:rPr spc="-25" dirty="0"/>
              <a:t> </a:t>
            </a:r>
            <a:r>
              <a:rPr dirty="0"/>
              <a:t>we</a:t>
            </a:r>
            <a:r>
              <a:rPr spc="-25" dirty="0"/>
              <a:t> </a:t>
            </a:r>
            <a:r>
              <a:rPr dirty="0"/>
              <a:t>need</a:t>
            </a:r>
            <a:r>
              <a:rPr spc="-30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dirty="0"/>
              <a:t>create</a:t>
            </a:r>
            <a:r>
              <a:rPr spc="-5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tree</a:t>
            </a:r>
            <a:r>
              <a:rPr spc="-20" dirty="0"/>
              <a:t> </a:t>
            </a:r>
            <a:r>
              <a:rPr dirty="0"/>
              <a:t>with</a:t>
            </a:r>
            <a:r>
              <a:rPr spc="-35" dirty="0"/>
              <a:t> </a:t>
            </a:r>
            <a:r>
              <a:rPr b="1" spc="-10" dirty="0">
                <a:latin typeface="Calibri"/>
                <a:cs typeface="Calibri"/>
              </a:rPr>
              <a:t>Gender</a:t>
            </a:r>
            <a:r>
              <a:rPr spc="-10" dirty="0"/>
              <a:t>, </a:t>
            </a:r>
            <a:r>
              <a:rPr b="1" dirty="0">
                <a:latin typeface="Calibri"/>
                <a:cs typeface="Calibri"/>
              </a:rPr>
              <a:t>Weight</a:t>
            </a:r>
            <a:r>
              <a:rPr dirty="0"/>
              <a:t>,</a:t>
            </a:r>
            <a:r>
              <a:rPr spc="-65" dirty="0"/>
              <a:t> </a:t>
            </a:r>
            <a:r>
              <a:rPr dirty="0"/>
              <a:t>and</a:t>
            </a:r>
            <a:r>
              <a:rPr spc="-65" dirty="0"/>
              <a:t> </a:t>
            </a:r>
            <a:r>
              <a:rPr b="1" dirty="0">
                <a:latin typeface="Calibri"/>
                <a:cs typeface="Calibri"/>
              </a:rPr>
              <a:t>Region</a:t>
            </a:r>
            <a:r>
              <a:rPr b="1" spc="-70" dirty="0">
                <a:latin typeface="Calibri"/>
                <a:cs typeface="Calibri"/>
              </a:rPr>
              <a:t> </a:t>
            </a:r>
            <a:r>
              <a:rPr dirty="0"/>
              <a:t>as</a:t>
            </a:r>
            <a:r>
              <a:rPr spc="-75" dirty="0"/>
              <a:t> </a:t>
            </a:r>
            <a:r>
              <a:rPr dirty="0"/>
              <a:t>features</a:t>
            </a:r>
            <a:r>
              <a:rPr spc="-45" dirty="0"/>
              <a:t> </a:t>
            </a:r>
            <a:r>
              <a:rPr spc="-25" dirty="0"/>
              <a:t>for </a:t>
            </a:r>
            <a:r>
              <a:rPr b="1" dirty="0">
                <a:latin typeface="Calibri"/>
                <a:cs typeface="Calibri"/>
              </a:rPr>
              <a:t>prediction</a:t>
            </a:r>
            <a:r>
              <a:rPr b="1" spc="-40" dirty="0">
                <a:latin typeface="Calibri"/>
                <a:cs typeface="Calibri"/>
              </a:rPr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b="1" spc="-10" dirty="0">
                <a:latin typeface="Calibri"/>
                <a:cs typeface="Calibri"/>
              </a:rPr>
              <a:t>Height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78536" y="1708404"/>
          <a:ext cx="3602990" cy="4726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8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7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762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762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762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762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762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762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762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7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4327259" y="828148"/>
            <a:ext cx="6418580" cy="5203825"/>
            <a:chOff x="4327259" y="828148"/>
            <a:chExt cx="6418580" cy="5203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615" y="828148"/>
              <a:ext cx="3886720" cy="52032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400" y="1812036"/>
              <a:ext cx="2107692" cy="34122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27259" y="3106634"/>
              <a:ext cx="2575560" cy="1405255"/>
            </a:xfrm>
            <a:custGeom>
              <a:avLst/>
              <a:gdLst/>
              <a:ahLst/>
              <a:cxnLst/>
              <a:rect l="l" t="t" r="r" b="b"/>
              <a:pathLst>
                <a:path w="2575559" h="1405254">
                  <a:moveTo>
                    <a:pt x="1872771" y="0"/>
                  </a:moveTo>
                  <a:lnTo>
                    <a:pt x="1872771" y="438969"/>
                  </a:lnTo>
                  <a:lnTo>
                    <a:pt x="1383866" y="527860"/>
                  </a:lnTo>
                  <a:lnTo>
                    <a:pt x="761910" y="517983"/>
                  </a:lnTo>
                  <a:lnTo>
                    <a:pt x="227192" y="468599"/>
                  </a:lnTo>
                  <a:lnTo>
                    <a:pt x="0" y="438969"/>
                  </a:lnTo>
                  <a:lnTo>
                    <a:pt x="169582" y="556896"/>
                  </a:lnTo>
                  <a:lnTo>
                    <a:pt x="608283" y="809532"/>
                  </a:lnTo>
                  <a:lnTo>
                    <a:pt x="1211036" y="1045158"/>
                  </a:lnTo>
                  <a:lnTo>
                    <a:pt x="1872771" y="1112055"/>
                  </a:lnTo>
                  <a:lnTo>
                    <a:pt x="1872771" y="1404702"/>
                  </a:lnTo>
                  <a:lnTo>
                    <a:pt x="2575063" y="702351"/>
                  </a:lnTo>
                  <a:lnTo>
                    <a:pt x="18727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88895" y="563118"/>
            <a:ext cx="54400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Gradient</a:t>
            </a:r>
            <a:r>
              <a:rPr sz="3200" spc="-80" dirty="0"/>
              <a:t> </a:t>
            </a:r>
            <a:r>
              <a:rPr sz="3200" dirty="0"/>
              <a:t>Boosting</a:t>
            </a:r>
            <a:r>
              <a:rPr sz="3200" spc="-85" dirty="0"/>
              <a:t> </a:t>
            </a:r>
            <a:r>
              <a:rPr sz="3200" dirty="0"/>
              <a:t>for</a:t>
            </a:r>
            <a:r>
              <a:rPr sz="3200" spc="-80" dirty="0"/>
              <a:t> </a:t>
            </a:r>
            <a:r>
              <a:rPr sz="3200" spc="-10" dirty="0"/>
              <a:t>Regression</a:t>
            </a:r>
            <a:endParaRPr sz="3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77113" y="1707642"/>
          <a:ext cx="3604260" cy="4662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9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825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4" name="object 4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412997" y="778255"/>
            <a:ext cx="1244600" cy="142875"/>
          </a:xfrm>
          <a:custGeom>
            <a:avLst/>
            <a:gdLst/>
            <a:ahLst/>
            <a:cxnLst/>
            <a:rect l="l" t="t" r="r" b="b"/>
            <a:pathLst>
              <a:path w="1244600" h="142875">
                <a:moveTo>
                  <a:pt x="142875" y="0"/>
                </a:moveTo>
                <a:lnTo>
                  <a:pt x="0" y="71374"/>
                </a:lnTo>
                <a:lnTo>
                  <a:pt x="142875" y="142875"/>
                </a:lnTo>
                <a:lnTo>
                  <a:pt x="97195" y="85725"/>
                </a:lnTo>
                <a:lnTo>
                  <a:pt x="85725" y="85725"/>
                </a:lnTo>
                <a:lnTo>
                  <a:pt x="85725" y="57150"/>
                </a:lnTo>
                <a:lnTo>
                  <a:pt x="97115" y="57148"/>
                </a:lnTo>
                <a:lnTo>
                  <a:pt x="142875" y="0"/>
                </a:lnTo>
                <a:close/>
              </a:path>
              <a:path w="1244600" h="142875">
                <a:moveTo>
                  <a:pt x="85725" y="71374"/>
                </a:moveTo>
                <a:lnTo>
                  <a:pt x="85725" y="85725"/>
                </a:lnTo>
                <a:lnTo>
                  <a:pt x="97194" y="85723"/>
                </a:lnTo>
                <a:lnTo>
                  <a:pt x="85725" y="71374"/>
                </a:lnTo>
                <a:close/>
              </a:path>
              <a:path w="1244600" h="142875">
                <a:moveTo>
                  <a:pt x="97194" y="85723"/>
                </a:moveTo>
                <a:lnTo>
                  <a:pt x="85725" y="85725"/>
                </a:lnTo>
                <a:lnTo>
                  <a:pt x="97195" y="85725"/>
                </a:lnTo>
                <a:close/>
              </a:path>
              <a:path w="1244600" h="142875">
                <a:moveTo>
                  <a:pt x="1244346" y="57023"/>
                </a:moveTo>
                <a:lnTo>
                  <a:pt x="97114" y="57150"/>
                </a:lnTo>
                <a:lnTo>
                  <a:pt x="85725" y="71374"/>
                </a:lnTo>
                <a:lnTo>
                  <a:pt x="97194" y="85723"/>
                </a:lnTo>
                <a:lnTo>
                  <a:pt x="1244346" y="85598"/>
                </a:lnTo>
                <a:lnTo>
                  <a:pt x="1244346" y="57023"/>
                </a:lnTo>
                <a:close/>
              </a:path>
              <a:path w="1244600" h="142875">
                <a:moveTo>
                  <a:pt x="97115" y="57148"/>
                </a:moveTo>
                <a:lnTo>
                  <a:pt x="85725" y="57150"/>
                </a:lnTo>
                <a:lnTo>
                  <a:pt x="85725" y="71374"/>
                </a:lnTo>
                <a:lnTo>
                  <a:pt x="97115" y="571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58639" y="564261"/>
            <a:ext cx="93789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Leaf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77113" y="1707642"/>
          <a:ext cx="3596640" cy="4662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9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825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4082541" y="1720342"/>
            <a:ext cx="0" cy="4678680"/>
          </a:xfrm>
          <a:custGeom>
            <a:avLst/>
            <a:gdLst/>
            <a:ahLst/>
            <a:cxnLst/>
            <a:rect l="l" t="t" r="r" b="b"/>
            <a:pathLst>
              <a:path h="4678680">
                <a:moveTo>
                  <a:pt x="0" y="0"/>
                </a:moveTo>
                <a:lnTo>
                  <a:pt x="0" y="46786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5" name="object 5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412997" y="778255"/>
            <a:ext cx="1244600" cy="142875"/>
          </a:xfrm>
          <a:custGeom>
            <a:avLst/>
            <a:gdLst/>
            <a:ahLst/>
            <a:cxnLst/>
            <a:rect l="l" t="t" r="r" b="b"/>
            <a:pathLst>
              <a:path w="1244600" h="142875">
                <a:moveTo>
                  <a:pt x="142875" y="0"/>
                </a:moveTo>
                <a:lnTo>
                  <a:pt x="0" y="71374"/>
                </a:lnTo>
                <a:lnTo>
                  <a:pt x="142875" y="142875"/>
                </a:lnTo>
                <a:lnTo>
                  <a:pt x="97195" y="85725"/>
                </a:lnTo>
                <a:lnTo>
                  <a:pt x="85725" y="85725"/>
                </a:lnTo>
                <a:lnTo>
                  <a:pt x="85725" y="57150"/>
                </a:lnTo>
                <a:lnTo>
                  <a:pt x="97115" y="57148"/>
                </a:lnTo>
                <a:lnTo>
                  <a:pt x="142875" y="0"/>
                </a:lnTo>
                <a:close/>
              </a:path>
              <a:path w="1244600" h="142875">
                <a:moveTo>
                  <a:pt x="85725" y="71374"/>
                </a:moveTo>
                <a:lnTo>
                  <a:pt x="85725" y="85725"/>
                </a:lnTo>
                <a:lnTo>
                  <a:pt x="97194" y="85723"/>
                </a:lnTo>
                <a:lnTo>
                  <a:pt x="85725" y="71374"/>
                </a:lnTo>
                <a:close/>
              </a:path>
              <a:path w="1244600" h="142875">
                <a:moveTo>
                  <a:pt x="97194" y="85723"/>
                </a:moveTo>
                <a:lnTo>
                  <a:pt x="85725" y="85725"/>
                </a:lnTo>
                <a:lnTo>
                  <a:pt x="97195" y="85725"/>
                </a:lnTo>
                <a:close/>
              </a:path>
              <a:path w="1244600" h="142875">
                <a:moveTo>
                  <a:pt x="1244346" y="57023"/>
                </a:moveTo>
                <a:lnTo>
                  <a:pt x="97114" y="57150"/>
                </a:lnTo>
                <a:lnTo>
                  <a:pt x="85725" y="71374"/>
                </a:lnTo>
                <a:lnTo>
                  <a:pt x="97194" y="85723"/>
                </a:lnTo>
                <a:lnTo>
                  <a:pt x="1244346" y="85598"/>
                </a:lnTo>
                <a:lnTo>
                  <a:pt x="1244346" y="57023"/>
                </a:lnTo>
                <a:close/>
              </a:path>
              <a:path w="1244600" h="142875">
                <a:moveTo>
                  <a:pt x="97115" y="57148"/>
                </a:moveTo>
                <a:lnTo>
                  <a:pt x="85725" y="57150"/>
                </a:lnTo>
                <a:lnTo>
                  <a:pt x="85725" y="71374"/>
                </a:lnTo>
                <a:lnTo>
                  <a:pt x="97115" y="571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58639" y="564261"/>
            <a:ext cx="93789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Leaf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68721" y="2084577"/>
            <a:ext cx="318897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first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step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to </a:t>
            </a:r>
            <a:r>
              <a:rPr sz="2800" dirty="0">
                <a:latin typeface="Calibri"/>
                <a:cs typeface="Calibri"/>
              </a:rPr>
              <a:t>initiate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leaf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using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Height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22141" y="1050036"/>
            <a:ext cx="1809750" cy="2880360"/>
          </a:xfrm>
          <a:custGeom>
            <a:avLst/>
            <a:gdLst/>
            <a:ahLst/>
            <a:cxnLst/>
            <a:rect l="l" t="t" r="r" b="b"/>
            <a:pathLst>
              <a:path w="1809750" h="2880360">
                <a:moveTo>
                  <a:pt x="1258161" y="2495168"/>
                </a:moveTo>
                <a:lnTo>
                  <a:pt x="1223518" y="2495168"/>
                </a:lnTo>
                <a:lnTo>
                  <a:pt x="1137158" y="2617470"/>
                </a:lnTo>
                <a:lnTo>
                  <a:pt x="1048766" y="2740406"/>
                </a:lnTo>
                <a:lnTo>
                  <a:pt x="959612" y="2863596"/>
                </a:lnTo>
                <a:lnTo>
                  <a:pt x="982726" y="2880360"/>
                </a:lnTo>
                <a:lnTo>
                  <a:pt x="1160399" y="2634107"/>
                </a:lnTo>
                <a:lnTo>
                  <a:pt x="1246886" y="2511552"/>
                </a:lnTo>
                <a:lnTo>
                  <a:pt x="1258161" y="2495168"/>
                </a:lnTo>
                <a:close/>
              </a:path>
              <a:path w="1809750" h="2880360">
                <a:moveTo>
                  <a:pt x="1654342" y="1845055"/>
                </a:moveTo>
                <a:lnTo>
                  <a:pt x="1622679" y="1845055"/>
                </a:lnTo>
                <a:lnTo>
                  <a:pt x="1593977" y="1902078"/>
                </a:lnTo>
                <a:lnTo>
                  <a:pt x="1563370" y="1959483"/>
                </a:lnTo>
                <a:lnTo>
                  <a:pt x="1531112" y="2017394"/>
                </a:lnTo>
                <a:lnTo>
                  <a:pt x="1497203" y="2075814"/>
                </a:lnTo>
                <a:lnTo>
                  <a:pt x="1461770" y="2134616"/>
                </a:lnTo>
                <a:lnTo>
                  <a:pt x="1386713" y="2253615"/>
                </a:lnTo>
                <a:lnTo>
                  <a:pt x="1306957" y="2373884"/>
                </a:lnTo>
                <a:lnTo>
                  <a:pt x="1223391" y="2495296"/>
                </a:lnTo>
                <a:lnTo>
                  <a:pt x="1223518" y="2495168"/>
                </a:lnTo>
                <a:lnTo>
                  <a:pt x="1258161" y="2495168"/>
                </a:lnTo>
                <a:lnTo>
                  <a:pt x="1330706" y="2389759"/>
                </a:lnTo>
                <a:lnTo>
                  <a:pt x="1410716" y="2268981"/>
                </a:lnTo>
                <a:lnTo>
                  <a:pt x="1486154" y="2149475"/>
                </a:lnTo>
                <a:lnTo>
                  <a:pt x="1521968" y="2090165"/>
                </a:lnTo>
                <a:lnTo>
                  <a:pt x="1556004" y="2031364"/>
                </a:lnTo>
                <a:lnTo>
                  <a:pt x="1588516" y="1972944"/>
                </a:lnTo>
                <a:lnTo>
                  <a:pt x="1619377" y="1915160"/>
                </a:lnTo>
                <a:lnTo>
                  <a:pt x="1648333" y="1857755"/>
                </a:lnTo>
                <a:lnTo>
                  <a:pt x="1654342" y="1845055"/>
                </a:lnTo>
                <a:close/>
              </a:path>
              <a:path w="1809750" h="2880360">
                <a:moveTo>
                  <a:pt x="1307084" y="2373629"/>
                </a:moveTo>
                <a:lnTo>
                  <a:pt x="1306909" y="2373884"/>
                </a:lnTo>
                <a:lnTo>
                  <a:pt x="1307084" y="2373629"/>
                </a:lnTo>
                <a:close/>
              </a:path>
              <a:path w="1809750" h="2880360">
                <a:moveTo>
                  <a:pt x="1386840" y="2253361"/>
                </a:moveTo>
                <a:lnTo>
                  <a:pt x="1386671" y="2253615"/>
                </a:lnTo>
                <a:lnTo>
                  <a:pt x="1386840" y="2253361"/>
                </a:lnTo>
                <a:close/>
              </a:path>
              <a:path w="1809750" h="2880360">
                <a:moveTo>
                  <a:pt x="1461897" y="2134362"/>
                </a:moveTo>
                <a:lnTo>
                  <a:pt x="1461736" y="2134616"/>
                </a:lnTo>
                <a:lnTo>
                  <a:pt x="1461897" y="2134362"/>
                </a:lnTo>
                <a:close/>
              </a:path>
              <a:path w="1809750" h="2880360">
                <a:moveTo>
                  <a:pt x="1497330" y="2075561"/>
                </a:moveTo>
                <a:lnTo>
                  <a:pt x="1497177" y="2075814"/>
                </a:lnTo>
                <a:lnTo>
                  <a:pt x="1497330" y="2075561"/>
                </a:lnTo>
                <a:close/>
              </a:path>
              <a:path w="1809750" h="2880360">
                <a:moveTo>
                  <a:pt x="1531239" y="2017140"/>
                </a:moveTo>
                <a:lnTo>
                  <a:pt x="1531091" y="2017394"/>
                </a:lnTo>
                <a:lnTo>
                  <a:pt x="1531239" y="2017140"/>
                </a:lnTo>
                <a:close/>
              </a:path>
              <a:path w="1809750" h="2880360">
                <a:moveTo>
                  <a:pt x="1789831" y="1466088"/>
                </a:moveTo>
                <a:lnTo>
                  <a:pt x="1760855" y="1466088"/>
                </a:lnTo>
                <a:lnTo>
                  <a:pt x="1748409" y="1518539"/>
                </a:lnTo>
                <a:lnTo>
                  <a:pt x="1733423" y="1571116"/>
                </a:lnTo>
                <a:lnTo>
                  <a:pt x="1716024" y="1624584"/>
                </a:lnTo>
                <a:lnTo>
                  <a:pt x="1696085" y="1678686"/>
                </a:lnTo>
                <a:lnTo>
                  <a:pt x="1673733" y="1733550"/>
                </a:lnTo>
                <a:lnTo>
                  <a:pt x="1649222" y="1789176"/>
                </a:lnTo>
                <a:lnTo>
                  <a:pt x="1622565" y="1845280"/>
                </a:lnTo>
                <a:lnTo>
                  <a:pt x="1622679" y="1845055"/>
                </a:lnTo>
                <a:lnTo>
                  <a:pt x="1654342" y="1845055"/>
                </a:lnTo>
                <a:lnTo>
                  <a:pt x="1675257" y="1800860"/>
                </a:lnTo>
                <a:lnTo>
                  <a:pt x="1700149" y="1744599"/>
                </a:lnTo>
                <a:lnTo>
                  <a:pt x="1722755" y="1688846"/>
                </a:lnTo>
                <a:lnTo>
                  <a:pt x="1743075" y="1633601"/>
                </a:lnTo>
                <a:lnTo>
                  <a:pt x="1760855" y="1579244"/>
                </a:lnTo>
                <a:lnTo>
                  <a:pt x="1776095" y="1525397"/>
                </a:lnTo>
                <a:lnTo>
                  <a:pt x="1788668" y="1472311"/>
                </a:lnTo>
                <a:lnTo>
                  <a:pt x="1789831" y="1466088"/>
                </a:lnTo>
                <a:close/>
              </a:path>
              <a:path w="1809750" h="2880360">
                <a:moveTo>
                  <a:pt x="1649349" y="1788794"/>
                </a:moveTo>
                <a:lnTo>
                  <a:pt x="1649168" y="1789176"/>
                </a:lnTo>
                <a:lnTo>
                  <a:pt x="1649349" y="1788794"/>
                </a:lnTo>
                <a:close/>
              </a:path>
              <a:path w="1809750" h="2880360">
                <a:moveTo>
                  <a:pt x="1673860" y="1733168"/>
                </a:moveTo>
                <a:lnTo>
                  <a:pt x="1673692" y="1733550"/>
                </a:lnTo>
                <a:lnTo>
                  <a:pt x="1673860" y="1733168"/>
                </a:lnTo>
                <a:close/>
              </a:path>
              <a:path w="1809750" h="2880360">
                <a:moveTo>
                  <a:pt x="1696212" y="1678304"/>
                </a:moveTo>
                <a:lnTo>
                  <a:pt x="1696056" y="1678686"/>
                </a:lnTo>
                <a:lnTo>
                  <a:pt x="1696212" y="1678304"/>
                </a:lnTo>
                <a:close/>
              </a:path>
              <a:path w="1809750" h="2880360">
                <a:moveTo>
                  <a:pt x="1716151" y="1624076"/>
                </a:moveTo>
                <a:lnTo>
                  <a:pt x="1715964" y="1624584"/>
                </a:lnTo>
                <a:lnTo>
                  <a:pt x="1716151" y="1624076"/>
                </a:lnTo>
                <a:close/>
              </a:path>
              <a:path w="1809750" h="2880360">
                <a:moveTo>
                  <a:pt x="1733550" y="1570609"/>
                </a:moveTo>
                <a:lnTo>
                  <a:pt x="1733385" y="1571116"/>
                </a:lnTo>
                <a:lnTo>
                  <a:pt x="1733550" y="1570609"/>
                </a:lnTo>
                <a:close/>
              </a:path>
              <a:path w="1809750" h="2880360">
                <a:moveTo>
                  <a:pt x="1748536" y="1517903"/>
                </a:moveTo>
                <a:lnTo>
                  <a:pt x="1748355" y="1518539"/>
                </a:lnTo>
                <a:lnTo>
                  <a:pt x="1748536" y="1517903"/>
                </a:lnTo>
                <a:close/>
              </a:path>
              <a:path w="1809750" h="2880360">
                <a:moveTo>
                  <a:pt x="1799091" y="1415034"/>
                </a:moveTo>
                <a:lnTo>
                  <a:pt x="1770253" y="1415034"/>
                </a:lnTo>
                <a:lnTo>
                  <a:pt x="1770126" y="1415796"/>
                </a:lnTo>
                <a:lnTo>
                  <a:pt x="1760601" y="1466723"/>
                </a:lnTo>
                <a:lnTo>
                  <a:pt x="1760855" y="1466088"/>
                </a:lnTo>
                <a:lnTo>
                  <a:pt x="1789831" y="1466088"/>
                </a:lnTo>
                <a:lnTo>
                  <a:pt x="1798447" y="1419987"/>
                </a:lnTo>
                <a:lnTo>
                  <a:pt x="1799091" y="1415034"/>
                </a:lnTo>
                <a:close/>
              </a:path>
              <a:path w="1809750" h="2880360">
                <a:moveTo>
                  <a:pt x="1770163" y="1415514"/>
                </a:moveTo>
                <a:lnTo>
                  <a:pt x="1770110" y="1415796"/>
                </a:lnTo>
                <a:lnTo>
                  <a:pt x="1770163" y="1415514"/>
                </a:lnTo>
                <a:close/>
              </a:path>
              <a:path w="1809750" h="2880360">
                <a:moveTo>
                  <a:pt x="1805417" y="1364996"/>
                </a:moveTo>
                <a:lnTo>
                  <a:pt x="1776857" y="1364996"/>
                </a:lnTo>
                <a:lnTo>
                  <a:pt x="1770163" y="1415514"/>
                </a:lnTo>
                <a:lnTo>
                  <a:pt x="1770253" y="1415034"/>
                </a:lnTo>
                <a:lnTo>
                  <a:pt x="1799091" y="1415034"/>
                </a:lnTo>
                <a:lnTo>
                  <a:pt x="1805178" y="1368298"/>
                </a:lnTo>
                <a:lnTo>
                  <a:pt x="1805417" y="1364996"/>
                </a:lnTo>
                <a:close/>
              </a:path>
              <a:path w="1809750" h="2880360">
                <a:moveTo>
                  <a:pt x="1808877" y="1315847"/>
                </a:moveTo>
                <a:lnTo>
                  <a:pt x="1780413" y="1315847"/>
                </a:lnTo>
                <a:lnTo>
                  <a:pt x="1776730" y="1365758"/>
                </a:lnTo>
                <a:lnTo>
                  <a:pt x="1776857" y="1364996"/>
                </a:lnTo>
                <a:lnTo>
                  <a:pt x="1805417" y="1364996"/>
                </a:lnTo>
                <a:lnTo>
                  <a:pt x="1808861" y="1317498"/>
                </a:lnTo>
                <a:lnTo>
                  <a:pt x="1808877" y="1315847"/>
                </a:lnTo>
                <a:close/>
              </a:path>
              <a:path w="1809750" h="2880360">
                <a:moveTo>
                  <a:pt x="1809367" y="1267587"/>
                </a:moveTo>
                <a:lnTo>
                  <a:pt x="1780794" y="1267587"/>
                </a:lnTo>
                <a:lnTo>
                  <a:pt x="1780286" y="1316736"/>
                </a:lnTo>
                <a:lnTo>
                  <a:pt x="1780413" y="1315847"/>
                </a:lnTo>
                <a:lnTo>
                  <a:pt x="1808877" y="1315847"/>
                </a:lnTo>
                <a:lnTo>
                  <a:pt x="1809367" y="1267587"/>
                </a:lnTo>
                <a:close/>
              </a:path>
              <a:path w="1809750" h="2880360">
                <a:moveTo>
                  <a:pt x="1806697" y="1220469"/>
                </a:moveTo>
                <a:lnTo>
                  <a:pt x="1778000" y="1220469"/>
                </a:lnTo>
                <a:lnTo>
                  <a:pt x="1778127" y="1221486"/>
                </a:lnTo>
                <a:lnTo>
                  <a:pt x="1780785" y="1268449"/>
                </a:lnTo>
                <a:lnTo>
                  <a:pt x="1780794" y="1267587"/>
                </a:lnTo>
                <a:lnTo>
                  <a:pt x="1809367" y="1267587"/>
                </a:lnTo>
                <a:lnTo>
                  <a:pt x="1806697" y="1220469"/>
                </a:lnTo>
                <a:close/>
              </a:path>
              <a:path w="1809750" h="2880360">
                <a:moveTo>
                  <a:pt x="1778005" y="1220567"/>
                </a:moveTo>
                <a:lnTo>
                  <a:pt x="1778058" y="1221486"/>
                </a:lnTo>
                <a:lnTo>
                  <a:pt x="1778005" y="1220567"/>
                </a:lnTo>
                <a:close/>
              </a:path>
              <a:path w="1809750" h="2880360">
                <a:moveTo>
                  <a:pt x="1762379" y="1129284"/>
                </a:moveTo>
                <a:lnTo>
                  <a:pt x="1772158" y="1175512"/>
                </a:lnTo>
                <a:lnTo>
                  <a:pt x="1778005" y="1220567"/>
                </a:lnTo>
                <a:lnTo>
                  <a:pt x="1806697" y="1220469"/>
                </a:lnTo>
                <a:lnTo>
                  <a:pt x="1806575" y="1218311"/>
                </a:lnTo>
                <a:lnTo>
                  <a:pt x="1800225" y="1170177"/>
                </a:lnTo>
                <a:lnTo>
                  <a:pt x="1791912" y="1130427"/>
                </a:lnTo>
                <a:lnTo>
                  <a:pt x="1762760" y="1130427"/>
                </a:lnTo>
                <a:lnTo>
                  <a:pt x="1762379" y="1129284"/>
                </a:lnTo>
                <a:close/>
              </a:path>
              <a:path w="1809750" h="2880360">
                <a:moveTo>
                  <a:pt x="1771904" y="1174368"/>
                </a:moveTo>
                <a:lnTo>
                  <a:pt x="1772054" y="1175512"/>
                </a:lnTo>
                <a:lnTo>
                  <a:pt x="1771904" y="1174368"/>
                </a:lnTo>
                <a:close/>
              </a:path>
              <a:path w="1809750" h="2880360">
                <a:moveTo>
                  <a:pt x="1779165" y="1085214"/>
                </a:moveTo>
                <a:lnTo>
                  <a:pt x="1749425" y="1085214"/>
                </a:lnTo>
                <a:lnTo>
                  <a:pt x="1749806" y="1086358"/>
                </a:lnTo>
                <a:lnTo>
                  <a:pt x="1762760" y="1130427"/>
                </a:lnTo>
                <a:lnTo>
                  <a:pt x="1791912" y="1130427"/>
                </a:lnTo>
                <a:lnTo>
                  <a:pt x="1790319" y="1122806"/>
                </a:lnTo>
                <a:lnTo>
                  <a:pt x="1779165" y="1085214"/>
                </a:lnTo>
                <a:close/>
              </a:path>
              <a:path w="1809750" h="2880360">
                <a:moveTo>
                  <a:pt x="1749628" y="1085906"/>
                </a:moveTo>
                <a:lnTo>
                  <a:pt x="1749762" y="1086358"/>
                </a:lnTo>
                <a:lnTo>
                  <a:pt x="1749628" y="1085906"/>
                </a:lnTo>
                <a:close/>
              </a:path>
              <a:path w="1809750" h="2880360">
                <a:moveTo>
                  <a:pt x="1749425" y="1085214"/>
                </a:moveTo>
                <a:lnTo>
                  <a:pt x="1749628" y="1085906"/>
                </a:lnTo>
                <a:lnTo>
                  <a:pt x="1749806" y="1086358"/>
                </a:lnTo>
                <a:lnTo>
                  <a:pt x="1749425" y="1085214"/>
                </a:lnTo>
                <a:close/>
              </a:path>
              <a:path w="1809750" h="2880360">
                <a:moveTo>
                  <a:pt x="1741043" y="1064005"/>
                </a:moveTo>
                <a:lnTo>
                  <a:pt x="1749628" y="1085906"/>
                </a:lnTo>
                <a:lnTo>
                  <a:pt x="1749425" y="1085214"/>
                </a:lnTo>
                <a:lnTo>
                  <a:pt x="1779165" y="1085214"/>
                </a:lnTo>
                <a:lnTo>
                  <a:pt x="1776603" y="1076578"/>
                </a:lnTo>
                <a:lnTo>
                  <a:pt x="1772094" y="1064894"/>
                </a:lnTo>
                <a:lnTo>
                  <a:pt x="1741551" y="1064894"/>
                </a:lnTo>
                <a:lnTo>
                  <a:pt x="1741043" y="1064005"/>
                </a:lnTo>
                <a:close/>
              </a:path>
              <a:path w="1809750" h="2880360">
                <a:moveTo>
                  <a:pt x="1762390" y="1042288"/>
                </a:moveTo>
                <a:lnTo>
                  <a:pt x="1730883" y="1042288"/>
                </a:lnTo>
                <a:lnTo>
                  <a:pt x="1741551" y="1064894"/>
                </a:lnTo>
                <a:lnTo>
                  <a:pt x="1772094" y="1064894"/>
                </a:lnTo>
                <a:lnTo>
                  <a:pt x="1767586" y="1053211"/>
                </a:lnTo>
                <a:lnTo>
                  <a:pt x="1762390" y="1042288"/>
                </a:lnTo>
                <a:close/>
              </a:path>
              <a:path w="1809750" h="2880360">
                <a:moveTo>
                  <a:pt x="1751298" y="1020444"/>
                </a:moveTo>
                <a:lnTo>
                  <a:pt x="1718691" y="1020444"/>
                </a:lnTo>
                <a:lnTo>
                  <a:pt x="1731264" y="1043177"/>
                </a:lnTo>
                <a:lnTo>
                  <a:pt x="1730883" y="1042288"/>
                </a:lnTo>
                <a:lnTo>
                  <a:pt x="1762390" y="1042288"/>
                </a:lnTo>
                <a:lnTo>
                  <a:pt x="1756410" y="1029715"/>
                </a:lnTo>
                <a:lnTo>
                  <a:pt x="1751298" y="1020444"/>
                </a:lnTo>
                <a:close/>
              </a:path>
              <a:path w="1809750" h="2880360">
                <a:moveTo>
                  <a:pt x="1738514" y="998474"/>
                </a:moveTo>
                <a:lnTo>
                  <a:pt x="1704594" y="998474"/>
                </a:lnTo>
                <a:lnTo>
                  <a:pt x="1719072" y="1021206"/>
                </a:lnTo>
                <a:lnTo>
                  <a:pt x="1718691" y="1020444"/>
                </a:lnTo>
                <a:lnTo>
                  <a:pt x="1751298" y="1020444"/>
                </a:lnTo>
                <a:lnTo>
                  <a:pt x="1743456" y="1006221"/>
                </a:lnTo>
                <a:lnTo>
                  <a:pt x="1738514" y="998474"/>
                </a:lnTo>
                <a:close/>
              </a:path>
              <a:path w="1809750" h="2880360">
                <a:moveTo>
                  <a:pt x="1723757" y="976122"/>
                </a:moveTo>
                <a:lnTo>
                  <a:pt x="1688592" y="976122"/>
                </a:lnTo>
                <a:lnTo>
                  <a:pt x="1688973" y="976629"/>
                </a:lnTo>
                <a:lnTo>
                  <a:pt x="1704975" y="999109"/>
                </a:lnTo>
                <a:lnTo>
                  <a:pt x="1704594" y="998474"/>
                </a:lnTo>
                <a:lnTo>
                  <a:pt x="1738514" y="998474"/>
                </a:lnTo>
                <a:lnTo>
                  <a:pt x="1728470" y="982726"/>
                </a:lnTo>
                <a:lnTo>
                  <a:pt x="1723757" y="976122"/>
                </a:lnTo>
                <a:close/>
              </a:path>
              <a:path w="1809750" h="2880360">
                <a:moveTo>
                  <a:pt x="1688776" y="976381"/>
                </a:moveTo>
                <a:lnTo>
                  <a:pt x="1688954" y="976629"/>
                </a:lnTo>
                <a:lnTo>
                  <a:pt x="1688776" y="976381"/>
                </a:lnTo>
                <a:close/>
              </a:path>
              <a:path w="1809750" h="2880360">
                <a:moveTo>
                  <a:pt x="1630426" y="908558"/>
                </a:moveTo>
                <a:lnTo>
                  <a:pt x="1651889" y="931544"/>
                </a:lnTo>
                <a:lnTo>
                  <a:pt x="1671320" y="954151"/>
                </a:lnTo>
                <a:lnTo>
                  <a:pt x="1688776" y="976381"/>
                </a:lnTo>
                <a:lnTo>
                  <a:pt x="1688592" y="976122"/>
                </a:lnTo>
                <a:lnTo>
                  <a:pt x="1723757" y="976122"/>
                </a:lnTo>
                <a:lnTo>
                  <a:pt x="1711706" y="959230"/>
                </a:lnTo>
                <a:lnTo>
                  <a:pt x="1693164" y="935736"/>
                </a:lnTo>
                <a:lnTo>
                  <a:pt x="1672971" y="912367"/>
                </a:lnTo>
                <a:lnTo>
                  <a:pt x="1669664" y="908812"/>
                </a:lnTo>
                <a:lnTo>
                  <a:pt x="1630807" y="908812"/>
                </a:lnTo>
                <a:lnTo>
                  <a:pt x="1630426" y="908558"/>
                </a:lnTo>
                <a:close/>
              </a:path>
              <a:path w="1809750" h="2880360">
                <a:moveTo>
                  <a:pt x="1670939" y="953769"/>
                </a:moveTo>
                <a:lnTo>
                  <a:pt x="1671239" y="954151"/>
                </a:lnTo>
                <a:lnTo>
                  <a:pt x="1670939" y="953769"/>
                </a:lnTo>
                <a:close/>
              </a:path>
              <a:path w="1809750" h="2880360">
                <a:moveTo>
                  <a:pt x="1651508" y="931163"/>
                </a:moveTo>
                <a:lnTo>
                  <a:pt x="1651836" y="931544"/>
                </a:lnTo>
                <a:lnTo>
                  <a:pt x="1651508" y="931163"/>
                </a:lnTo>
                <a:close/>
              </a:path>
              <a:path w="1809750" h="2880360">
                <a:moveTo>
                  <a:pt x="1647969" y="885698"/>
                </a:moveTo>
                <a:lnTo>
                  <a:pt x="1607693" y="885698"/>
                </a:lnTo>
                <a:lnTo>
                  <a:pt x="1630807" y="908812"/>
                </a:lnTo>
                <a:lnTo>
                  <a:pt x="1669664" y="908812"/>
                </a:lnTo>
                <a:lnTo>
                  <a:pt x="1651127" y="888873"/>
                </a:lnTo>
                <a:lnTo>
                  <a:pt x="1647969" y="885698"/>
                </a:lnTo>
                <a:close/>
              </a:path>
              <a:path w="1809750" h="2880360">
                <a:moveTo>
                  <a:pt x="1624962" y="862711"/>
                </a:moveTo>
                <a:lnTo>
                  <a:pt x="1583563" y="862711"/>
                </a:lnTo>
                <a:lnTo>
                  <a:pt x="1607947" y="885951"/>
                </a:lnTo>
                <a:lnTo>
                  <a:pt x="1607693" y="885698"/>
                </a:lnTo>
                <a:lnTo>
                  <a:pt x="1647969" y="885698"/>
                </a:lnTo>
                <a:lnTo>
                  <a:pt x="1627759" y="865377"/>
                </a:lnTo>
                <a:lnTo>
                  <a:pt x="1624962" y="862711"/>
                </a:lnTo>
                <a:close/>
              </a:path>
              <a:path w="1809750" h="2880360">
                <a:moveTo>
                  <a:pt x="1395286" y="680085"/>
                </a:moveTo>
                <a:lnTo>
                  <a:pt x="1344549" y="680085"/>
                </a:lnTo>
                <a:lnTo>
                  <a:pt x="1344930" y="680338"/>
                </a:lnTo>
                <a:lnTo>
                  <a:pt x="1411224" y="725677"/>
                </a:lnTo>
                <a:lnTo>
                  <a:pt x="1473581" y="771398"/>
                </a:lnTo>
                <a:lnTo>
                  <a:pt x="1531366" y="817244"/>
                </a:lnTo>
                <a:lnTo>
                  <a:pt x="1584071" y="863218"/>
                </a:lnTo>
                <a:lnTo>
                  <a:pt x="1583563" y="862711"/>
                </a:lnTo>
                <a:lnTo>
                  <a:pt x="1624962" y="862711"/>
                </a:lnTo>
                <a:lnTo>
                  <a:pt x="1603121" y="841883"/>
                </a:lnTo>
                <a:lnTo>
                  <a:pt x="1549400" y="795147"/>
                </a:lnTo>
                <a:lnTo>
                  <a:pt x="1490726" y="748538"/>
                </a:lnTo>
                <a:lnTo>
                  <a:pt x="1427607" y="702183"/>
                </a:lnTo>
                <a:lnTo>
                  <a:pt x="1395286" y="680085"/>
                </a:lnTo>
                <a:close/>
              </a:path>
              <a:path w="1809750" h="2880360">
                <a:moveTo>
                  <a:pt x="1530858" y="816863"/>
                </a:moveTo>
                <a:lnTo>
                  <a:pt x="1531295" y="817244"/>
                </a:lnTo>
                <a:lnTo>
                  <a:pt x="1530858" y="816863"/>
                </a:lnTo>
                <a:close/>
              </a:path>
              <a:path w="1809750" h="2880360">
                <a:moveTo>
                  <a:pt x="1473200" y="771143"/>
                </a:moveTo>
                <a:lnTo>
                  <a:pt x="1473520" y="771398"/>
                </a:lnTo>
                <a:lnTo>
                  <a:pt x="1473200" y="771143"/>
                </a:lnTo>
                <a:close/>
              </a:path>
              <a:path w="1809750" h="2880360">
                <a:moveTo>
                  <a:pt x="1410843" y="725424"/>
                </a:moveTo>
                <a:lnTo>
                  <a:pt x="1411189" y="725677"/>
                </a:lnTo>
                <a:lnTo>
                  <a:pt x="1410843" y="725424"/>
                </a:lnTo>
                <a:close/>
              </a:path>
              <a:path w="1809750" h="2880360">
                <a:moveTo>
                  <a:pt x="1344773" y="680238"/>
                </a:moveTo>
                <a:lnTo>
                  <a:pt x="1344920" y="680338"/>
                </a:lnTo>
                <a:lnTo>
                  <a:pt x="1344773" y="680238"/>
                </a:lnTo>
                <a:close/>
              </a:path>
              <a:path w="1809750" h="2880360">
                <a:moveTo>
                  <a:pt x="1256699" y="590803"/>
                </a:moveTo>
                <a:lnTo>
                  <a:pt x="1201928" y="590803"/>
                </a:lnTo>
                <a:lnTo>
                  <a:pt x="1274953" y="635380"/>
                </a:lnTo>
                <a:lnTo>
                  <a:pt x="1344773" y="680238"/>
                </a:lnTo>
                <a:lnTo>
                  <a:pt x="1344549" y="680085"/>
                </a:lnTo>
                <a:lnTo>
                  <a:pt x="1395286" y="680085"/>
                </a:lnTo>
                <a:lnTo>
                  <a:pt x="1360551" y="656336"/>
                </a:lnTo>
                <a:lnTo>
                  <a:pt x="1290066" y="611124"/>
                </a:lnTo>
                <a:lnTo>
                  <a:pt x="1256699" y="590803"/>
                </a:lnTo>
                <a:close/>
              </a:path>
              <a:path w="1809750" h="2880360">
                <a:moveTo>
                  <a:pt x="1274699" y="635253"/>
                </a:moveTo>
                <a:lnTo>
                  <a:pt x="1274896" y="635380"/>
                </a:lnTo>
                <a:lnTo>
                  <a:pt x="1274699" y="635253"/>
                </a:lnTo>
                <a:close/>
              </a:path>
              <a:path w="1809750" h="2880360">
                <a:moveTo>
                  <a:pt x="1032579" y="462788"/>
                </a:moveTo>
                <a:lnTo>
                  <a:pt x="972058" y="462788"/>
                </a:lnTo>
                <a:lnTo>
                  <a:pt x="1050290" y="504698"/>
                </a:lnTo>
                <a:lnTo>
                  <a:pt x="1127252" y="547369"/>
                </a:lnTo>
                <a:lnTo>
                  <a:pt x="1202182" y="591058"/>
                </a:lnTo>
                <a:lnTo>
                  <a:pt x="1201928" y="590803"/>
                </a:lnTo>
                <a:lnTo>
                  <a:pt x="1256699" y="590803"/>
                </a:lnTo>
                <a:lnTo>
                  <a:pt x="1216660" y="566419"/>
                </a:lnTo>
                <a:lnTo>
                  <a:pt x="1141222" y="522477"/>
                </a:lnTo>
                <a:lnTo>
                  <a:pt x="1063879" y="479551"/>
                </a:lnTo>
                <a:lnTo>
                  <a:pt x="1032579" y="462788"/>
                </a:lnTo>
                <a:close/>
              </a:path>
              <a:path w="1809750" h="2880360">
                <a:moveTo>
                  <a:pt x="1126998" y="547242"/>
                </a:moveTo>
                <a:lnTo>
                  <a:pt x="1127215" y="547369"/>
                </a:lnTo>
                <a:lnTo>
                  <a:pt x="1126998" y="547242"/>
                </a:lnTo>
                <a:close/>
              </a:path>
              <a:path w="1809750" h="2880360">
                <a:moveTo>
                  <a:pt x="1050036" y="504571"/>
                </a:moveTo>
                <a:lnTo>
                  <a:pt x="1050265" y="504698"/>
                </a:lnTo>
                <a:lnTo>
                  <a:pt x="1050036" y="504571"/>
                </a:lnTo>
                <a:close/>
              </a:path>
              <a:path w="1809750" h="2880360">
                <a:moveTo>
                  <a:pt x="877477" y="382777"/>
                </a:moveTo>
                <a:lnTo>
                  <a:pt x="814451" y="382777"/>
                </a:lnTo>
                <a:lnTo>
                  <a:pt x="972312" y="463041"/>
                </a:lnTo>
                <a:lnTo>
                  <a:pt x="972058" y="462788"/>
                </a:lnTo>
                <a:lnTo>
                  <a:pt x="1032579" y="462788"/>
                </a:lnTo>
                <a:lnTo>
                  <a:pt x="985393" y="437514"/>
                </a:lnTo>
                <a:lnTo>
                  <a:pt x="877477" y="382777"/>
                </a:lnTo>
                <a:close/>
              </a:path>
              <a:path w="1809750" h="2880360">
                <a:moveTo>
                  <a:pt x="725598" y="308355"/>
                </a:moveTo>
                <a:lnTo>
                  <a:pt x="658749" y="308355"/>
                </a:lnTo>
                <a:lnTo>
                  <a:pt x="736346" y="344931"/>
                </a:lnTo>
                <a:lnTo>
                  <a:pt x="736092" y="344931"/>
                </a:lnTo>
                <a:lnTo>
                  <a:pt x="814578" y="382904"/>
                </a:lnTo>
                <a:lnTo>
                  <a:pt x="814451" y="382777"/>
                </a:lnTo>
                <a:lnTo>
                  <a:pt x="877477" y="382777"/>
                </a:lnTo>
                <a:lnTo>
                  <a:pt x="827151" y="357250"/>
                </a:lnTo>
                <a:lnTo>
                  <a:pt x="748538" y="319150"/>
                </a:lnTo>
                <a:lnTo>
                  <a:pt x="725598" y="308355"/>
                </a:lnTo>
                <a:close/>
              </a:path>
              <a:path w="1809750" h="2880360">
                <a:moveTo>
                  <a:pt x="651206" y="273558"/>
                </a:moveTo>
                <a:lnTo>
                  <a:pt x="582930" y="273558"/>
                </a:lnTo>
                <a:lnTo>
                  <a:pt x="658876" y="308483"/>
                </a:lnTo>
                <a:lnTo>
                  <a:pt x="658749" y="308355"/>
                </a:lnTo>
                <a:lnTo>
                  <a:pt x="725598" y="308355"/>
                </a:lnTo>
                <a:lnTo>
                  <a:pt x="670813" y="282575"/>
                </a:lnTo>
                <a:lnTo>
                  <a:pt x="651206" y="273558"/>
                </a:lnTo>
                <a:close/>
              </a:path>
              <a:path w="1809750" h="2880360">
                <a:moveTo>
                  <a:pt x="579009" y="240537"/>
                </a:moveTo>
                <a:lnTo>
                  <a:pt x="509397" y="240537"/>
                </a:lnTo>
                <a:lnTo>
                  <a:pt x="583057" y="273685"/>
                </a:lnTo>
                <a:lnTo>
                  <a:pt x="651206" y="273558"/>
                </a:lnTo>
                <a:lnTo>
                  <a:pt x="594868" y="247650"/>
                </a:lnTo>
                <a:lnTo>
                  <a:pt x="579009" y="240537"/>
                </a:lnTo>
                <a:close/>
              </a:path>
              <a:path w="1809750" h="2880360">
                <a:moveTo>
                  <a:pt x="267930" y="106425"/>
                </a:moveTo>
                <a:lnTo>
                  <a:pt x="192659" y="106425"/>
                </a:lnTo>
                <a:lnTo>
                  <a:pt x="370840" y="180339"/>
                </a:lnTo>
                <a:lnTo>
                  <a:pt x="370713" y="180339"/>
                </a:lnTo>
                <a:lnTo>
                  <a:pt x="438531" y="209423"/>
                </a:lnTo>
                <a:lnTo>
                  <a:pt x="509397" y="240664"/>
                </a:lnTo>
                <a:lnTo>
                  <a:pt x="579009" y="240537"/>
                </a:lnTo>
                <a:lnTo>
                  <a:pt x="449834" y="183261"/>
                </a:lnTo>
                <a:lnTo>
                  <a:pt x="317881" y="127000"/>
                </a:lnTo>
                <a:lnTo>
                  <a:pt x="267930" y="106425"/>
                </a:lnTo>
                <a:close/>
              </a:path>
              <a:path w="1809750" h="2880360">
                <a:moveTo>
                  <a:pt x="158877" y="0"/>
                </a:moveTo>
                <a:lnTo>
                  <a:pt x="0" y="16001"/>
                </a:lnTo>
                <a:lnTo>
                  <a:pt x="108077" y="133603"/>
                </a:lnTo>
                <a:lnTo>
                  <a:pt x="85747" y="63975"/>
                </a:lnTo>
                <a:lnTo>
                  <a:pt x="81605" y="62356"/>
                </a:lnTo>
                <a:lnTo>
                  <a:pt x="75057" y="59816"/>
                </a:lnTo>
                <a:lnTo>
                  <a:pt x="85217" y="33147"/>
                </a:lnTo>
                <a:lnTo>
                  <a:pt x="102726" y="33147"/>
                </a:lnTo>
                <a:lnTo>
                  <a:pt x="158877" y="0"/>
                </a:lnTo>
                <a:close/>
              </a:path>
              <a:path w="1809750" h="2880360">
                <a:moveTo>
                  <a:pt x="219810" y="86740"/>
                </a:moveTo>
                <a:lnTo>
                  <a:pt x="143510" y="86740"/>
                </a:lnTo>
                <a:lnTo>
                  <a:pt x="192659" y="106552"/>
                </a:lnTo>
                <a:lnTo>
                  <a:pt x="267930" y="106425"/>
                </a:lnTo>
                <a:lnTo>
                  <a:pt x="219810" y="86740"/>
                </a:lnTo>
                <a:close/>
              </a:path>
              <a:path w="1809750" h="2880360">
                <a:moveTo>
                  <a:pt x="95783" y="37245"/>
                </a:moveTo>
                <a:lnTo>
                  <a:pt x="80137" y="46481"/>
                </a:lnTo>
                <a:lnTo>
                  <a:pt x="85747" y="63975"/>
                </a:lnTo>
                <a:lnTo>
                  <a:pt x="143637" y="86867"/>
                </a:lnTo>
                <a:lnTo>
                  <a:pt x="219810" y="86740"/>
                </a:lnTo>
                <a:lnTo>
                  <a:pt x="154178" y="60198"/>
                </a:lnTo>
                <a:lnTo>
                  <a:pt x="95783" y="37245"/>
                </a:lnTo>
                <a:close/>
              </a:path>
              <a:path w="1809750" h="2880360">
                <a:moveTo>
                  <a:pt x="85187" y="62229"/>
                </a:moveTo>
                <a:lnTo>
                  <a:pt x="81280" y="62229"/>
                </a:lnTo>
                <a:lnTo>
                  <a:pt x="85747" y="63975"/>
                </a:lnTo>
                <a:lnTo>
                  <a:pt x="85187" y="62229"/>
                </a:lnTo>
                <a:close/>
              </a:path>
              <a:path w="1809750" h="2880360">
                <a:moveTo>
                  <a:pt x="80137" y="46481"/>
                </a:moveTo>
                <a:lnTo>
                  <a:pt x="75057" y="59816"/>
                </a:lnTo>
                <a:lnTo>
                  <a:pt x="81534" y="62356"/>
                </a:lnTo>
                <a:lnTo>
                  <a:pt x="81280" y="62229"/>
                </a:lnTo>
                <a:lnTo>
                  <a:pt x="85187" y="62229"/>
                </a:lnTo>
                <a:lnTo>
                  <a:pt x="80137" y="46481"/>
                </a:lnTo>
                <a:close/>
              </a:path>
              <a:path w="1809750" h="2880360">
                <a:moveTo>
                  <a:pt x="81280" y="62229"/>
                </a:moveTo>
                <a:lnTo>
                  <a:pt x="81534" y="62356"/>
                </a:lnTo>
                <a:lnTo>
                  <a:pt x="81280" y="62229"/>
                </a:lnTo>
                <a:close/>
              </a:path>
              <a:path w="1809750" h="2880360">
                <a:moveTo>
                  <a:pt x="85217" y="33147"/>
                </a:moveTo>
                <a:lnTo>
                  <a:pt x="80137" y="46481"/>
                </a:lnTo>
                <a:lnTo>
                  <a:pt x="95783" y="37245"/>
                </a:lnTo>
                <a:lnTo>
                  <a:pt x="85217" y="33147"/>
                </a:lnTo>
                <a:close/>
              </a:path>
              <a:path w="1809750" h="2880360">
                <a:moveTo>
                  <a:pt x="102726" y="33147"/>
                </a:moveTo>
                <a:lnTo>
                  <a:pt x="85217" y="33147"/>
                </a:lnTo>
                <a:lnTo>
                  <a:pt x="95783" y="37245"/>
                </a:lnTo>
                <a:lnTo>
                  <a:pt x="102726" y="3314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77113" y="1707642"/>
          <a:ext cx="3604260" cy="4662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9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825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4" name="object 4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412997" y="778255"/>
            <a:ext cx="1244600" cy="142875"/>
          </a:xfrm>
          <a:custGeom>
            <a:avLst/>
            <a:gdLst/>
            <a:ahLst/>
            <a:cxnLst/>
            <a:rect l="l" t="t" r="r" b="b"/>
            <a:pathLst>
              <a:path w="1244600" h="142875">
                <a:moveTo>
                  <a:pt x="142875" y="0"/>
                </a:moveTo>
                <a:lnTo>
                  <a:pt x="0" y="71374"/>
                </a:lnTo>
                <a:lnTo>
                  <a:pt x="142875" y="142875"/>
                </a:lnTo>
                <a:lnTo>
                  <a:pt x="97195" y="85725"/>
                </a:lnTo>
                <a:lnTo>
                  <a:pt x="85725" y="85725"/>
                </a:lnTo>
                <a:lnTo>
                  <a:pt x="85725" y="57150"/>
                </a:lnTo>
                <a:lnTo>
                  <a:pt x="97115" y="57148"/>
                </a:lnTo>
                <a:lnTo>
                  <a:pt x="142875" y="0"/>
                </a:lnTo>
                <a:close/>
              </a:path>
              <a:path w="1244600" h="142875">
                <a:moveTo>
                  <a:pt x="85725" y="71374"/>
                </a:moveTo>
                <a:lnTo>
                  <a:pt x="85725" y="85725"/>
                </a:lnTo>
                <a:lnTo>
                  <a:pt x="97194" y="85723"/>
                </a:lnTo>
                <a:lnTo>
                  <a:pt x="85725" y="71374"/>
                </a:lnTo>
                <a:close/>
              </a:path>
              <a:path w="1244600" h="142875">
                <a:moveTo>
                  <a:pt x="97194" y="85723"/>
                </a:moveTo>
                <a:lnTo>
                  <a:pt x="85725" y="85725"/>
                </a:lnTo>
                <a:lnTo>
                  <a:pt x="97195" y="85725"/>
                </a:lnTo>
                <a:close/>
              </a:path>
              <a:path w="1244600" h="142875">
                <a:moveTo>
                  <a:pt x="1244346" y="57023"/>
                </a:moveTo>
                <a:lnTo>
                  <a:pt x="97114" y="57150"/>
                </a:lnTo>
                <a:lnTo>
                  <a:pt x="85725" y="71374"/>
                </a:lnTo>
                <a:lnTo>
                  <a:pt x="97194" y="85723"/>
                </a:lnTo>
                <a:lnTo>
                  <a:pt x="1244346" y="85598"/>
                </a:lnTo>
                <a:lnTo>
                  <a:pt x="1244346" y="57023"/>
                </a:lnTo>
                <a:close/>
              </a:path>
              <a:path w="1244600" h="142875">
                <a:moveTo>
                  <a:pt x="97115" y="57148"/>
                </a:moveTo>
                <a:lnTo>
                  <a:pt x="85725" y="57150"/>
                </a:lnTo>
                <a:lnTo>
                  <a:pt x="85725" y="71374"/>
                </a:lnTo>
                <a:lnTo>
                  <a:pt x="97115" y="571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58639" y="564261"/>
            <a:ext cx="93789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Leaf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83960" y="2084577"/>
            <a:ext cx="315785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We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take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average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height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training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as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value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the </a:t>
            </a:r>
            <a:r>
              <a:rPr sz="2800" b="1" dirty="0">
                <a:latin typeface="Calibri"/>
                <a:cs typeface="Calibri"/>
              </a:rPr>
              <a:t>initial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leaf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77113" y="1707642"/>
          <a:ext cx="3604260" cy="4662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9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825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4" name="object 4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412997" y="778255"/>
            <a:ext cx="1244600" cy="142875"/>
          </a:xfrm>
          <a:custGeom>
            <a:avLst/>
            <a:gdLst/>
            <a:ahLst/>
            <a:cxnLst/>
            <a:rect l="l" t="t" r="r" b="b"/>
            <a:pathLst>
              <a:path w="1244600" h="142875">
                <a:moveTo>
                  <a:pt x="142875" y="0"/>
                </a:moveTo>
                <a:lnTo>
                  <a:pt x="0" y="71374"/>
                </a:lnTo>
                <a:lnTo>
                  <a:pt x="142875" y="142875"/>
                </a:lnTo>
                <a:lnTo>
                  <a:pt x="97195" y="85725"/>
                </a:lnTo>
                <a:lnTo>
                  <a:pt x="85725" y="85725"/>
                </a:lnTo>
                <a:lnTo>
                  <a:pt x="85725" y="57150"/>
                </a:lnTo>
                <a:lnTo>
                  <a:pt x="97115" y="57148"/>
                </a:lnTo>
                <a:lnTo>
                  <a:pt x="142875" y="0"/>
                </a:lnTo>
                <a:close/>
              </a:path>
              <a:path w="1244600" h="142875">
                <a:moveTo>
                  <a:pt x="85725" y="71374"/>
                </a:moveTo>
                <a:lnTo>
                  <a:pt x="85725" y="85725"/>
                </a:lnTo>
                <a:lnTo>
                  <a:pt x="97194" y="85723"/>
                </a:lnTo>
                <a:lnTo>
                  <a:pt x="85725" y="71374"/>
                </a:lnTo>
                <a:close/>
              </a:path>
              <a:path w="1244600" h="142875">
                <a:moveTo>
                  <a:pt x="97194" y="85723"/>
                </a:moveTo>
                <a:lnTo>
                  <a:pt x="85725" y="85725"/>
                </a:lnTo>
                <a:lnTo>
                  <a:pt x="97195" y="85725"/>
                </a:lnTo>
                <a:close/>
              </a:path>
              <a:path w="1244600" h="142875">
                <a:moveTo>
                  <a:pt x="1244346" y="57023"/>
                </a:moveTo>
                <a:lnTo>
                  <a:pt x="97114" y="57150"/>
                </a:lnTo>
                <a:lnTo>
                  <a:pt x="85725" y="71374"/>
                </a:lnTo>
                <a:lnTo>
                  <a:pt x="97194" y="85723"/>
                </a:lnTo>
                <a:lnTo>
                  <a:pt x="1244346" y="85598"/>
                </a:lnTo>
                <a:lnTo>
                  <a:pt x="1244346" y="57023"/>
                </a:lnTo>
                <a:close/>
              </a:path>
              <a:path w="1244600" h="142875">
                <a:moveTo>
                  <a:pt x="97115" y="57148"/>
                </a:moveTo>
                <a:lnTo>
                  <a:pt x="85725" y="57150"/>
                </a:lnTo>
                <a:lnTo>
                  <a:pt x="85725" y="71374"/>
                </a:lnTo>
                <a:lnTo>
                  <a:pt x="97115" y="571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58639" y="564261"/>
            <a:ext cx="93789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Leaf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95240" y="5122290"/>
            <a:ext cx="3744595" cy="22860"/>
          </a:xfrm>
          <a:custGeom>
            <a:avLst/>
            <a:gdLst/>
            <a:ahLst/>
            <a:cxnLst/>
            <a:rect l="l" t="t" r="r" b="b"/>
            <a:pathLst>
              <a:path w="3744595" h="22860">
                <a:moveTo>
                  <a:pt x="3744467" y="0"/>
                </a:moveTo>
                <a:lnTo>
                  <a:pt x="0" y="0"/>
                </a:lnTo>
                <a:lnTo>
                  <a:pt x="0" y="22859"/>
                </a:lnTo>
                <a:lnTo>
                  <a:pt x="3744467" y="22859"/>
                </a:lnTo>
                <a:lnTo>
                  <a:pt x="3744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68265" y="2084577"/>
            <a:ext cx="5391150" cy="3394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28395" marR="1122045" indent="635" algn="ctr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We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take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average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height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values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training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as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value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the </a:t>
            </a:r>
            <a:r>
              <a:rPr sz="2800" b="1" dirty="0">
                <a:latin typeface="Calibri"/>
                <a:cs typeface="Calibri"/>
              </a:rPr>
              <a:t>initial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leaf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200" baseline="-32738" dirty="0">
                <a:latin typeface="Cambria Math"/>
                <a:cs typeface="Cambria Math"/>
              </a:rPr>
              <a:t>=</a:t>
            </a:r>
            <a:r>
              <a:rPr sz="4200" spc="179" baseline="-32738" dirty="0">
                <a:latin typeface="Cambria Math"/>
                <a:cs typeface="Cambria Math"/>
              </a:rPr>
              <a:t> </a:t>
            </a:r>
            <a:r>
              <a:rPr sz="2050" spc="-20" dirty="0">
                <a:latin typeface="Cambria Math"/>
                <a:cs typeface="Cambria Math"/>
              </a:rPr>
              <a:t>𝟏𝟖𝟐+𝟏𝟕𝟒+𝟏𝟔𝟏+𝟏𝟓𝟗+𝟏𝟕𝟏+𝟏𝟗𝟒</a:t>
            </a:r>
            <a:r>
              <a:rPr sz="2050" spc="155" dirty="0">
                <a:latin typeface="Cambria Math"/>
                <a:cs typeface="Cambria Math"/>
              </a:rPr>
              <a:t> </a:t>
            </a:r>
            <a:r>
              <a:rPr sz="4200" b="1" baseline="-32738" dirty="0">
                <a:latin typeface="Calibri"/>
                <a:cs typeface="Calibri"/>
              </a:rPr>
              <a:t>=</a:t>
            </a:r>
            <a:r>
              <a:rPr sz="4200" b="1" spc="-30" baseline="-32738" dirty="0">
                <a:latin typeface="Calibri"/>
                <a:cs typeface="Calibri"/>
              </a:rPr>
              <a:t> </a:t>
            </a:r>
            <a:r>
              <a:rPr sz="4200" b="1" spc="-15" baseline="-32738" dirty="0">
                <a:latin typeface="Calibri"/>
                <a:cs typeface="Calibri"/>
              </a:rPr>
              <a:t>173.5</a:t>
            </a:r>
            <a:endParaRPr sz="4200" baseline="-32738">
              <a:latin typeface="Calibri"/>
              <a:cs typeface="Calibri"/>
            </a:endParaRPr>
          </a:p>
          <a:p>
            <a:pPr marR="784860" algn="ctr">
              <a:lnSpc>
                <a:spcPct val="100000"/>
              </a:lnSpc>
              <a:spcBef>
                <a:spcPts val="434"/>
              </a:spcBef>
            </a:pPr>
            <a:r>
              <a:rPr sz="2050" spc="-50" dirty="0">
                <a:latin typeface="Cambria Math"/>
                <a:cs typeface="Cambria Math"/>
              </a:rPr>
              <a:t>𝟔</a:t>
            </a:r>
            <a:endParaRPr sz="20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059" y="1805051"/>
            <a:ext cx="2344420" cy="445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Often</a:t>
            </a:r>
            <a:endParaRPr sz="1400">
              <a:latin typeface="Calibri"/>
              <a:cs typeface="Calibri"/>
            </a:endParaRPr>
          </a:p>
          <a:p>
            <a:pPr marL="73025" marR="137795" indent="-73660">
              <a:lnSpc>
                <a:spcPct val="100000"/>
              </a:lnSpc>
              <a:tabLst>
                <a:tab pos="901065" algn="l"/>
                <a:tab pos="1691005" algn="l"/>
              </a:tabLst>
            </a:pPr>
            <a:r>
              <a:rPr sz="1400" b="1" spc="-10" dirty="0">
                <a:latin typeface="Calibri"/>
                <a:cs typeface="Calibri"/>
              </a:rPr>
              <a:t>Feeling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25" dirty="0">
                <a:latin typeface="Calibri"/>
                <a:cs typeface="Calibri"/>
              </a:rPr>
              <a:t>Age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10" dirty="0">
                <a:latin typeface="Calibri"/>
                <a:cs typeface="Calibri"/>
              </a:rPr>
              <a:t>Region Tired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13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664970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62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38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546225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21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spcBef>
                <a:spcPts val="5"/>
              </a:spcBef>
              <a:tabLst>
                <a:tab pos="925194" algn="l"/>
                <a:tab pos="166497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45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24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6823" y="1726692"/>
            <a:ext cx="2592705" cy="4730750"/>
          </a:xfrm>
          <a:custGeom>
            <a:avLst/>
            <a:gdLst/>
            <a:ahLst/>
            <a:cxnLst/>
            <a:rect l="l" t="t" r="r" b="b"/>
            <a:pathLst>
              <a:path w="2592705" h="4730750">
                <a:moveTo>
                  <a:pt x="2592324" y="0"/>
                </a:moveTo>
                <a:lnTo>
                  <a:pt x="0" y="0"/>
                </a:lnTo>
                <a:lnTo>
                  <a:pt x="0" y="4730496"/>
                </a:lnTo>
                <a:lnTo>
                  <a:pt x="2592324" y="4730496"/>
                </a:lnTo>
                <a:lnTo>
                  <a:pt x="259232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4268" y="1707642"/>
          <a:ext cx="3465828" cy="4728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7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4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AF5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6" name="object 6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228720" y="712977"/>
            <a:ext cx="1779270" cy="551180"/>
          </a:xfrm>
          <a:custGeom>
            <a:avLst/>
            <a:gdLst/>
            <a:ahLst/>
            <a:cxnLst/>
            <a:rect l="l" t="t" r="r" b="b"/>
            <a:pathLst>
              <a:path w="1779270" h="551180">
                <a:moveTo>
                  <a:pt x="1736910" y="525808"/>
                </a:moveTo>
                <a:lnTo>
                  <a:pt x="1741932" y="550672"/>
                </a:lnTo>
                <a:lnTo>
                  <a:pt x="1779270" y="543051"/>
                </a:lnTo>
                <a:lnTo>
                  <a:pt x="1776182" y="527685"/>
                </a:lnTo>
                <a:lnTo>
                  <a:pt x="1737614" y="527685"/>
                </a:lnTo>
                <a:lnTo>
                  <a:pt x="1736910" y="525808"/>
                </a:lnTo>
                <a:close/>
              </a:path>
              <a:path w="1779270" h="551180">
                <a:moveTo>
                  <a:pt x="1736725" y="524891"/>
                </a:moveTo>
                <a:lnTo>
                  <a:pt x="1736910" y="525808"/>
                </a:lnTo>
                <a:lnTo>
                  <a:pt x="1737614" y="527685"/>
                </a:lnTo>
                <a:lnTo>
                  <a:pt x="1736725" y="524891"/>
                </a:lnTo>
                <a:close/>
              </a:path>
              <a:path w="1779270" h="551180">
                <a:moveTo>
                  <a:pt x="1775620" y="524891"/>
                </a:moveTo>
                <a:lnTo>
                  <a:pt x="1736725" y="524891"/>
                </a:lnTo>
                <a:lnTo>
                  <a:pt x="1737614" y="527685"/>
                </a:lnTo>
                <a:lnTo>
                  <a:pt x="1776182" y="527685"/>
                </a:lnTo>
                <a:lnTo>
                  <a:pt x="1775620" y="524891"/>
                </a:lnTo>
                <a:close/>
              </a:path>
              <a:path w="1779270" h="551180">
                <a:moveTo>
                  <a:pt x="1728629" y="503725"/>
                </a:moveTo>
                <a:lnTo>
                  <a:pt x="1736910" y="525808"/>
                </a:lnTo>
                <a:lnTo>
                  <a:pt x="1736725" y="524891"/>
                </a:lnTo>
                <a:lnTo>
                  <a:pt x="1775620" y="524891"/>
                </a:lnTo>
                <a:lnTo>
                  <a:pt x="1773808" y="515874"/>
                </a:lnTo>
                <a:lnTo>
                  <a:pt x="1769727" y="504825"/>
                </a:lnTo>
                <a:lnTo>
                  <a:pt x="1729232" y="504825"/>
                </a:lnTo>
                <a:lnTo>
                  <a:pt x="1728629" y="503725"/>
                </a:lnTo>
                <a:close/>
              </a:path>
              <a:path w="1779270" h="551180">
                <a:moveTo>
                  <a:pt x="1728089" y="502285"/>
                </a:moveTo>
                <a:lnTo>
                  <a:pt x="1728629" y="503725"/>
                </a:lnTo>
                <a:lnTo>
                  <a:pt x="1729232" y="504825"/>
                </a:lnTo>
                <a:lnTo>
                  <a:pt x="1728089" y="502285"/>
                </a:lnTo>
                <a:close/>
              </a:path>
              <a:path w="1779270" h="551180">
                <a:moveTo>
                  <a:pt x="1768789" y="502285"/>
                </a:moveTo>
                <a:lnTo>
                  <a:pt x="1728089" y="502285"/>
                </a:lnTo>
                <a:lnTo>
                  <a:pt x="1729232" y="504825"/>
                </a:lnTo>
                <a:lnTo>
                  <a:pt x="1769727" y="504825"/>
                </a:lnTo>
                <a:lnTo>
                  <a:pt x="1768789" y="502285"/>
                </a:lnTo>
                <a:close/>
              </a:path>
              <a:path w="1779270" h="551180">
                <a:moveTo>
                  <a:pt x="1715841" y="480399"/>
                </a:moveTo>
                <a:lnTo>
                  <a:pt x="1728629" y="503725"/>
                </a:lnTo>
                <a:lnTo>
                  <a:pt x="1728089" y="502285"/>
                </a:lnTo>
                <a:lnTo>
                  <a:pt x="1768789" y="502285"/>
                </a:lnTo>
                <a:lnTo>
                  <a:pt x="1763395" y="487680"/>
                </a:lnTo>
                <a:lnTo>
                  <a:pt x="1760118" y="481711"/>
                </a:lnTo>
                <a:lnTo>
                  <a:pt x="1716786" y="481711"/>
                </a:lnTo>
                <a:lnTo>
                  <a:pt x="1715841" y="480399"/>
                </a:lnTo>
                <a:close/>
              </a:path>
              <a:path w="1779270" h="551180">
                <a:moveTo>
                  <a:pt x="1715516" y="479806"/>
                </a:moveTo>
                <a:lnTo>
                  <a:pt x="1715841" y="480399"/>
                </a:lnTo>
                <a:lnTo>
                  <a:pt x="1716786" y="481711"/>
                </a:lnTo>
                <a:lnTo>
                  <a:pt x="1715516" y="479806"/>
                </a:lnTo>
                <a:close/>
              </a:path>
              <a:path w="1779270" h="551180">
                <a:moveTo>
                  <a:pt x="1759073" y="479806"/>
                </a:moveTo>
                <a:lnTo>
                  <a:pt x="1715516" y="479806"/>
                </a:lnTo>
                <a:lnTo>
                  <a:pt x="1716786" y="481711"/>
                </a:lnTo>
                <a:lnTo>
                  <a:pt x="1760118" y="481711"/>
                </a:lnTo>
                <a:lnTo>
                  <a:pt x="1759073" y="479806"/>
                </a:lnTo>
                <a:close/>
              </a:path>
              <a:path w="1779270" h="551180">
                <a:moveTo>
                  <a:pt x="1699557" y="457789"/>
                </a:moveTo>
                <a:lnTo>
                  <a:pt x="1715841" y="480399"/>
                </a:lnTo>
                <a:lnTo>
                  <a:pt x="1715516" y="479806"/>
                </a:lnTo>
                <a:lnTo>
                  <a:pt x="1759073" y="479806"/>
                </a:lnTo>
                <a:lnTo>
                  <a:pt x="1748408" y="460375"/>
                </a:lnTo>
                <a:lnTo>
                  <a:pt x="1747212" y="458724"/>
                </a:lnTo>
                <a:lnTo>
                  <a:pt x="1700403" y="458724"/>
                </a:lnTo>
                <a:lnTo>
                  <a:pt x="1699557" y="457789"/>
                </a:lnTo>
                <a:close/>
              </a:path>
              <a:path w="1779270" h="551180">
                <a:moveTo>
                  <a:pt x="1699133" y="457200"/>
                </a:moveTo>
                <a:lnTo>
                  <a:pt x="1699557" y="457789"/>
                </a:lnTo>
                <a:lnTo>
                  <a:pt x="1700403" y="458724"/>
                </a:lnTo>
                <a:lnTo>
                  <a:pt x="1699133" y="457200"/>
                </a:lnTo>
                <a:close/>
              </a:path>
              <a:path w="1779270" h="551180">
                <a:moveTo>
                  <a:pt x="1746108" y="457200"/>
                </a:moveTo>
                <a:lnTo>
                  <a:pt x="1699133" y="457200"/>
                </a:lnTo>
                <a:lnTo>
                  <a:pt x="1700403" y="458724"/>
                </a:lnTo>
                <a:lnTo>
                  <a:pt x="1747212" y="458724"/>
                </a:lnTo>
                <a:lnTo>
                  <a:pt x="1746108" y="457200"/>
                </a:lnTo>
                <a:close/>
              </a:path>
              <a:path w="1779270" h="551180">
                <a:moveTo>
                  <a:pt x="1678686" y="434721"/>
                </a:moveTo>
                <a:lnTo>
                  <a:pt x="1699557" y="457789"/>
                </a:lnTo>
                <a:lnTo>
                  <a:pt x="1699133" y="457200"/>
                </a:lnTo>
                <a:lnTo>
                  <a:pt x="1746108" y="457200"/>
                </a:lnTo>
                <a:lnTo>
                  <a:pt x="1730647" y="435863"/>
                </a:lnTo>
                <a:lnTo>
                  <a:pt x="1679956" y="435863"/>
                </a:lnTo>
                <a:lnTo>
                  <a:pt x="1678686" y="434721"/>
                </a:lnTo>
                <a:close/>
              </a:path>
              <a:path w="1779270" h="551180">
                <a:moveTo>
                  <a:pt x="1654302" y="412242"/>
                </a:moveTo>
                <a:lnTo>
                  <a:pt x="1679956" y="435863"/>
                </a:lnTo>
                <a:lnTo>
                  <a:pt x="1730647" y="435863"/>
                </a:lnTo>
                <a:lnTo>
                  <a:pt x="1729358" y="434086"/>
                </a:lnTo>
                <a:lnTo>
                  <a:pt x="1710489" y="413131"/>
                </a:lnTo>
                <a:lnTo>
                  <a:pt x="1655445" y="413131"/>
                </a:lnTo>
                <a:lnTo>
                  <a:pt x="1654302" y="412242"/>
                </a:lnTo>
                <a:close/>
              </a:path>
              <a:path w="1779270" h="551180">
                <a:moveTo>
                  <a:pt x="1686547" y="390144"/>
                </a:moveTo>
                <a:lnTo>
                  <a:pt x="1626108" y="390144"/>
                </a:lnTo>
                <a:lnTo>
                  <a:pt x="1627124" y="390906"/>
                </a:lnTo>
                <a:lnTo>
                  <a:pt x="1655445" y="413131"/>
                </a:lnTo>
                <a:lnTo>
                  <a:pt x="1710489" y="413131"/>
                </a:lnTo>
                <a:lnTo>
                  <a:pt x="1706371" y="408559"/>
                </a:lnTo>
                <a:lnTo>
                  <a:pt x="1686547" y="390144"/>
                </a:lnTo>
                <a:close/>
              </a:path>
              <a:path w="1779270" h="551180">
                <a:moveTo>
                  <a:pt x="1626779" y="390670"/>
                </a:moveTo>
                <a:lnTo>
                  <a:pt x="1627080" y="390906"/>
                </a:lnTo>
                <a:lnTo>
                  <a:pt x="1626779" y="390670"/>
                </a:lnTo>
                <a:close/>
              </a:path>
              <a:path w="1779270" h="551180">
                <a:moveTo>
                  <a:pt x="1626108" y="390144"/>
                </a:moveTo>
                <a:lnTo>
                  <a:pt x="1626779" y="390670"/>
                </a:lnTo>
                <a:lnTo>
                  <a:pt x="1627124" y="390906"/>
                </a:lnTo>
                <a:lnTo>
                  <a:pt x="1626108" y="390144"/>
                </a:lnTo>
                <a:close/>
              </a:path>
              <a:path w="1779270" h="551180">
                <a:moveTo>
                  <a:pt x="1660039" y="368300"/>
                </a:moveTo>
                <a:lnTo>
                  <a:pt x="1594104" y="368300"/>
                </a:lnTo>
                <a:lnTo>
                  <a:pt x="1595120" y="368935"/>
                </a:lnTo>
                <a:lnTo>
                  <a:pt x="1626779" y="390670"/>
                </a:lnTo>
                <a:lnTo>
                  <a:pt x="1626108" y="390144"/>
                </a:lnTo>
                <a:lnTo>
                  <a:pt x="1686547" y="390144"/>
                </a:lnTo>
                <a:lnTo>
                  <a:pt x="1679575" y="383667"/>
                </a:lnTo>
                <a:lnTo>
                  <a:pt x="1660039" y="368300"/>
                </a:lnTo>
                <a:close/>
              </a:path>
              <a:path w="1779270" h="551180">
                <a:moveTo>
                  <a:pt x="1594398" y="368501"/>
                </a:moveTo>
                <a:lnTo>
                  <a:pt x="1595031" y="368935"/>
                </a:lnTo>
                <a:lnTo>
                  <a:pt x="1594398" y="368501"/>
                </a:lnTo>
                <a:close/>
              </a:path>
              <a:path w="1779270" h="551180">
                <a:moveTo>
                  <a:pt x="1594104" y="368300"/>
                </a:moveTo>
                <a:lnTo>
                  <a:pt x="1594398" y="368501"/>
                </a:lnTo>
                <a:lnTo>
                  <a:pt x="1595120" y="368935"/>
                </a:lnTo>
                <a:lnTo>
                  <a:pt x="1594104" y="368300"/>
                </a:lnTo>
                <a:close/>
              </a:path>
              <a:path w="1779270" h="551180">
                <a:moveTo>
                  <a:pt x="1558544" y="346963"/>
                </a:moveTo>
                <a:lnTo>
                  <a:pt x="1594398" y="368501"/>
                </a:lnTo>
                <a:lnTo>
                  <a:pt x="1594104" y="368300"/>
                </a:lnTo>
                <a:lnTo>
                  <a:pt x="1660039" y="368300"/>
                </a:lnTo>
                <a:lnTo>
                  <a:pt x="1649221" y="359791"/>
                </a:lnTo>
                <a:lnTo>
                  <a:pt x="1630995" y="347345"/>
                </a:lnTo>
                <a:lnTo>
                  <a:pt x="1559433" y="347345"/>
                </a:lnTo>
                <a:lnTo>
                  <a:pt x="1558544" y="346963"/>
                </a:lnTo>
                <a:close/>
              </a:path>
              <a:path w="1779270" h="551180">
                <a:moveTo>
                  <a:pt x="1597617" y="326009"/>
                </a:moveTo>
                <a:lnTo>
                  <a:pt x="1519428" y="326009"/>
                </a:lnTo>
                <a:lnTo>
                  <a:pt x="1520190" y="326389"/>
                </a:lnTo>
                <a:lnTo>
                  <a:pt x="1559433" y="347345"/>
                </a:lnTo>
                <a:lnTo>
                  <a:pt x="1630995" y="347345"/>
                </a:lnTo>
                <a:lnTo>
                  <a:pt x="1615186" y="336550"/>
                </a:lnTo>
                <a:lnTo>
                  <a:pt x="1597617" y="326009"/>
                </a:lnTo>
                <a:close/>
              </a:path>
              <a:path w="1779270" h="551180">
                <a:moveTo>
                  <a:pt x="1519754" y="326182"/>
                </a:moveTo>
                <a:lnTo>
                  <a:pt x="1520142" y="326389"/>
                </a:lnTo>
                <a:lnTo>
                  <a:pt x="1519754" y="326182"/>
                </a:lnTo>
                <a:close/>
              </a:path>
              <a:path w="1779270" h="551180">
                <a:moveTo>
                  <a:pt x="1523993" y="286004"/>
                </a:moveTo>
                <a:lnTo>
                  <a:pt x="1431036" y="286004"/>
                </a:lnTo>
                <a:lnTo>
                  <a:pt x="1431670" y="286258"/>
                </a:lnTo>
                <a:lnTo>
                  <a:pt x="1477518" y="306070"/>
                </a:lnTo>
                <a:lnTo>
                  <a:pt x="1519754" y="326182"/>
                </a:lnTo>
                <a:lnTo>
                  <a:pt x="1519428" y="326009"/>
                </a:lnTo>
                <a:lnTo>
                  <a:pt x="1597617" y="326009"/>
                </a:lnTo>
                <a:lnTo>
                  <a:pt x="1577720" y="314071"/>
                </a:lnTo>
                <a:lnTo>
                  <a:pt x="1537081" y="292226"/>
                </a:lnTo>
                <a:lnTo>
                  <a:pt x="1523993" y="286004"/>
                </a:lnTo>
                <a:close/>
              </a:path>
              <a:path w="1779270" h="551180">
                <a:moveTo>
                  <a:pt x="1476883" y="305816"/>
                </a:moveTo>
                <a:lnTo>
                  <a:pt x="1477417" y="306070"/>
                </a:lnTo>
                <a:lnTo>
                  <a:pt x="1476883" y="305816"/>
                </a:lnTo>
                <a:close/>
              </a:path>
              <a:path w="1779270" h="551180">
                <a:moveTo>
                  <a:pt x="1431160" y="286057"/>
                </a:moveTo>
                <a:lnTo>
                  <a:pt x="1431624" y="286258"/>
                </a:lnTo>
                <a:lnTo>
                  <a:pt x="1431160" y="286057"/>
                </a:lnTo>
                <a:close/>
              </a:path>
              <a:path w="1779270" h="551180">
                <a:moveTo>
                  <a:pt x="1482769" y="266826"/>
                </a:moveTo>
                <a:lnTo>
                  <a:pt x="1382141" y="266826"/>
                </a:lnTo>
                <a:lnTo>
                  <a:pt x="1431160" y="286057"/>
                </a:lnTo>
                <a:lnTo>
                  <a:pt x="1523993" y="286004"/>
                </a:lnTo>
                <a:lnTo>
                  <a:pt x="1493012" y="271272"/>
                </a:lnTo>
                <a:lnTo>
                  <a:pt x="1482769" y="266826"/>
                </a:lnTo>
                <a:close/>
              </a:path>
              <a:path w="1779270" h="551180">
                <a:moveTo>
                  <a:pt x="1330070" y="248538"/>
                </a:moveTo>
                <a:lnTo>
                  <a:pt x="1382776" y="267081"/>
                </a:lnTo>
                <a:lnTo>
                  <a:pt x="1382141" y="266826"/>
                </a:lnTo>
                <a:lnTo>
                  <a:pt x="1482769" y="266826"/>
                </a:lnTo>
                <a:lnTo>
                  <a:pt x="1445895" y="250825"/>
                </a:lnTo>
                <a:lnTo>
                  <a:pt x="1440357" y="248666"/>
                </a:lnTo>
                <a:lnTo>
                  <a:pt x="1330579" y="248666"/>
                </a:lnTo>
                <a:lnTo>
                  <a:pt x="1330070" y="248538"/>
                </a:lnTo>
                <a:close/>
              </a:path>
              <a:path w="1779270" h="551180">
                <a:moveTo>
                  <a:pt x="1394651" y="230886"/>
                </a:moveTo>
                <a:lnTo>
                  <a:pt x="1275207" y="230886"/>
                </a:lnTo>
                <a:lnTo>
                  <a:pt x="1330579" y="248666"/>
                </a:lnTo>
                <a:lnTo>
                  <a:pt x="1440357" y="248666"/>
                </a:lnTo>
                <a:lnTo>
                  <a:pt x="1395730" y="231267"/>
                </a:lnTo>
                <a:lnTo>
                  <a:pt x="1394651" y="230886"/>
                </a:lnTo>
                <a:close/>
              </a:path>
              <a:path w="1779270" h="551180">
                <a:moveTo>
                  <a:pt x="1296941" y="197866"/>
                </a:moveTo>
                <a:lnTo>
                  <a:pt x="1156843" y="197866"/>
                </a:lnTo>
                <a:lnTo>
                  <a:pt x="1217803" y="214122"/>
                </a:lnTo>
                <a:lnTo>
                  <a:pt x="1275588" y="231012"/>
                </a:lnTo>
                <a:lnTo>
                  <a:pt x="1275207" y="230886"/>
                </a:lnTo>
                <a:lnTo>
                  <a:pt x="1394651" y="230886"/>
                </a:lnTo>
                <a:lnTo>
                  <a:pt x="1342517" y="212471"/>
                </a:lnTo>
                <a:lnTo>
                  <a:pt x="1296941" y="197866"/>
                </a:lnTo>
                <a:close/>
              </a:path>
              <a:path w="1779270" h="551180">
                <a:moveTo>
                  <a:pt x="1217295" y="213995"/>
                </a:moveTo>
                <a:lnTo>
                  <a:pt x="1217730" y="214122"/>
                </a:lnTo>
                <a:lnTo>
                  <a:pt x="1217295" y="213995"/>
                </a:lnTo>
                <a:close/>
              </a:path>
              <a:path w="1779270" h="551180">
                <a:moveTo>
                  <a:pt x="1193528" y="168275"/>
                </a:moveTo>
                <a:lnTo>
                  <a:pt x="1028192" y="168275"/>
                </a:lnTo>
                <a:lnTo>
                  <a:pt x="1094105" y="182752"/>
                </a:lnTo>
                <a:lnTo>
                  <a:pt x="1093724" y="182752"/>
                </a:lnTo>
                <a:lnTo>
                  <a:pt x="1157224" y="197993"/>
                </a:lnTo>
                <a:lnTo>
                  <a:pt x="1156843" y="197866"/>
                </a:lnTo>
                <a:lnTo>
                  <a:pt x="1296941" y="197866"/>
                </a:lnTo>
                <a:lnTo>
                  <a:pt x="1286637" y="194563"/>
                </a:lnTo>
                <a:lnTo>
                  <a:pt x="1227836" y="177419"/>
                </a:lnTo>
                <a:lnTo>
                  <a:pt x="1193528" y="168275"/>
                </a:lnTo>
                <a:close/>
              </a:path>
              <a:path w="1779270" h="551180">
                <a:moveTo>
                  <a:pt x="1140498" y="154812"/>
                </a:moveTo>
                <a:lnTo>
                  <a:pt x="960246" y="154812"/>
                </a:lnTo>
                <a:lnTo>
                  <a:pt x="1028573" y="168401"/>
                </a:lnTo>
                <a:lnTo>
                  <a:pt x="1028192" y="168275"/>
                </a:lnTo>
                <a:lnTo>
                  <a:pt x="1193528" y="168275"/>
                </a:lnTo>
                <a:lnTo>
                  <a:pt x="1166368" y="161036"/>
                </a:lnTo>
                <a:lnTo>
                  <a:pt x="1140498" y="154812"/>
                </a:lnTo>
                <a:close/>
              </a:path>
              <a:path w="1779270" h="551180">
                <a:moveTo>
                  <a:pt x="1086922" y="142239"/>
                </a:moveTo>
                <a:lnTo>
                  <a:pt x="890016" y="142239"/>
                </a:lnTo>
                <a:lnTo>
                  <a:pt x="960501" y="154939"/>
                </a:lnTo>
                <a:lnTo>
                  <a:pt x="960246" y="154812"/>
                </a:lnTo>
                <a:lnTo>
                  <a:pt x="1140498" y="154812"/>
                </a:lnTo>
                <a:lnTo>
                  <a:pt x="1102487" y="145669"/>
                </a:lnTo>
                <a:lnTo>
                  <a:pt x="1086922" y="142239"/>
                </a:lnTo>
                <a:close/>
              </a:path>
              <a:path w="1779270" h="551180">
                <a:moveTo>
                  <a:pt x="1034266" y="130683"/>
                </a:moveTo>
                <a:lnTo>
                  <a:pt x="817626" y="130683"/>
                </a:lnTo>
                <a:lnTo>
                  <a:pt x="890396" y="142367"/>
                </a:lnTo>
                <a:lnTo>
                  <a:pt x="890016" y="142239"/>
                </a:lnTo>
                <a:lnTo>
                  <a:pt x="1086922" y="142239"/>
                </a:lnTo>
                <a:lnTo>
                  <a:pt x="1036193" y="131063"/>
                </a:lnTo>
                <a:lnTo>
                  <a:pt x="1034266" y="130683"/>
                </a:lnTo>
                <a:close/>
              </a:path>
              <a:path w="1779270" h="551180">
                <a:moveTo>
                  <a:pt x="980970" y="120142"/>
                </a:moveTo>
                <a:lnTo>
                  <a:pt x="743331" y="120142"/>
                </a:lnTo>
                <a:lnTo>
                  <a:pt x="818007" y="130810"/>
                </a:lnTo>
                <a:lnTo>
                  <a:pt x="817626" y="130683"/>
                </a:lnTo>
                <a:lnTo>
                  <a:pt x="1034266" y="130683"/>
                </a:lnTo>
                <a:lnTo>
                  <a:pt x="980970" y="120142"/>
                </a:lnTo>
                <a:close/>
              </a:path>
              <a:path w="1779270" h="551180">
                <a:moveTo>
                  <a:pt x="879922" y="102108"/>
                </a:moveTo>
                <a:lnTo>
                  <a:pt x="588771" y="102108"/>
                </a:lnTo>
                <a:lnTo>
                  <a:pt x="667257" y="110617"/>
                </a:lnTo>
                <a:lnTo>
                  <a:pt x="666877" y="110617"/>
                </a:lnTo>
                <a:lnTo>
                  <a:pt x="743584" y="120269"/>
                </a:lnTo>
                <a:lnTo>
                  <a:pt x="743331" y="120142"/>
                </a:lnTo>
                <a:lnTo>
                  <a:pt x="980970" y="120142"/>
                </a:lnTo>
                <a:lnTo>
                  <a:pt x="967486" y="117475"/>
                </a:lnTo>
                <a:lnTo>
                  <a:pt x="896619" y="104775"/>
                </a:lnTo>
                <a:lnTo>
                  <a:pt x="879922" y="102108"/>
                </a:lnTo>
                <a:close/>
              </a:path>
              <a:path w="1779270" h="551180">
                <a:moveTo>
                  <a:pt x="114934" y="0"/>
                </a:moveTo>
                <a:lnTo>
                  <a:pt x="0" y="56007"/>
                </a:lnTo>
                <a:lnTo>
                  <a:pt x="113792" y="114300"/>
                </a:lnTo>
                <a:lnTo>
                  <a:pt x="114173" y="76127"/>
                </a:lnTo>
                <a:lnTo>
                  <a:pt x="95123" y="75946"/>
                </a:lnTo>
                <a:lnTo>
                  <a:pt x="95504" y="37846"/>
                </a:lnTo>
                <a:lnTo>
                  <a:pt x="114556" y="37846"/>
                </a:lnTo>
                <a:lnTo>
                  <a:pt x="114934" y="0"/>
                </a:lnTo>
                <a:close/>
              </a:path>
              <a:path w="1779270" h="551180">
                <a:moveTo>
                  <a:pt x="754782" y="83312"/>
                </a:moveTo>
                <a:lnTo>
                  <a:pt x="344551" y="83312"/>
                </a:lnTo>
                <a:lnTo>
                  <a:pt x="427736" y="88519"/>
                </a:lnTo>
                <a:lnTo>
                  <a:pt x="427481" y="88519"/>
                </a:lnTo>
                <a:lnTo>
                  <a:pt x="509269" y="94742"/>
                </a:lnTo>
                <a:lnTo>
                  <a:pt x="508889" y="94742"/>
                </a:lnTo>
                <a:lnTo>
                  <a:pt x="589026" y="102235"/>
                </a:lnTo>
                <a:lnTo>
                  <a:pt x="588771" y="102108"/>
                </a:lnTo>
                <a:lnTo>
                  <a:pt x="879922" y="102108"/>
                </a:lnTo>
                <a:lnTo>
                  <a:pt x="823468" y="93091"/>
                </a:lnTo>
                <a:lnTo>
                  <a:pt x="754782" y="83312"/>
                </a:lnTo>
                <a:close/>
              </a:path>
              <a:path w="1779270" h="551180">
                <a:moveTo>
                  <a:pt x="114554" y="38027"/>
                </a:moveTo>
                <a:lnTo>
                  <a:pt x="114173" y="76127"/>
                </a:lnTo>
                <a:lnTo>
                  <a:pt x="175006" y="76708"/>
                </a:lnTo>
                <a:lnTo>
                  <a:pt x="174498" y="76708"/>
                </a:lnTo>
                <a:lnTo>
                  <a:pt x="344931" y="83438"/>
                </a:lnTo>
                <a:lnTo>
                  <a:pt x="344551" y="83312"/>
                </a:lnTo>
                <a:lnTo>
                  <a:pt x="754782" y="83312"/>
                </a:lnTo>
                <a:lnTo>
                  <a:pt x="671449" y="72771"/>
                </a:lnTo>
                <a:lnTo>
                  <a:pt x="592708" y="64262"/>
                </a:lnTo>
                <a:lnTo>
                  <a:pt x="512318" y="56769"/>
                </a:lnTo>
                <a:lnTo>
                  <a:pt x="430276" y="50546"/>
                </a:lnTo>
                <a:lnTo>
                  <a:pt x="346709" y="45338"/>
                </a:lnTo>
                <a:lnTo>
                  <a:pt x="175641" y="38608"/>
                </a:lnTo>
                <a:lnTo>
                  <a:pt x="114554" y="38027"/>
                </a:lnTo>
                <a:close/>
              </a:path>
              <a:path w="1779270" h="551180">
                <a:moveTo>
                  <a:pt x="95504" y="37846"/>
                </a:moveTo>
                <a:lnTo>
                  <a:pt x="95123" y="75946"/>
                </a:lnTo>
                <a:lnTo>
                  <a:pt x="114173" y="76127"/>
                </a:lnTo>
                <a:lnTo>
                  <a:pt x="114554" y="38027"/>
                </a:lnTo>
                <a:lnTo>
                  <a:pt x="95504" y="37846"/>
                </a:lnTo>
                <a:close/>
              </a:path>
              <a:path w="1779270" h="551180">
                <a:moveTo>
                  <a:pt x="114556" y="37846"/>
                </a:moveTo>
                <a:lnTo>
                  <a:pt x="95504" y="37846"/>
                </a:lnTo>
                <a:lnTo>
                  <a:pt x="114554" y="38027"/>
                </a:lnTo>
                <a:lnTo>
                  <a:pt x="114556" y="378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26940" y="1442973"/>
            <a:ext cx="35966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focus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labels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25" dirty="0">
                <a:latin typeface="Calibri"/>
                <a:cs typeface="Calibri"/>
              </a:rPr>
              <a:t> and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initial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prediction</a:t>
            </a:r>
            <a:endParaRPr sz="1800">
              <a:latin typeface="Calibri"/>
              <a:cs typeface="Calibri"/>
            </a:endParaRPr>
          </a:p>
          <a:p>
            <a:pPr marL="6350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using </a:t>
            </a:r>
            <a:r>
              <a:rPr sz="1800" b="1" dirty="0">
                <a:latin typeface="Calibri"/>
                <a:cs typeface="Calibri"/>
              </a:rPr>
              <a:t>log(odds)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value.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81853" y="3800043"/>
            <a:ext cx="3327400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log(odds)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samples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=</a:t>
            </a:r>
            <a:endParaRPr sz="2000">
              <a:latin typeface="Calibri"/>
              <a:cs typeface="Calibri"/>
            </a:endParaRPr>
          </a:p>
          <a:p>
            <a:pPr marL="3175" algn="ctr">
              <a:lnSpc>
                <a:spcPts val="2395"/>
              </a:lnSpc>
              <a:spcBef>
                <a:spcPts val="15"/>
              </a:spcBef>
            </a:pPr>
            <a:r>
              <a:rPr sz="2000" spc="-10" dirty="0">
                <a:latin typeface="Cambria Math"/>
                <a:cs typeface="Cambria Math"/>
              </a:rPr>
              <a:t>𝐥𝐨𝐠(𝟒/𝟐)</a:t>
            </a:r>
            <a:endParaRPr sz="2000">
              <a:latin typeface="Cambria Math"/>
              <a:cs typeface="Cambria Math"/>
            </a:endParaRPr>
          </a:p>
          <a:p>
            <a:pPr marL="1905" algn="ctr">
              <a:lnSpc>
                <a:spcPts val="2395"/>
              </a:lnSpc>
            </a:pPr>
            <a:r>
              <a:rPr sz="2000" b="1" dirty="0">
                <a:latin typeface="Calibri"/>
                <a:cs typeface="Calibri"/>
              </a:rPr>
              <a:t>=</a:t>
            </a:r>
            <a:endParaRPr sz="20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2000" b="1" spc="-25" dirty="0">
                <a:latin typeface="Calibri"/>
                <a:cs typeface="Calibri"/>
              </a:rPr>
              <a:t>0.7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77113" y="1707642"/>
          <a:ext cx="3596640" cy="4662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9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825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4082541" y="1720342"/>
            <a:ext cx="0" cy="4678680"/>
          </a:xfrm>
          <a:custGeom>
            <a:avLst/>
            <a:gdLst/>
            <a:ahLst/>
            <a:cxnLst/>
            <a:rect l="l" t="t" r="r" b="b"/>
            <a:pathLst>
              <a:path h="4678680">
                <a:moveTo>
                  <a:pt x="0" y="0"/>
                </a:moveTo>
                <a:lnTo>
                  <a:pt x="0" y="46786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5" name="object 5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48789" y="683514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12997" y="778255"/>
            <a:ext cx="1244600" cy="142875"/>
          </a:xfrm>
          <a:custGeom>
            <a:avLst/>
            <a:gdLst/>
            <a:ahLst/>
            <a:cxnLst/>
            <a:rect l="l" t="t" r="r" b="b"/>
            <a:pathLst>
              <a:path w="1244600" h="142875">
                <a:moveTo>
                  <a:pt x="142875" y="0"/>
                </a:moveTo>
                <a:lnTo>
                  <a:pt x="0" y="71374"/>
                </a:lnTo>
                <a:lnTo>
                  <a:pt x="142875" y="142875"/>
                </a:lnTo>
                <a:lnTo>
                  <a:pt x="97195" y="85725"/>
                </a:lnTo>
                <a:lnTo>
                  <a:pt x="85725" y="85725"/>
                </a:lnTo>
                <a:lnTo>
                  <a:pt x="85725" y="57150"/>
                </a:lnTo>
                <a:lnTo>
                  <a:pt x="97115" y="57148"/>
                </a:lnTo>
                <a:lnTo>
                  <a:pt x="142875" y="0"/>
                </a:lnTo>
                <a:close/>
              </a:path>
              <a:path w="1244600" h="142875">
                <a:moveTo>
                  <a:pt x="85725" y="71374"/>
                </a:moveTo>
                <a:lnTo>
                  <a:pt x="85725" y="85725"/>
                </a:lnTo>
                <a:lnTo>
                  <a:pt x="97194" y="85723"/>
                </a:lnTo>
                <a:lnTo>
                  <a:pt x="85725" y="71374"/>
                </a:lnTo>
                <a:close/>
              </a:path>
              <a:path w="1244600" h="142875">
                <a:moveTo>
                  <a:pt x="97194" y="85723"/>
                </a:moveTo>
                <a:lnTo>
                  <a:pt x="85725" y="85725"/>
                </a:lnTo>
                <a:lnTo>
                  <a:pt x="97195" y="85725"/>
                </a:lnTo>
                <a:close/>
              </a:path>
              <a:path w="1244600" h="142875">
                <a:moveTo>
                  <a:pt x="1244346" y="57023"/>
                </a:moveTo>
                <a:lnTo>
                  <a:pt x="97114" y="57150"/>
                </a:lnTo>
                <a:lnTo>
                  <a:pt x="85725" y="71374"/>
                </a:lnTo>
                <a:lnTo>
                  <a:pt x="97194" y="85723"/>
                </a:lnTo>
                <a:lnTo>
                  <a:pt x="1244346" y="85598"/>
                </a:lnTo>
                <a:lnTo>
                  <a:pt x="1244346" y="57023"/>
                </a:lnTo>
                <a:close/>
              </a:path>
              <a:path w="1244600" h="142875">
                <a:moveTo>
                  <a:pt x="97115" y="57148"/>
                </a:moveTo>
                <a:lnTo>
                  <a:pt x="85725" y="57150"/>
                </a:lnTo>
                <a:lnTo>
                  <a:pt x="85725" y="71374"/>
                </a:lnTo>
                <a:lnTo>
                  <a:pt x="97115" y="571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858639" y="564261"/>
            <a:ext cx="93789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Leaf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95240" y="5122290"/>
            <a:ext cx="3744595" cy="22860"/>
          </a:xfrm>
          <a:custGeom>
            <a:avLst/>
            <a:gdLst/>
            <a:ahLst/>
            <a:cxnLst/>
            <a:rect l="l" t="t" r="r" b="b"/>
            <a:pathLst>
              <a:path w="3744595" h="22860">
                <a:moveTo>
                  <a:pt x="3744467" y="0"/>
                </a:moveTo>
                <a:lnTo>
                  <a:pt x="0" y="0"/>
                </a:lnTo>
                <a:lnTo>
                  <a:pt x="0" y="22859"/>
                </a:lnTo>
                <a:lnTo>
                  <a:pt x="3744467" y="22859"/>
                </a:lnTo>
                <a:lnTo>
                  <a:pt x="3744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80965" y="4581509"/>
            <a:ext cx="5365750" cy="89789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710"/>
              </a:spcBef>
            </a:pPr>
            <a:r>
              <a:rPr sz="4200" baseline="-32738" dirty="0">
                <a:latin typeface="Cambria Math"/>
                <a:cs typeface="Cambria Math"/>
              </a:rPr>
              <a:t>=</a:t>
            </a:r>
            <a:r>
              <a:rPr sz="4200" spc="179" baseline="-32738" dirty="0">
                <a:latin typeface="Cambria Math"/>
                <a:cs typeface="Cambria Math"/>
              </a:rPr>
              <a:t> </a:t>
            </a:r>
            <a:r>
              <a:rPr sz="2050" spc="-20" dirty="0">
                <a:latin typeface="Cambria Math"/>
                <a:cs typeface="Cambria Math"/>
              </a:rPr>
              <a:t>𝟏𝟖𝟐+𝟏𝟕𝟒+𝟏𝟔𝟏+𝟏𝟓𝟗+𝟏𝟕𝟏+𝟏𝟗𝟒</a:t>
            </a:r>
            <a:r>
              <a:rPr sz="2050" spc="155" dirty="0">
                <a:latin typeface="Cambria Math"/>
                <a:cs typeface="Cambria Math"/>
              </a:rPr>
              <a:t> </a:t>
            </a:r>
            <a:r>
              <a:rPr sz="4200" b="1" baseline="-32738" dirty="0">
                <a:latin typeface="Calibri"/>
                <a:cs typeface="Calibri"/>
              </a:rPr>
              <a:t>=</a:t>
            </a:r>
            <a:r>
              <a:rPr sz="4200" b="1" spc="-30" baseline="-32738" dirty="0">
                <a:latin typeface="Calibri"/>
                <a:cs typeface="Calibri"/>
              </a:rPr>
              <a:t> </a:t>
            </a:r>
            <a:r>
              <a:rPr sz="4200" b="1" spc="-15" baseline="-32738" dirty="0">
                <a:latin typeface="Calibri"/>
                <a:cs typeface="Calibri"/>
              </a:rPr>
              <a:t>173.5</a:t>
            </a:r>
            <a:endParaRPr sz="4200" baseline="-32738">
              <a:latin typeface="Calibri"/>
              <a:cs typeface="Calibri"/>
            </a:endParaRPr>
          </a:p>
          <a:p>
            <a:pPr marR="784860" algn="ctr">
              <a:lnSpc>
                <a:spcPct val="100000"/>
              </a:lnSpc>
              <a:spcBef>
                <a:spcPts val="439"/>
              </a:spcBef>
            </a:pPr>
            <a:r>
              <a:rPr sz="2050" spc="-50" dirty="0">
                <a:latin typeface="Cambria Math"/>
                <a:cs typeface="Cambria Math"/>
              </a:rPr>
              <a:t>𝟔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41953" y="1009014"/>
            <a:ext cx="6188075" cy="3734435"/>
          </a:xfrm>
          <a:custGeom>
            <a:avLst/>
            <a:gdLst/>
            <a:ahLst/>
            <a:cxnLst/>
            <a:rect l="l" t="t" r="r" b="b"/>
            <a:pathLst>
              <a:path w="6188075" h="3734435">
                <a:moveTo>
                  <a:pt x="6172193" y="3562096"/>
                </a:moveTo>
                <a:lnTo>
                  <a:pt x="6143498" y="3562096"/>
                </a:lnTo>
                <a:lnTo>
                  <a:pt x="6159500" y="3734180"/>
                </a:lnTo>
                <a:lnTo>
                  <a:pt x="6187948" y="3731641"/>
                </a:lnTo>
                <a:lnTo>
                  <a:pt x="6172193" y="3562096"/>
                </a:lnTo>
                <a:close/>
              </a:path>
              <a:path w="6188075" h="3734435">
                <a:moveTo>
                  <a:pt x="6154842" y="3390646"/>
                </a:moveTo>
                <a:lnTo>
                  <a:pt x="6126226" y="3390646"/>
                </a:lnTo>
                <a:lnTo>
                  <a:pt x="6143498" y="3562223"/>
                </a:lnTo>
                <a:lnTo>
                  <a:pt x="6172193" y="3562096"/>
                </a:lnTo>
                <a:lnTo>
                  <a:pt x="6171946" y="3559429"/>
                </a:lnTo>
                <a:lnTo>
                  <a:pt x="6154842" y="3390646"/>
                </a:lnTo>
                <a:close/>
              </a:path>
              <a:path w="6188075" h="3734435">
                <a:moveTo>
                  <a:pt x="6134758" y="3220085"/>
                </a:moveTo>
                <a:lnTo>
                  <a:pt x="6106033" y="3220085"/>
                </a:lnTo>
                <a:lnTo>
                  <a:pt x="6126226" y="3390900"/>
                </a:lnTo>
                <a:lnTo>
                  <a:pt x="6126226" y="3390646"/>
                </a:lnTo>
                <a:lnTo>
                  <a:pt x="6154842" y="3390646"/>
                </a:lnTo>
                <a:lnTo>
                  <a:pt x="6154547" y="3387725"/>
                </a:lnTo>
                <a:lnTo>
                  <a:pt x="6134758" y="3220085"/>
                </a:lnTo>
                <a:close/>
              </a:path>
              <a:path w="6188075" h="3734435">
                <a:moveTo>
                  <a:pt x="6110590" y="3051175"/>
                </a:moveTo>
                <a:lnTo>
                  <a:pt x="6081776" y="3051175"/>
                </a:lnTo>
                <a:lnTo>
                  <a:pt x="6106033" y="3220466"/>
                </a:lnTo>
                <a:lnTo>
                  <a:pt x="6106033" y="3220085"/>
                </a:lnTo>
                <a:lnTo>
                  <a:pt x="6134758" y="3220085"/>
                </a:lnTo>
                <a:lnTo>
                  <a:pt x="6134354" y="3216656"/>
                </a:lnTo>
                <a:lnTo>
                  <a:pt x="6110590" y="3051175"/>
                </a:lnTo>
                <a:close/>
              </a:path>
              <a:path w="6188075" h="3734435">
                <a:moveTo>
                  <a:pt x="6081151" y="2884170"/>
                </a:moveTo>
                <a:lnTo>
                  <a:pt x="6052058" y="2884170"/>
                </a:lnTo>
                <a:lnTo>
                  <a:pt x="6067806" y="2967609"/>
                </a:lnTo>
                <a:lnTo>
                  <a:pt x="6081776" y="3051429"/>
                </a:lnTo>
                <a:lnTo>
                  <a:pt x="6081776" y="3051175"/>
                </a:lnTo>
                <a:lnTo>
                  <a:pt x="6110590" y="3051175"/>
                </a:lnTo>
                <a:lnTo>
                  <a:pt x="6109970" y="3046857"/>
                </a:lnTo>
                <a:lnTo>
                  <a:pt x="6095873" y="2962529"/>
                </a:lnTo>
                <a:lnTo>
                  <a:pt x="6081151" y="2884170"/>
                </a:lnTo>
                <a:close/>
              </a:path>
              <a:path w="6188075" h="3734435">
                <a:moveTo>
                  <a:pt x="6067679" y="2967355"/>
                </a:moveTo>
                <a:lnTo>
                  <a:pt x="6067721" y="2967609"/>
                </a:lnTo>
                <a:lnTo>
                  <a:pt x="6067679" y="2967355"/>
                </a:lnTo>
                <a:close/>
              </a:path>
              <a:path w="6188075" h="3734435">
                <a:moveTo>
                  <a:pt x="5974719" y="2477516"/>
                </a:moveTo>
                <a:lnTo>
                  <a:pt x="5944743" y="2477516"/>
                </a:lnTo>
                <a:lnTo>
                  <a:pt x="5970778" y="2557780"/>
                </a:lnTo>
                <a:lnTo>
                  <a:pt x="5994273" y="2638298"/>
                </a:lnTo>
                <a:lnTo>
                  <a:pt x="6015609" y="2719705"/>
                </a:lnTo>
                <a:lnTo>
                  <a:pt x="6034786" y="2801620"/>
                </a:lnTo>
                <a:lnTo>
                  <a:pt x="6052058" y="2884424"/>
                </a:lnTo>
                <a:lnTo>
                  <a:pt x="6052058" y="2884170"/>
                </a:lnTo>
                <a:lnTo>
                  <a:pt x="6081151" y="2884170"/>
                </a:lnTo>
                <a:lnTo>
                  <a:pt x="6062599" y="2795270"/>
                </a:lnTo>
                <a:lnTo>
                  <a:pt x="6043295" y="2712593"/>
                </a:lnTo>
                <a:lnTo>
                  <a:pt x="6021705" y="2630424"/>
                </a:lnTo>
                <a:lnTo>
                  <a:pt x="5997956" y="2549144"/>
                </a:lnTo>
                <a:lnTo>
                  <a:pt x="5974719" y="2477516"/>
                </a:lnTo>
                <a:close/>
              </a:path>
              <a:path w="6188075" h="3734435">
                <a:moveTo>
                  <a:pt x="6034659" y="2801366"/>
                </a:moveTo>
                <a:lnTo>
                  <a:pt x="6034712" y="2801620"/>
                </a:lnTo>
                <a:lnTo>
                  <a:pt x="6034659" y="2801366"/>
                </a:lnTo>
                <a:close/>
              </a:path>
              <a:path w="6188075" h="3734435">
                <a:moveTo>
                  <a:pt x="6015482" y="2719324"/>
                </a:moveTo>
                <a:lnTo>
                  <a:pt x="6015571" y="2719705"/>
                </a:lnTo>
                <a:lnTo>
                  <a:pt x="6015482" y="2719324"/>
                </a:lnTo>
                <a:close/>
              </a:path>
              <a:path w="6188075" h="3734435">
                <a:moveTo>
                  <a:pt x="5994146" y="2637917"/>
                </a:moveTo>
                <a:lnTo>
                  <a:pt x="5994245" y="2638298"/>
                </a:lnTo>
                <a:lnTo>
                  <a:pt x="5994146" y="2637917"/>
                </a:lnTo>
                <a:close/>
              </a:path>
              <a:path w="6188075" h="3734435">
                <a:moveTo>
                  <a:pt x="5970651" y="2557399"/>
                </a:moveTo>
                <a:lnTo>
                  <a:pt x="5970762" y="2557780"/>
                </a:lnTo>
                <a:lnTo>
                  <a:pt x="5970651" y="2557399"/>
                </a:lnTo>
                <a:close/>
              </a:path>
              <a:path w="6188075" h="3734435">
                <a:moveTo>
                  <a:pt x="5946539" y="2398522"/>
                </a:moveTo>
                <a:lnTo>
                  <a:pt x="5916168" y="2398522"/>
                </a:lnTo>
                <a:lnTo>
                  <a:pt x="5944870" y="2478024"/>
                </a:lnTo>
                <a:lnTo>
                  <a:pt x="5944743" y="2477516"/>
                </a:lnTo>
                <a:lnTo>
                  <a:pt x="5974719" y="2477516"/>
                </a:lnTo>
                <a:lnTo>
                  <a:pt x="5971794" y="2468499"/>
                </a:lnTo>
                <a:lnTo>
                  <a:pt x="5946539" y="2398522"/>
                </a:lnTo>
                <a:close/>
              </a:path>
              <a:path w="6188075" h="3734435">
                <a:moveTo>
                  <a:pt x="5915714" y="2320544"/>
                </a:moveTo>
                <a:lnTo>
                  <a:pt x="5884926" y="2320544"/>
                </a:lnTo>
                <a:lnTo>
                  <a:pt x="5916295" y="2399030"/>
                </a:lnTo>
                <a:lnTo>
                  <a:pt x="5916168" y="2398522"/>
                </a:lnTo>
                <a:lnTo>
                  <a:pt x="5946539" y="2398522"/>
                </a:lnTo>
                <a:lnTo>
                  <a:pt x="5942965" y="2388616"/>
                </a:lnTo>
                <a:lnTo>
                  <a:pt x="5915714" y="2320544"/>
                </a:lnTo>
                <a:close/>
              </a:path>
              <a:path w="6188075" h="3734435">
                <a:moveTo>
                  <a:pt x="5881922" y="2243455"/>
                </a:moveTo>
                <a:lnTo>
                  <a:pt x="5850763" y="2243455"/>
                </a:lnTo>
                <a:lnTo>
                  <a:pt x="5885053" y="2321052"/>
                </a:lnTo>
                <a:lnTo>
                  <a:pt x="5884926" y="2320544"/>
                </a:lnTo>
                <a:lnTo>
                  <a:pt x="5915714" y="2320544"/>
                </a:lnTo>
                <a:lnTo>
                  <a:pt x="5911342" y="2309622"/>
                </a:lnTo>
                <a:lnTo>
                  <a:pt x="5881922" y="2243455"/>
                </a:lnTo>
                <a:close/>
              </a:path>
              <a:path w="6188075" h="3734435">
                <a:moveTo>
                  <a:pt x="5845228" y="2167382"/>
                </a:moveTo>
                <a:lnTo>
                  <a:pt x="5813425" y="2167382"/>
                </a:lnTo>
                <a:lnTo>
                  <a:pt x="5813679" y="2167890"/>
                </a:lnTo>
                <a:lnTo>
                  <a:pt x="5850890" y="2243963"/>
                </a:lnTo>
                <a:lnTo>
                  <a:pt x="5850763" y="2243455"/>
                </a:lnTo>
                <a:lnTo>
                  <a:pt x="5881922" y="2243455"/>
                </a:lnTo>
                <a:lnTo>
                  <a:pt x="5876671" y="2231644"/>
                </a:lnTo>
                <a:lnTo>
                  <a:pt x="5845228" y="2167382"/>
                </a:lnTo>
                <a:close/>
              </a:path>
              <a:path w="6188075" h="3734435">
                <a:moveTo>
                  <a:pt x="5813621" y="2167783"/>
                </a:moveTo>
                <a:close/>
              </a:path>
              <a:path w="6188075" h="3734435">
                <a:moveTo>
                  <a:pt x="5805408" y="2092452"/>
                </a:moveTo>
                <a:lnTo>
                  <a:pt x="5772912" y="2092452"/>
                </a:lnTo>
                <a:lnTo>
                  <a:pt x="5813621" y="2167783"/>
                </a:lnTo>
                <a:lnTo>
                  <a:pt x="5813425" y="2167382"/>
                </a:lnTo>
                <a:lnTo>
                  <a:pt x="5845228" y="2167382"/>
                </a:lnTo>
                <a:lnTo>
                  <a:pt x="5838952" y="2154555"/>
                </a:lnTo>
                <a:lnTo>
                  <a:pt x="5805408" y="2092452"/>
                </a:lnTo>
                <a:close/>
              </a:path>
              <a:path w="6188075" h="3734435">
                <a:moveTo>
                  <a:pt x="5715659" y="1945894"/>
                </a:moveTo>
                <a:lnTo>
                  <a:pt x="5681472" y="1945894"/>
                </a:lnTo>
                <a:lnTo>
                  <a:pt x="5729351" y="2019046"/>
                </a:lnTo>
                <a:lnTo>
                  <a:pt x="5773166" y="2092960"/>
                </a:lnTo>
                <a:lnTo>
                  <a:pt x="5772912" y="2092452"/>
                </a:lnTo>
                <a:lnTo>
                  <a:pt x="5805408" y="2092452"/>
                </a:lnTo>
                <a:lnTo>
                  <a:pt x="5797931" y="2078609"/>
                </a:lnTo>
                <a:lnTo>
                  <a:pt x="5753354" y="2003679"/>
                </a:lnTo>
                <a:lnTo>
                  <a:pt x="5715659" y="1945894"/>
                </a:lnTo>
                <a:close/>
              </a:path>
              <a:path w="6188075" h="3734435">
                <a:moveTo>
                  <a:pt x="5728970" y="2018538"/>
                </a:moveTo>
                <a:lnTo>
                  <a:pt x="5729271" y="2019046"/>
                </a:lnTo>
                <a:lnTo>
                  <a:pt x="5728970" y="2018538"/>
                </a:lnTo>
                <a:close/>
              </a:path>
              <a:path w="6188075" h="3734435">
                <a:moveTo>
                  <a:pt x="5665203" y="1874393"/>
                </a:moveTo>
                <a:lnTo>
                  <a:pt x="5630037" y="1874393"/>
                </a:lnTo>
                <a:lnTo>
                  <a:pt x="5630418" y="1874901"/>
                </a:lnTo>
                <a:lnTo>
                  <a:pt x="5681726" y="1946402"/>
                </a:lnTo>
                <a:lnTo>
                  <a:pt x="5681472" y="1945894"/>
                </a:lnTo>
                <a:lnTo>
                  <a:pt x="5715659" y="1945894"/>
                </a:lnTo>
                <a:lnTo>
                  <a:pt x="5705221" y="1929892"/>
                </a:lnTo>
                <a:lnTo>
                  <a:pt x="5665203" y="1874393"/>
                </a:lnTo>
                <a:close/>
              </a:path>
              <a:path w="6188075" h="3734435">
                <a:moveTo>
                  <a:pt x="5630230" y="1874662"/>
                </a:moveTo>
                <a:lnTo>
                  <a:pt x="5630401" y="1874901"/>
                </a:lnTo>
                <a:lnTo>
                  <a:pt x="5630230" y="1874662"/>
                </a:lnTo>
                <a:close/>
              </a:path>
              <a:path w="6188075" h="3734435">
                <a:moveTo>
                  <a:pt x="5611093" y="1804162"/>
                </a:moveTo>
                <a:lnTo>
                  <a:pt x="5574792" y="1804162"/>
                </a:lnTo>
                <a:lnTo>
                  <a:pt x="5630230" y="1874662"/>
                </a:lnTo>
                <a:lnTo>
                  <a:pt x="5630037" y="1874393"/>
                </a:lnTo>
                <a:lnTo>
                  <a:pt x="5665203" y="1874393"/>
                </a:lnTo>
                <a:lnTo>
                  <a:pt x="5653024" y="1857502"/>
                </a:lnTo>
                <a:lnTo>
                  <a:pt x="5611093" y="1804162"/>
                </a:lnTo>
                <a:close/>
              </a:path>
              <a:path w="6188075" h="3734435">
                <a:moveTo>
                  <a:pt x="5491010" y="1667890"/>
                </a:moveTo>
                <a:lnTo>
                  <a:pt x="5451729" y="1667890"/>
                </a:lnTo>
                <a:lnTo>
                  <a:pt x="5515864" y="1735836"/>
                </a:lnTo>
                <a:lnTo>
                  <a:pt x="5575173" y="1804670"/>
                </a:lnTo>
                <a:lnTo>
                  <a:pt x="5574792" y="1804162"/>
                </a:lnTo>
                <a:lnTo>
                  <a:pt x="5611093" y="1804162"/>
                </a:lnTo>
                <a:lnTo>
                  <a:pt x="5597017" y="1786255"/>
                </a:lnTo>
                <a:lnTo>
                  <a:pt x="5536819" y="1716405"/>
                </a:lnTo>
                <a:lnTo>
                  <a:pt x="5491010" y="1667890"/>
                </a:lnTo>
                <a:close/>
              </a:path>
              <a:path w="6188075" h="3734435">
                <a:moveTo>
                  <a:pt x="5515356" y="1735327"/>
                </a:moveTo>
                <a:lnTo>
                  <a:pt x="5515794" y="1735836"/>
                </a:lnTo>
                <a:lnTo>
                  <a:pt x="5515356" y="1735327"/>
                </a:lnTo>
                <a:close/>
              </a:path>
              <a:path w="6188075" h="3734435">
                <a:moveTo>
                  <a:pt x="5424543" y="1601724"/>
                </a:moveTo>
                <a:lnTo>
                  <a:pt x="5383530" y="1601724"/>
                </a:lnTo>
                <a:lnTo>
                  <a:pt x="5452110" y="1668399"/>
                </a:lnTo>
                <a:lnTo>
                  <a:pt x="5451729" y="1667890"/>
                </a:lnTo>
                <a:lnTo>
                  <a:pt x="5491010" y="1667890"/>
                </a:lnTo>
                <a:lnTo>
                  <a:pt x="5472303" y="1648079"/>
                </a:lnTo>
                <a:lnTo>
                  <a:pt x="5424543" y="1601724"/>
                </a:lnTo>
                <a:close/>
              </a:path>
              <a:path w="6188075" h="3734435">
                <a:moveTo>
                  <a:pt x="5353652" y="1537081"/>
                </a:moveTo>
                <a:lnTo>
                  <a:pt x="5310632" y="1537081"/>
                </a:lnTo>
                <a:lnTo>
                  <a:pt x="5383911" y="1602232"/>
                </a:lnTo>
                <a:lnTo>
                  <a:pt x="5383530" y="1601724"/>
                </a:lnTo>
                <a:lnTo>
                  <a:pt x="5424543" y="1601724"/>
                </a:lnTo>
                <a:lnTo>
                  <a:pt x="5403215" y="1581023"/>
                </a:lnTo>
                <a:lnTo>
                  <a:pt x="5353652" y="1537081"/>
                </a:lnTo>
                <a:close/>
              </a:path>
              <a:path w="6188075" h="3734435">
                <a:moveTo>
                  <a:pt x="5278332" y="1474089"/>
                </a:moveTo>
                <a:lnTo>
                  <a:pt x="5233035" y="1474089"/>
                </a:lnTo>
                <a:lnTo>
                  <a:pt x="5311140" y="1537589"/>
                </a:lnTo>
                <a:lnTo>
                  <a:pt x="5310632" y="1537081"/>
                </a:lnTo>
                <a:lnTo>
                  <a:pt x="5353652" y="1537081"/>
                </a:lnTo>
                <a:lnTo>
                  <a:pt x="5329301" y="1515490"/>
                </a:lnTo>
                <a:lnTo>
                  <a:pt x="5278332" y="1474089"/>
                </a:lnTo>
                <a:close/>
              </a:path>
              <a:path w="6188075" h="3734435">
                <a:moveTo>
                  <a:pt x="5198207" y="1412621"/>
                </a:moveTo>
                <a:lnTo>
                  <a:pt x="5150358" y="1412621"/>
                </a:lnTo>
                <a:lnTo>
                  <a:pt x="5233416" y="1474470"/>
                </a:lnTo>
                <a:lnTo>
                  <a:pt x="5233035" y="1474089"/>
                </a:lnTo>
                <a:lnTo>
                  <a:pt x="5278332" y="1474089"/>
                </a:lnTo>
                <a:lnTo>
                  <a:pt x="5250815" y="1451737"/>
                </a:lnTo>
                <a:lnTo>
                  <a:pt x="5198207" y="1412621"/>
                </a:lnTo>
                <a:close/>
              </a:path>
              <a:path w="6188075" h="3734435">
                <a:moveTo>
                  <a:pt x="5062347" y="1352804"/>
                </a:moveTo>
                <a:lnTo>
                  <a:pt x="5150739" y="1413002"/>
                </a:lnTo>
                <a:lnTo>
                  <a:pt x="5150358" y="1412621"/>
                </a:lnTo>
                <a:lnTo>
                  <a:pt x="5198207" y="1412621"/>
                </a:lnTo>
                <a:lnTo>
                  <a:pt x="5167122" y="1389507"/>
                </a:lnTo>
                <a:lnTo>
                  <a:pt x="5113520" y="1353058"/>
                </a:lnTo>
                <a:lnTo>
                  <a:pt x="5062855" y="1353058"/>
                </a:lnTo>
                <a:lnTo>
                  <a:pt x="5062347" y="1352804"/>
                </a:lnTo>
                <a:close/>
              </a:path>
              <a:path w="6188075" h="3734435">
                <a:moveTo>
                  <a:pt x="4919218" y="1266189"/>
                </a:moveTo>
                <a:lnTo>
                  <a:pt x="4969637" y="1294892"/>
                </a:lnTo>
                <a:lnTo>
                  <a:pt x="5062855" y="1353058"/>
                </a:lnTo>
                <a:lnTo>
                  <a:pt x="5113520" y="1353058"/>
                </a:lnTo>
                <a:lnTo>
                  <a:pt x="5078222" y="1329055"/>
                </a:lnTo>
                <a:lnTo>
                  <a:pt x="4983988" y="1270254"/>
                </a:lnTo>
                <a:lnTo>
                  <a:pt x="4977111" y="1266317"/>
                </a:lnTo>
                <a:lnTo>
                  <a:pt x="4919599" y="1266317"/>
                </a:lnTo>
                <a:lnTo>
                  <a:pt x="4919218" y="1266189"/>
                </a:lnTo>
                <a:close/>
              </a:path>
              <a:path w="6188075" h="3734435">
                <a:moveTo>
                  <a:pt x="4969129" y="1294638"/>
                </a:moveTo>
                <a:lnTo>
                  <a:pt x="4969536" y="1294892"/>
                </a:lnTo>
                <a:lnTo>
                  <a:pt x="4969129" y="1294638"/>
                </a:lnTo>
                <a:close/>
              </a:path>
              <a:path w="6188075" h="3734435">
                <a:moveTo>
                  <a:pt x="4865243" y="1237614"/>
                </a:moveTo>
                <a:lnTo>
                  <a:pt x="4919599" y="1266317"/>
                </a:lnTo>
                <a:lnTo>
                  <a:pt x="4977111" y="1266317"/>
                </a:lnTo>
                <a:lnTo>
                  <a:pt x="4933188" y="1241171"/>
                </a:lnTo>
                <a:lnTo>
                  <a:pt x="4926705" y="1237742"/>
                </a:lnTo>
                <a:lnTo>
                  <a:pt x="4865624" y="1237742"/>
                </a:lnTo>
                <a:lnTo>
                  <a:pt x="4865243" y="1237614"/>
                </a:lnTo>
                <a:close/>
              </a:path>
              <a:path w="6188075" h="3734435">
                <a:moveTo>
                  <a:pt x="4872003" y="1209039"/>
                </a:moveTo>
                <a:lnTo>
                  <a:pt x="4807204" y="1209039"/>
                </a:lnTo>
                <a:lnTo>
                  <a:pt x="4865624" y="1237742"/>
                </a:lnTo>
                <a:lnTo>
                  <a:pt x="4926705" y="1237742"/>
                </a:lnTo>
                <a:lnTo>
                  <a:pt x="4878451" y="1212214"/>
                </a:lnTo>
                <a:lnTo>
                  <a:pt x="4872003" y="1209039"/>
                </a:lnTo>
                <a:close/>
              </a:path>
              <a:path w="6188075" h="3734435">
                <a:moveTo>
                  <a:pt x="4751325" y="1151889"/>
                </a:moveTo>
                <a:lnTo>
                  <a:pt x="4679696" y="1151889"/>
                </a:lnTo>
                <a:lnTo>
                  <a:pt x="4745609" y="1180592"/>
                </a:lnTo>
                <a:lnTo>
                  <a:pt x="4807458" y="1209167"/>
                </a:lnTo>
                <a:lnTo>
                  <a:pt x="4807204" y="1209039"/>
                </a:lnTo>
                <a:lnTo>
                  <a:pt x="4872003" y="1209039"/>
                </a:lnTo>
                <a:lnTo>
                  <a:pt x="4819650" y="1183259"/>
                </a:lnTo>
                <a:lnTo>
                  <a:pt x="4757166" y="1154430"/>
                </a:lnTo>
                <a:lnTo>
                  <a:pt x="4751325" y="1151889"/>
                </a:lnTo>
                <a:close/>
              </a:path>
              <a:path w="6188075" h="3734435">
                <a:moveTo>
                  <a:pt x="4745228" y="1180464"/>
                </a:moveTo>
                <a:lnTo>
                  <a:pt x="4745503" y="1180592"/>
                </a:lnTo>
                <a:lnTo>
                  <a:pt x="4745228" y="1180464"/>
                </a:lnTo>
                <a:close/>
              </a:path>
              <a:path w="6188075" h="3734435">
                <a:moveTo>
                  <a:pt x="4685339" y="1123314"/>
                </a:moveTo>
                <a:lnTo>
                  <a:pt x="4610481" y="1123314"/>
                </a:lnTo>
                <a:lnTo>
                  <a:pt x="4679950" y="1152017"/>
                </a:lnTo>
                <a:lnTo>
                  <a:pt x="4679696" y="1151889"/>
                </a:lnTo>
                <a:lnTo>
                  <a:pt x="4751325" y="1151889"/>
                </a:lnTo>
                <a:lnTo>
                  <a:pt x="4690872" y="1125601"/>
                </a:lnTo>
                <a:lnTo>
                  <a:pt x="4685339" y="1123314"/>
                </a:lnTo>
                <a:close/>
              </a:path>
              <a:path w="6188075" h="3734435">
                <a:moveTo>
                  <a:pt x="4616219" y="1094867"/>
                </a:moveTo>
                <a:lnTo>
                  <a:pt x="4538091" y="1094867"/>
                </a:lnTo>
                <a:lnTo>
                  <a:pt x="4610735" y="1123442"/>
                </a:lnTo>
                <a:lnTo>
                  <a:pt x="4610481" y="1123314"/>
                </a:lnTo>
                <a:lnTo>
                  <a:pt x="4685339" y="1123314"/>
                </a:lnTo>
                <a:lnTo>
                  <a:pt x="4621403" y="1096899"/>
                </a:lnTo>
                <a:lnTo>
                  <a:pt x="4616219" y="1094867"/>
                </a:lnTo>
                <a:close/>
              </a:path>
              <a:path w="6188075" h="3734435">
                <a:moveTo>
                  <a:pt x="4389637" y="1010031"/>
                </a:moveTo>
                <a:lnTo>
                  <a:pt x="4302125" y="1010031"/>
                </a:lnTo>
                <a:lnTo>
                  <a:pt x="4383913" y="1038225"/>
                </a:lnTo>
                <a:lnTo>
                  <a:pt x="4383659" y="1038225"/>
                </a:lnTo>
                <a:lnTo>
                  <a:pt x="4462526" y="1066546"/>
                </a:lnTo>
                <a:lnTo>
                  <a:pt x="4538345" y="1094994"/>
                </a:lnTo>
                <a:lnTo>
                  <a:pt x="4538091" y="1094867"/>
                </a:lnTo>
                <a:lnTo>
                  <a:pt x="4616219" y="1094867"/>
                </a:lnTo>
                <a:lnTo>
                  <a:pt x="4548505" y="1068324"/>
                </a:lnTo>
                <a:lnTo>
                  <a:pt x="4472305" y="1039749"/>
                </a:lnTo>
                <a:lnTo>
                  <a:pt x="4393311" y="1011301"/>
                </a:lnTo>
                <a:lnTo>
                  <a:pt x="4389637" y="1010031"/>
                </a:lnTo>
                <a:close/>
              </a:path>
              <a:path w="6188075" h="3734435">
                <a:moveTo>
                  <a:pt x="4308334" y="981963"/>
                </a:moveTo>
                <a:lnTo>
                  <a:pt x="4217797" y="981963"/>
                </a:lnTo>
                <a:lnTo>
                  <a:pt x="4302252" y="1010158"/>
                </a:lnTo>
                <a:lnTo>
                  <a:pt x="4389637" y="1010031"/>
                </a:lnTo>
                <a:lnTo>
                  <a:pt x="4311396" y="982980"/>
                </a:lnTo>
                <a:lnTo>
                  <a:pt x="4308334" y="981963"/>
                </a:lnTo>
                <a:close/>
              </a:path>
              <a:path w="6188075" h="3734435">
                <a:moveTo>
                  <a:pt x="4137657" y="926338"/>
                </a:moveTo>
                <a:lnTo>
                  <a:pt x="4041648" y="926338"/>
                </a:lnTo>
                <a:lnTo>
                  <a:pt x="4131182" y="954151"/>
                </a:lnTo>
                <a:lnTo>
                  <a:pt x="4217924" y="982090"/>
                </a:lnTo>
                <a:lnTo>
                  <a:pt x="4308334" y="981963"/>
                </a:lnTo>
                <a:lnTo>
                  <a:pt x="4226814" y="954913"/>
                </a:lnTo>
                <a:lnTo>
                  <a:pt x="4137657" y="926338"/>
                </a:lnTo>
                <a:close/>
              </a:path>
              <a:path w="6188075" h="3734435">
                <a:moveTo>
                  <a:pt x="3957904" y="871347"/>
                </a:moveTo>
                <a:lnTo>
                  <a:pt x="3856609" y="871347"/>
                </a:lnTo>
                <a:lnTo>
                  <a:pt x="3950335" y="898779"/>
                </a:lnTo>
                <a:lnTo>
                  <a:pt x="3950207" y="898779"/>
                </a:lnTo>
                <a:lnTo>
                  <a:pt x="4041775" y="926464"/>
                </a:lnTo>
                <a:lnTo>
                  <a:pt x="4137657" y="926338"/>
                </a:lnTo>
                <a:lnTo>
                  <a:pt x="4050156" y="899033"/>
                </a:lnTo>
                <a:lnTo>
                  <a:pt x="3957904" y="871347"/>
                </a:lnTo>
                <a:close/>
              </a:path>
              <a:path w="6188075" h="3734435">
                <a:moveTo>
                  <a:pt x="98190" y="49133"/>
                </a:moveTo>
                <a:lnTo>
                  <a:pt x="84656" y="61400"/>
                </a:lnTo>
                <a:lnTo>
                  <a:pt x="84726" y="61722"/>
                </a:lnTo>
                <a:lnTo>
                  <a:pt x="93650" y="77440"/>
                </a:lnTo>
                <a:lnTo>
                  <a:pt x="630428" y="168529"/>
                </a:lnTo>
                <a:lnTo>
                  <a:pt x="1589532" y="346075"/>
                </a:lnTo>
                <a:lnTo>
                  <a:pt x="2310003" y="493268"/>
                </a:lnTo>
                <a:lnTo>
                  <a:pt x="2309876" y="493268"/>
                </a:lnTo>
                <a:lnTo>
                  <a:pt x="2522093" y="539242"/>
                </a:lnTo>
                <a:lnTo>
                  <a:pt x="2946527" y="635888"/>
                </a:lnTo>
                <a:lnTo>
                  <a:pt x="3156457" y="686308"/>
                </a:lnTo>
                <a:lnTo>
                  <a:pt x="3363087" y="737870"/>
                </a:lnTo>
                <a:lnTo>
                  <a:pt x="3565017" y="790575"/>
                </a:lnTo>
                <a:lnTo>
                  <a:pt x="3761231" y="844296"/>
                </a:lnTo>
                <a:lnTo>
                  <a:pt x="3856736" y="871474"/>
                </a:lnTo>
                <a:lnTo>
                  <a:pt x="3957904" y="871347"/>
                </a:lnTo>
                <a:lnTo>
                  <a:pt x="3864610" y="843914"/>
                </a:lnTo>
                <a:lnTo>
                  <a:pt x="3671316" y="789686"/>
                </a:lnTo>
                <a:lnTo>
                  <a:pt x="3370072" y="710184"/>
                </a:lnTo>
                <a:lnTo>
                  <a:pt x="2953131" y="608076"/>
                </a:lnTo>
                <a:lnTo>
                  <a:pt x="2528189" y="511301"/>
                </a:lnTo>
                <a:lnTo>
                  <a:pt x="1897888" y="378333"/>
                </a:lnTo>
                <a:lnTo>
                  <a:pt x="949579" y="196469"/>
                </a:lnTo>
                <a:lnTo>
                  <a:pt x="217424" y="68834"/>
                </a:lnTo>
                <a:lnTo>
                  <a:pt x="98190" y="49133"/>
                </a:lnTo>
                <a:close/>
              </a:path>
              <a:path w="6188075" h="3734435">
                <a:moveTo>
                  <a:pt x="152400" y="0"/>
                </a:moveTo>
                <a:lnTo>
                  <a:pt x="0" y="47879"/>
                </a:lnTo>
                <a:lnTo>
                  <a:pt x="129794" y="141097"/>
                </a:lnTo>
                <a:lnTo>
                  <a:pt x="93650" y="77440"/>
                </a:lnTo>
                <a:lnTo>
                  <a:pt x="82296" y="75564"/>
                </a:lnTo>
                <a:lnTo>
                  <a:pt x="86995" y="47371"/>
                </a:lnTo>
                <a:lnTo>
                  <a:pt x="100135" y="47371"/>
                </a:lnTo>
                <a:lnTo>
                  <a:pt x="152400" y="0"/>
                </a:lnTo>
                <a:close/>
              </a:path>
              <a:path w="6188075" h="3734435">
                <a:moveTo>
                  <a:pt x="84631" y="61554"/>
                </a:moveTo>
                <a:lnTo>
                  <a:pt x="82296" y="75564"/>
                </a:lnTo>
                <a:lnTo>
                  <a:pt x="93650" y="77440"/>
                </a:lnTo>
                <a:lnTo>
                  <a:pt x="84631" y="61554"/>
                </a:lnTo>
                <a:close/>
              </a:path>
              <a:path w="6188075" h="3734435">
                <a:moveTo>
                  <a:pt x="86995" y="47371"/>
                </a:moveTo>
                <a:lnTo>
                  <a:pt x="84656" y="61400"/>
                </a:lnTo>
                <a:lnTo>
                  <a:pt x="98190" y="49133"/>
                </a:lnTo>
                <a:lnTo>
                  <a:pt x="86995" y="47371"/>
                </a:lnTo>
                <a:close/>
              </a:path>
              <a:path w="6188075" h="3734435">
                <a:moveTo>
                  <a:pt x="100135" y="47371"/>
                </a:moveTo>
                <a:lnTo>
                  <a:pt x="86995" y="47371"/>
                </a:lnTo>
                <a:lnTo>
                  <a:pt x="98190" y="49133"/>
                </a:lnTo>
                <a:lnTo>
                  <a:pt x="100135" y="4737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64741" y="1134821"/>
            <a:ext cx="1355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Avg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Height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77113" y="1707642"/>
          <a:ext cx="3604260" cy="4662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9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825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4" name="object 4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48789" y="683514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8665" y="3176142"/>
            <a:ext cx="6720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01135" algn="l"/>
              </a:tabLst>
            </a:pPr>
            <a:r>
              <a:rPr sz="2800" spc="-10" dirty="0">
                <a:latin typeface="Calibri"/>
                <a:cs typeface="Calibri"/>
              </a:rPr>
              <a:t>Residuals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-20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(Actual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Height</a:t>
            </a:r>
            <a:r>
              <a:rPr sz="2800" dirty="0">
                <a:latin typeface="Calibri"/>
                <a:cs typeface="Calibri"/>
              </a:rPr>
              <a:t>	-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Predicted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Height)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64741" y="1134821"/>
            <a:ext cx="1355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Avg</a:t>
            </a:r>
            <a:r>
              <a:rPr spc="-90" dirty="0"/>
              <a:t> </a:t>
            </a:r>
            <a:r>
              <a:rPr spc="-10" dirty="0"/>
              <a:t>Height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6163" y="1726742"/>
            <a:ext cx="3586479" cy="1333500"/>
            <a:chOff x="496163" y="1726742"/>
            <a:chExt cx="3586479" cy="1333500"/>
          </a:xfrm>
        </p:grpSpPr>
        <p:sp>
          <p:nvSpPr>
            <p:cNvPr id="3" name="object 3"/>
            <p:cNvSpPr/>
            <p:nvPr/>
          </p:nvSpPr>
          <p:spPr>
            <a:xfrm>
              <a:off x="496163" y="1726742"/>
              <a:ext cx="2716530" cy="666750"/>
            </a:xfrm>
            <a:custGeom>
              <a:avLst/>
              <a:gdLst/>
              <a:ahLst/>
              <a:cxnLst/>
              <a:rect l="l" t="t" r="r" b="b"/>
              <a:pathLst>
                <a:path w="2716530" h="666750">
                  <a:moveTo>
                    <a:pt x="1681187" y="0"/>
                  </a:moveTo>
                  <a:lnTo>
                    <a:pt x="909764" y="0"/>
                  </a:lnTo>
                  <a:lnTo>
                    <a:pt x="0" y="0"/>
                  </a:lnTo>
                  <a:lnTo>
                    <a:pt x="0" y="666572"/>
                  </a:lnTo>
                  <a:lnTo>
                    <a:pt x="909726" y="666572"/>
                  </a:lnTo>
                  <a:lnTo>
                    <a:pt x="1681187" y="666572"/>
                  </a:lnTo>
                  <a:lnTo>
                    <a:pt x="1681187" y="0"/>
                  </a:lnTo>
                  <a:close/>
                </a:path>
                <a:path w="2716530" h="666750">
                  <a:moveTo>
                    <a:pt x="2716301" y="0"/>
                  </a:moveTo>
                  <a:lnTo>
                    <a:pt x="1681251" y="0"/>
                  </a:lnTo>
                  <a:lnTo>
                    <a:pt x="1681251" y="666572"/>
                  </a:lnTo>
                  <a:lnTo>
                    <a:pt x="2716301" y="666572"/>
                  </a:lnTo>
                  <a:lnTo>
                    <a:pt x="2716301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465" y="1726742"/>
              <a:ext cx="870585" cy="666750"/>
            </a:xfrm>
            <a:custGeom>
              <a:avLst/>
              <a:gdLst/>
              <a:ahLst/>
              <a:cxnLst/>
              <a:rect l="l" t="t" r="r" b="b"/>
              <a:pathLst>
                <a:path w="870585" h="666750">
                  <a:moveTo>
                    <a:pt x="870076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870076" y="666572"/>
                  </a:lnTo>
                  <a:lnTo>
                    <a:pt x="870076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6163" y="2393238"/>
              <a:ext cx="3586479" cy="666750"/>
            </a:xfrm>
            <a:custGeom>
              <a:avLst/>
              <a:gdLst/>
              <a:ahLst/>
              <a:cxnLst/>
              <a:rect l="l" t="t" r="r" b="b"/>
              <a:pathLst>
                <a:path w="3586479" h="666750">
                  <a:moveTo>
                    <a:pt x="1681187" y="0"/>
                  </a:moveTo>
                  <a:lnTo>
                    <a:pt x="909764" y="0"/>
                  </a:lnTo>
                  <a:lnTo>
                    <a:pt x="0" y="0"/>
                  </a:lnTo>
                  <a:lnTo>
                    <a:pt x="0" y="666572"/>
                  </a:lnTo>
                  <a:lnTo>
                    <a:pt x="909726" y="666572"/>
                  </a:lnTo>
                  <a:lnTo>
                    <a:pt x="1681187" y="666572"/>
                  </a:lnTo>
                  <a:lnTo>
                    <a:pt x="1681187" y="0"/>
                  </a:lnTo>
                  <a:close/>
                </a:path>
                <a:path w="3586479" h="666750">
                  <a:moveTo>
                    <a:pt x="3586378" y="0"/>
                  </a:moveTo>
                  <a:lnTo>
                    <a:pt x="2716301" y="0"/>
                  </a:lnTo>
                  <a:lnTo>
                    <a:pt x="1681251" y="0"/>
                  </a:lnTo>
                  <a:lnTo>
                    <a:pt x="1681251" y="666572"/>
                  </a:lnTo>
                  <a:lnTo>
                    <a:pt x="2716301" y="666572"/>
                  </a:lnTo>
                  <a:lnTo>
                    <a:pt x="3586378" y="666572"/>
                  </a:lnTo>
                  <a:lnTo>
                    <a:pt x="3586378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96163" y="3726357"/>
            <a:ext cx="34290" cy="666750"/>
          </a:xfrm>
          <a:custGeom>
            <a:avLst/>
            <a:gdLst/>
            <a:ahLst/>
            <a:cxnLst/>
            <a:rect l="l" t="t" r="r" b="b"/>
            <a:pathLst>
              <a:path w="34290" h="666750">
                <a:moveTo>
                  <a:pt x="0" y="666572"/>
                </a:moveTo>
                <a:lnTo>
                  <a:pt x="34188" y="666572"/>
                </a:lnTo>
                <a:lnTo>
                  <a:pt x="34188" y="0"/>
                </a:lnTo>
                <a:lnTo>
                  <a:pt x="0" y="0"/>
                </a:lnTo>
                <a:lnTo>
                  <a:pt x="0" y="666572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6163" y="5059527"/>
            <a:ext cx="34290" cy="666750"/>
          </a:xfrm>
          <a:custGeom>
            <a:avLst/>
            <a:gdLst/>
            <a:ahLst/>
            <a:cxnLst/>
            <a:rect l="l" t="t" r="r" b="b"/>
            <a:pathLst>
              <a:path w="34290" h="666750">
                <a:moveTo>
                  <a:pt x="0" y="666572"/>
                </a:moveTo>
                <a:lnTo>
                  <a:pt x="34188" y="666572"/>
                </a:lnTo>
                <a:lnTo>
                  <a:pt x="34188" y="0"/>
                </a:lnTo>
                <a:lnTo>
                  <a:pt x="0" y="0"/>
                </a:lnTo>
                <a:lnTo>
                  <a:pt x="0" y="666572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05889" y="1720342"/>
            <a:ext cx="0" cy="1381125"/>
          </a:xfrm>
          <a:custGeom>
            <a:avLst/>
            <a:gdLst/>
            <a:ahLst/>
            <a:cxnLst/>
            <a:rect l="l" t="t" r="r" b="b"/>
            <a:pathLst>
              <a:path h="1381125">
                <a:moveTo>
                  <a:pt x="0" y="0"/>
                </a:moveTo>
                <a:lnTo>
                  <a:pt x="0" y="1380998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9539" y="639609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7414" y="1720342"/>
            <a:ext cx="0" cy="1381125"/>
          </a:xfrm>
          <a:custGeom>
            <a:avLst/>
            <a:gdLst/>
            <a:ahLst/>
            <a:cxnLst/>
            <a:rect l="l" t="t" r="r" b="b"/>
            <a:pathLst>
              <a:path h="1381125">
                <a:moveTo>
                  <a:pt x="0" y="0"/>
                </a:moveTo>
                <a:lnTo>
                  <a:pt x="0" y="1380998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1064" y="639609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06114" y="639609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489813" y="1720342"/>
            <a:ext cx="3599179" cy="1381125"/>
            <a:chOff x="489813" y="1720342"/>
            <a:chExt cx="3599179" cy="1381125"/>
          </a:xfrm>
        </p:grpSpPr>
        <p:sp>
          <p:nvSpPr>
            <p:cNvPr id="14" name="object 14"/>
            <p:cNvSpPr/>
            <p:nvPr/>
          </p:nvSpPr>
          <p:spPr>
            <a:xfrm>
              <a:off x="3212465" y="1720342"/>
              <a:ext cx="0" cy="1381125"/>
            </a:xfrm>
            <a:custGeom>
              <a:avLst/>
              <a:gdLst/>
              <a:ahLst/>
              <a:cxnLst/>
              <a:rect l="l" t="t" r="r" b="b"/>
              <a:pathLst>
                <a:path h="1381125">
                  <a:moveTo>
                    <a:pt x="0" y="0"/>
                  </a:moveTo>
                  <a:lnTo>
                    <a:pt x="0" y="1380998"/>
                  </a:lnTo>
                </a:path>
              </a:pathLst>
            </a:custGeom>
            <a:ln w="58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9813" y="2393315"/>
              <a:ext cx="3599179" cy="0"/>
            </a:xfrm>
            <a:custGeom>
              <a:avLst/>
              <a:gdLst/>
              <a:ahLst/>
              <a:cxnLst/>
              <a:rect l="l" t="t" r="r" b="b"/>
              <a:pathLst>
                <a:path w="3599179">
                  <a:moveTo>
                    <a:pt x="0" y="0"/>
                  </a:moveTo>
                  <a:lnTo>
                    <a:pt x="359907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9813" y="3059811"/>
              <a:ext cx="3599179" cy="0"/>
            </a:xfrm>
            <a:custGeom>
              <a:avLst/>
              <a:gdLst/>
              <a:ahLst/>
              <a:cxnLst/>
              <a:rect l="l" t="t" r="r" b="b"/>
              <a:pathLst>
                <a:path w="3599179">
                  <a:moveTo>
                    <a:pt x="0" y="0"/>
                  </a:moveTo>
                  <a:lnTo>
                    <a:pt x="359907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489813" y="3720084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700"/>
                </a:moveTo>
                <a:lnTo>
                  <a:pt x="40538" y="12700"/>
                </a:lnTo>
                <a:lnTo>
                  <a:pt x="405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85844" y="372008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9813" y="4386579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700"/>
                </a:moveTo>
                <a:lnTo>
                  <a:pt x="40538" y="12700"/>
                </a:lnTo>
                <a:lnTo>
                  <a:pt x="405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85844" y="4386579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9813" y="5053203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700"/>
                </a:moveTo>
                <a:lnTo>
                  <a:pt x="40538" y="12700"/>
                </a:lnTo>
                <a:lnTo>
                  <a:pt x="405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85844" y="5053203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9813" y="5719749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699"/>
                </a:moveTo>
                <a:lnTo>
                  <a:pt x="40538" y="12699"/>
                </a:lnTo>
                <a:lnTo>
                  <a:pt x="40538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85844" y="5719749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6163" y="1720342"/>
            <a:ext cx="0" cy="4678680"/>
          </a:xfrm>
          <a:custGeom>
            <a:avLst/>
            <a:gdLst/>
            <a:ahLst/>
            <a:cxnLst/>
            <a:rect l="l" t="t" r="r" b="b"/>
            <a:pathLst>
              <a:path h="4678680">
                <a:moveTo>
                  <a:pt x="0" y="0"/>
                </a:moveTo>
                <a:lnTo>
                  <a:pt x="0" y="46786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489813" y="1720342"/>
            <a:ext cx="3599179" cy="4679315"/>
            <a:chOff x="489813" y="1720342"/>
            <a:chExt cx="3599179" cy="4679315"/>
          </a:xfrm>
        </p:grpSpPr>
        <p:sp>
          <p:nvSpPr>
            <p:cNvPr id="27" name="object 27"/>
            <p:cNvSpPr/>
            <p:nvPr/>
          </p:nvSpPr>
          <p:spPr>
            <a:xfrm>
              <a:off x="489813" y="1720342"/>
              <a:ext cx="3599179" cy="4678680"/>
            </a:xfrm>
            <a:custGeom>
              <a:avLst/>
              <a:gdLst/>
              <a:ahLst/>
              <a:cxnLst/>
              <a:rect l="l" t="t" r="r" b="b"/>
              <a:pathLst>
                <a:path w="3599179" h="4678680">
                  <a:moveTo>
                    <a:pt x="3592728" y="0"/>
                  </a:moveTo>
                  <a:lnTo>
                    <a:pt x="3592728" y="4678667"/>
                  </a:lnTo>
                </a:path>
                <a:path w="3599179" h="4678680">
                  <a:moveTo>
                    <a:pt x="0" y="6350"/>
                  </a:moveTo>
                  <a:lnTo>
                    <a:pt x="3599078" y="63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9813" y="6389744"/>
              <a:ext cx="3599179" cy="6350"/>
            </a:xfrm>
            <a:custGeom>
              <a:avLst/>
              <a:gdLst/>
              <a:ahLst/>
              <a:cxnLst/>
              <a:rect l="l" t="t" r="r" b="b"/>
              <a:pathLst>
                <a:path w="3599179" h="6350">
                  <a:moveTo>
                    <a:pt x="0" y="0"/>
                  </a:moveTo>
                  <a:lnTo>
                    <a:pt x="3599078" y="0"/>
                  </a:lnTo>
                </a:path>
                <a:path w="3599179" h="6350">
                  <a:moveTo>
                    <a:pt x="0" y="6349"/>
                  </a:moveTo>
                  <a:lnTo>
                    <a:pt x="3599078" y="6349"/>
                  </a:lnTo>
                </a:path>
              </a:pathLst>
            </a:custGeom>
            <a:ln w="68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63955" y="1928876"/>
            <a:ext cx="5740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Gender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12824" y="1928876"/>
            <a:ext cx="5549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Weight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27858" y="1928876"/>
            <a:ext cx="5327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Region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91280" y="1928876"/>
            <a:ext cx="5124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Height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2055" y="2561666"/>
            <a:ext cx="4959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Male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62176" y="2561666"/>
            <a:ext cx="257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82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10510" y="2561666"/>
            <a:ext cx="15240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3320" algn="l"/>
              </a:tabLst>
            </a:pP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182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2055" y="3228847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Male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62176" y="3228847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62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01951" y="3228847"/>
            <a:ext cx="586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461384" y="3228847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174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99948" y="3895470"/>
            <a:ext cx="1319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4420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52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10510" y="3895470"/>
            <a:ext cx="152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3320" algn="l"/>
              </a:tabLst>
            </a:pP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161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02055" y="4561789"/>
            <a:ext cx="4959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Male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62176" y="4561789"/>
            <a:ext cx="21723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  <a:tab pos="1811655" algn="l"/>
              </a:tabLst>
            </a:pPr>
            <a:r>
              <a:rPr sz="1800" spc="-25" dirty="0">
                <a:latin typeface="Calibri"/>
                <a:cs typeface="Calibri"/>
              </a:rPr>
              <a:t>78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159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9948" y="5228971"/>
            <a:ext cx="1319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4420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01951" y="5228971"/>
            <a:ext cx="586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461384" y="5228971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171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2055" y="5895543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Male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662176" y="58955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87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310510" y="5895543"/>
            <a:ext cx="152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3320" algn="l"/>
              </a:tabLst>
            </a:pP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194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51" name="object 51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748789" y="683514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558665" y="3176142"/>
            <a:ext cx="6720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01135" algn="l"/>
              </a:tabLst>
            </a:pPr>
            <a:r>
              <a:rPr sz="2800" spc="-10" dirty="0">
                <a:latin typeface="Calibri"/>
                <a:cs typeface="Calibri"/>
              </a:rPr>
              <a:t>Residuals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-20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(Actual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Height</a:t>
            </a:r>
            <a:r>
              <a:rPr sz="2800" dirty="0">
                <a:latin typeface="Calibri"/>
                <a:cs typeface="Calibri"/>
              </a:rPr>
              <a:t>	-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Predicted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Height)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1364741" y="1134821"/>
            <a:ext cx="1355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Avg</a:t>
            </a:r>
            <a:r>
              <a:rPr spc="-90" dirty="0"/>
              <a:t> </a:t>
            </a:r>
            <a:r>
              <a:rPr spc="-10" dirty="0"/>
              <a:t>Height</a:t>
            </a:r>
          </a:p>
        </p:txBody>
      </p:sp>
      <p:grpSp>
        <p:nvGrpSpPr>
          <p:cNvPr id="56" name="object 56"/>
          <p:cNvGrpSpPr/>
          <p:nvPr/>
        </p:nvGrpSpPr>
        <p:grpSpPr>
          <a:xfrm>
            <a:off x="486155" y="2388107"/>
            <a:ext cx="3596640" cy="4005579"/>
            <a:chOff x="486155" y="2388107"/>
            <a:chExt cx="3596640" cy="4005579"/>
          </a:xfrm>
        </p:grpSpPr>
        <p:sp>
          <p:nvSpPr>
            <p:cNvPr id="57" name="object 57"/>
            <p:cNvSpPr/>
            <p:nvPr/>
          </p:nvSpPr>
          <p:spPr>
            <a:xfrm>
              <a:off x="505205" y="2407157"/>
              <a:ext cx="2691765" cy="661670"/>
            </a:xfrm>
            <a:custGeom>
              <a:avLst/>
              <a:gdLst/>
              <a:ahLst/>
              <a:cxnLst/>
              <a:rect l="l" t="t" r="r" b="b"/>
              <a:pathLst>
                <a:path w="2691765" h="661669">
                  <a:moveTo>
                    <a:pt x="0" y="661415"/>
                  </a:moveTo>
                  <a:lnTo>
                    <a:pt x="2691384" y="661415"/>
                  </a:lnTo>
                  <a:lnTo>
                    <a:pt x="2691384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30351" y="3101339"/>
              <a:ext cx="3552825" cy="3291840"/>
            </a:xfrm>
            <a:custGeom>
              <a:avLst/>
              <a:gdLst/>
              <a:ahLst/>
              <a:cxnLst/>
              <a:rect l="l" t="t" r="r" b="b"/>
              <a:pathLst>
                <a:path w="3552825" h="3291840">
                  <a:moveTo>
                    <a:pt x="3552444" y="0"/>
                  </a:moveTo>
                  <a:lnTo>
                    <a:pt x="0" y="0"/>
                  </a:lnTo>
                  <a:lnTo>
                    <a:pt x="0" y="3291840"/>
                  </a:lnTo>
                  <a:lnTo>
                    <a:pt x="3552444" y="3291840"/>
                  </a:lnTo>
                  <a:lnTo>
                    <a:pt x="3552444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6163" y="1726742"/>
            <a:ext cx="3586479" cy="1333500"/>
            <a:chOff x="496163" y="1726742"/>
            <a:chExt cx="3586479" cy="1333500"/>
          </a:xfrm>
        </p:grpSpPr>
        <p:sp>
          <p:nvSpPr>
            <p:cNvPr id="3" name="object 3"/>
            <p:cNvSpPr/>
            <p:nvPr/>
          </p:nvSpPr>
          <p:spPr>
            <a:xfrm>
              <a:off x="496163" y="1726742"/>
              <a:ext cx="2716530" cy="666750"/>
            </a:xfrm>
            <a:custGeom>
              <a:avLst/>
              <a:gdLst/>
              <a:ahLst/>
              <a:cxnLst/>
              <a:rect l="l" t="t" r="r" b="b"/>
              <a:pathLst>
                <a:path w="2716530" h="666750">
                  <a:moveTo>
                    <a:pt x="1681187" y="0"/>
                  </a:moveTo>
                  <a:lnTo>
                    <a:pt x="909764" y="0"/>
                  </a:lnTo>
                  <a:lnTo>
                    <a:pt x="0" y="0"/>
                  </a:lnTo>
                  <a:lnTo>
                    <a:pt x="0" y="666572"/>
                  </a:lnTo>
                  <a:lnTo>
                    <a:pt x="909726" y="666572"/>
                  </a:lnTo>
                  <a:lnTo>
                    <a:pt x="1681187" y="666572"/>
                  </a:lnTo>
                  <a:lnTo>
                    <a:pt x="1681187" y="0"/>
                  </a:lnTo>
                  <a:close/>
                </a:path>
                <a:path w="2716530" h="666750">
                  <a:moveTo>
                    <a:pt x="2716301" y="0"/>
                  </a:moveTo>
                  <a:lnTo>
                    <a:pt x="1681251" y="0"/>
                  </a:lnTo>
                  <a:lnTo>
                    <a:pt x="1681251" y="666572"/>
                  </a:lnTo>
                  <a:lnTo>
                    <a:pt x="2716301" y="666572"/>
                  </a:lnTo>
                  <a:lnTo>
                    <a:pt x="2716301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465" y="1726742"/>
              <a:ext cx="870585" cy="666750"/>
            </a:xfrm>
            <a:custGeom>
              <a:avLst/>
              <a:gdLst/>
              <a:ahLst/>
              <a:cxnLst/>
              <a:rect l="l" t="t" r="r" b="b"/>
              <a:pathLst>
                <a:path w="870585" h="666750">
                  <a:moveTo>
                    <a:pt x="870076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870076" y="666572"/>
                  </a:lnTo>
                  <a:lnTo>
                    <a:pt x="870076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6163" y="2393238"/>
              <a:ext cx="3586479" cy="666750"/>
            </a:xfrm>
            <a:custGeom>
              <a:avLst/>
              <a:gdLst/>
              <a:ahLst/>
              <a:cxnLst/>
              <a:rect l="l" t="t" r="r" b="b"/>
              <a:pathLst>
                <a:path w="3586479" h="666750">
                  <a:moveTo>
                    <a:pt x="1681187" y="0"/>
                  </a:moveTo>
                  <a:lnTo>
                    <a:pt x="909764" y="0"/>
                  </a:lnTo>
                  <a:lnTo>
                    <a:pt x="0" y="0"/>
                  </a:lnTo>
                  <a:lnTo>
                    <a:pt x="0" y="666572"/>
                  </a:lnTo>
                  <a:lnTo>
                    <a:pt x="909726" y="666572"/>
                  </a:lnTo>
                  <a:lnTo>
                    <a:pt x="1681187" y="666572"/>
                  </a:lnTo>
                  <a:lnTo>
                    <a:pt x="1681187" y="0"/>
                  </a:lnTo>
                  <a:close/>
                </a:path>
                <a:path w="3586479" h="666750">
                  <a:moveTo>
                    <a:pt x="3586378" y="0"/>
                  </a:moveTo>
                  <a:lnTo>
                    <a:pt x="2716301" y="0"/>
                  </a:lnTo>
                  <a:lnTo>
                    <a:pt x="1681251" y="0"/>
                  </a:lnTo>
                  <a:lnTo>
                    <a:pt x="1681251" y="666572"/>
                  </a:lnTo>
                  <a:lnTo>
                    <a:pt x="2716301" y="666572"/>
                  </a:lnTo>
                  <a:lnTo>
                    <a:pt x="3586378" y="666572"/>
                  </a:lnTo>
                  <a:lnTo>
                    <a:pt x="3586378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96163" y="3726357"/>
            <a:ext cx="34290" cy="666750"/>
          </a:xfrm>
          <a:custGeom>
            <a:avLst/>
            <a:gdLst/>
            <a:ahLst/>
            <a:cxnLst/>
            <a:rect l="l" t="t" r="r" b="b"/>
            <a:pathLst>
              <a:path w="34290" h="666750">
                <a:moveTo>
                  <a:pt x="0" y="666572"/>
                </a:moveTo>
                <a:lnTo>
                  <a:pt x="34188" y="666572"/>
                </a:lnTo>
                <a:lnTo>
                  <a:pt x="34188" y="0"/>
                </a:lnTo>
                <a:lnTo>
                  <a:pt x="0" y="0"/>
                </a:lnTo>
                <a:lnTo>
                  <a:pt x="0" y="666572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6163" y="5059527"/>
            <a:ext cx="34290" cy="666750"/>
          </a:xfrm>
          <a:custGeom>
            <a:avLst/>
            <a:gdLst/>
            <a:ahLst/>
            <a:cxnLst/>
            <a:rect l="l" t="t" r="r" b="b"/>
            <a:pathLst>
              <a:path w="34290" h="666750">
                <a:moveTo>
                  <a:pt x="0" y="666572"/>
                </a:moveTo>
                <a:lnTo>
                  <a:pt x="34188" y="666572"/>
                </a:lnTo>
                <a:lnTo>
                  <a:pt x="34188" y="0"/>
                </a:lnTo>
                <a:lnTo>
                  <a:pt x="0" y="0"/>
                </a:lnTo>
                <a:lnTo>
                  <a:pt x="0" y="666572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05889" y="1720342"/>
            <a:ext cx="0" cy="1381125"/>
          </a:xfrm>
          <a:custGeom>
            <a:avLst/>
            <a:gdLst/>
            <a:ahLst/>
            <a:cxnLst/>
            <a:rect l="l" t="t" r="r" b="b"/>
            <a:pathLst>
              <a:path h="1381125">
                <a:moveTo>
                  <a:pt x="0" y="0"/>
                </a:moveTo>
                <a:lnTo>
                  <a:pt x="0" y="1380998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9539" y="639609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7414" y="1720342"/>
            <a:ext cx="0" cy="1381125"/>
          </a:xfrm>
          <a:custGeom>
            <a:avLst/>
            <a:gdLst/>
            <a:ahLst/>
            <a:cxnLst/>
            <a:rect l="l" t="t" r="r" b="b"/>
            <a:pathLst>
              <a:path h="1381125">
                <a:moveTo>
                  <a:pt x="0" y="0"/>
                </a:moveTo>
                <a:lnTo>
                  <a:pt x="0" y="1380998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1064" y="639609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06114" y="639609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489813" y="1720342"/>
            <a:ext cx="3599179" cy="1381125"/>
            <a:chOff x="489813" y="1720342"/>
            <a:chExt cx="3599179" cy="1381125"/>
          </a:xfrm>
        </p:grpSpPr>
        <p:sp>
          <p:nvSpPr>
            <p:cNvPr id="14" name="object 14"/>
            <p:cNvSpPr/>
            <p:nvPr/>
          </p:nvSpPr>
          <p:spPr>
            <a:xfrm>
              <a:off x="3212465" y="1720342"/>
              <a:ext cx="0" cy="1381125"/>
            </a:xfrm>
            <a:custGeom>
              <a:avLst/>
              <a:gdLst/>
              <a:ahLst/>
              <a:cxnLst/>
              <a:rect l="l" t="t" r="r" b="b"/>
              <a:pathLst>
                <a:path h="1381125">
                  <a:moveTo>
                    <a:pt x="0" y="0"/>
                  </a:moveTo>
                  <a:lnTo>
                    <a:pt x="0" y="1380998"/>
                  </a:lnTo>
                </a:path>
              </a:pathLst>
            </a:custGeom>
            <a:ln w="58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9813" y="2393315"/>
              <a:ext cx="3599179" cy="0"/>
            </a:xfrm>
            <a:custGeom>
              <a:avLst/>
              <a:gdLst/>
              <a:ahLst/>
              <a:cxnLst/>
              <a:rect l="l" t="t" r="r" b="b"/>
              <a:pathLst>
                <a:path w="3599179">
                  <a:moveTo>
                    <a:pt x="0" y="0"/>
                  </a:moveTo>
                  <a:lnTo>
                    <a:pt x="359907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9813" y="3059811"/>
              <a:ext cx="3599179" cy="0"/>
            </a:xfrm>
            <a:custGeom>
              <a:avLst/>
              <a:gdLst/>
              <a:ahLst/>
              <a:cxnLst/>
              <a:rect l="l" t="t" r="r" b="b"/>
              <a:pathLst>
                <a:path w="3599179">
                  <a:moveTo>
                    <a:pt x="0" y="0"/>
                  </a:moveTo>
                  <a:lnTo>
                    <a:pt x="359907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489813" y="3720084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700"/>
                </a:moveTo>
                <a:lnTo>
                  <a:pt x="40538" y="12700"/>
                </a:lnTo>
                <a:lnTo>
                  <a:pt x="405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85844" y="372008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9813" y="4386579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700"/>
                </a:moveTo>
                <a:lnTo>
                  <a:pt x="40538" y="12700"/>
                </a:lnTo>
                <a:lnTo>
                  <a:pt x="405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85844" y="4386579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9813" y="5053203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700"/>
                </a:moveTo>
                <a:lnTo>
                  <a:pt x="40538" y="12700"/>
                </a:lnTo>
                <a:lnTo>
                  <a:pt x="405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85844" y="5053203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9813" y="5719749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699"/>
                </a:moveTo>
                <a:lnTo>
                  <a:pt x="40538" y="12699"/>
                </a:lnTo>
                <a:lnTo>
                  <a:pt x="40538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85844" y="5719749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6163" y="1720342"/>
            <a:ext cx="0" cy="4678680"/>
          </a:xfrm>
          <a:custGeom>
            <a:avLst/>
            <a:gdLst/>
            <a:ahLst/>
            <a:cxnLst/>
            <a:rect l="l" t="t" r="r" b="b"/>
            <a:pathLst>
              <a:path h="4678680">
                <a:moveTo>
                  <a:pt x="0" y="0"/>
                </a:moveTo>
                <a:lnTo>
                  <a:pt x="0" y="46786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489813" y="1720342"/>
            <a:ext cx="3599179" cy="4679315"/>
            <a:chOff x="489813" y="1720342"/>
            <a:chExt cx="3599179" cy="4679315"/>
          </a:xfrm>
        </p:grpSpPr>
        <p:sp>
          <p:nvSpPr>
            <p:cNvPr id="27" name="object 27"/>
            <p:cNvSpPr/>
            <p:nvPr/>
          </p:nvSpPr>
          <p:spPr>
            <a:xfrm>
              <a:off x="489813" y="1720342"/>
              <a:ext cx="3599179" cy="4678680"/>
            </a:xfrm>
            <a:custGeom>
              <a:avLst/>
              <a:gdLst/>
              <a:ahLst/>
              <a:cxnLst/>
              <a:rect l="l" t="t" r="r" b="b"/>
              <a:pathLst>
                <a:path w="3599179" h="4678680">
                  <a:moveTo>
                    <a:pt x="3592728" y="0"/>
                  </a:moveTo>
                  <a:lnTo>
                    <a:pt x="3592728" y="4678667"/>
                  </a:lnTo>
                </a:path>
                <a:path w="3599179" h="4678680">
                  <a:moveTo>
                    <a:pt x="0" y="6350"/>
                  </a:moveTo>
                  <a:lnTo>
                    <a:pt x="3599078" y="63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9813" y="6389744"/>
              <a:ext cx="3599179" cy="6350"/>
            </a:xfrm>
            <a:custGeom>
              <a:avLst/>
              <a:gdLst/>
              <a:ahLst/>
              <a:cxnLst/>
              <a:rect l="l" t="t" r="r" b="b"/>
              <a:pathLst>
                <a:path w="3599179" h="6350">
                  <a:moveTo>
                    <a:pt x="0" y="0"/>
                  </a:moveTo>
                  <a:lnTo>
                    <a:pt x="3599078" y="0"/>
                  </a:lnTo>
                </a:path>
                <a:path w="3599179" h="6350">
                  <a:moveTo>
                    <a:pt x="0" y="6349"/>
                  </a:moveTo>
                  <a:lnTo>
                    <a:pt x="3599078" y="6349"/>
                  </a:lnTo>
                </a:path>
              </a:pathLst>
            </a:custGeom>
            <a:ln w="68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63955" y="1928876"/>
            <a:ext cx="5740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Gender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12824" y="1928876"/>
            <a:ext cx="5549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Weight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27858" y="1928876"/>
            <a:ext cx="5327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Region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91280" y="1928876"/>
            <a:ext cx="5124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Height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2055" y="2561666"/>
            <a:ext cx="4959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Male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62176" y="2561666"/>
            <a:ext cx="257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82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10510" y="2561666"/>
            <a:ext cx="15240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3320" algn="l"/>
              </a:tabLst>
            </a:pP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182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2055" y="3228847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Male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62176" y="3228847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62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01951" y="3228847"/>
            <a:ext cx="586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461384" y="3228847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174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99948" y="3895470"/>
            <a:ext cx="1319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4420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52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10510" y="3895470"/>
            <a:ext cx="152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3320" algn="l"/>
              </a:tabLst>
            </a:pP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161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02055" y="4561789"/>
            <a:ext cx="4959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Male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62176" y="4561789"/>
            <a:ext cx="21723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  <a:tab pos="1811655" algn="l"/>
              </a:tabLst>
            </a:pPr>
            <a:r>
              <a:rPr sz="1800" spc="-25" dirty="0">
                <a:latin typeface="Calibri"/>
                <a:cs typeface="Calibri"/>
              </a:rPr>
              <a:t>78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159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9948" y="5228971"/>
            <a:ext cx="1319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4420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01951" y="5228971"/>
            <a:ext cx="586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461384" y="5228971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171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2055" y="5895543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Male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662176" y="58955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87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310510" y="5895543"/>
            <a:ext cx="152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3320" algn="l"/>
              </a:tabLst>
            </a:pP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194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51" name="object 51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748789" y="683514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301234" y="3176142"/>
            <a:ext cx="5236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Residuals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-10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(182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Predicted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Height)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1364741" y="1134821"/>
            <a:ext cx="1355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Avg</a:t>
            </a:r>
            <a:r>
              <a:rPr spc="-90" dirty="0"/>
              <a:t> </a:t>
            </a:r>
            <a:r>
              <a:rPr spc="-10" dirty="0"/>
              <a:t>Height</a:t>
            </a:r>
          </a:p>
        </p:txBody>
      </p:sp>
      <p:grpSp>
        <p:nvGrpSpPr>
          <p:cNvPr id="56" name="object 56"/>
          <p:cNvGrpSpPr/>
          <p:nvPr/>
        </p:nvGrpSpPr>
        <p:grpSpPr>
          <a:xfrm>
            <a:off x="486155" y="2388107"/>
            <a:ext cx="3596640" cy="4005579"/>
            <a:chOff x="486155" y="2388107"/>
            <a:chExt cx="3596640" cy="4005579"/>
          </a:xfrm>
        </p:grpSpPr>
        <p:sp>
          <p:nvSpPr>
            <p:cNvPr id="57" name="object 57"/>
            <p:cNvSpPr/>
            <p:nvPr/>
          </p:nvSpPr>
          <p:spPr>
            <a:xfrm>
              <a:off x="505205" y="2407157"/>
              <a:ext cx="2691765" cy="661670"/>
            </a:xfrm>
            <a:custGeom>
              <a:avLst/>
              <a:gdLst/>
              <a:ahLst/>
              <a:cxnLst/>
              <a:rect l="l" t="t" r="r" b="b"/>
              <a:pathLst>
                <a:path w="2691765" h="661669">
                  <a:moveTo>
                    <a:pt x="0" y="661415"/>
                  </a:moveTo>
                  <a:lnTo>
                    <a:pt x="2691384" y="661415"/>
                  </a:lnTo>
                  <a:lnTo>
                    <a:pt x="2691384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30351" y="3101339"/>
              <a:ext cx="3552825" cy="3291840"/>
            </a:xfrm>
            <a:custGeom>
              <a:avLst/>
              <a:gdLst/>
              <a:ahLst/>
              <a:cxnLst/>
              <a:rect l="l" t="t" r="r" b="b"/>
              <a:pathLst>
                <a:path w="3552825" h="3291840">
                  <a:moveTo>
                    <a:pt x="3552444" y="0"/>
                  </a:moveTo>
                  <a:lnTo>
                    <a:pt x="0" y="0"/>
                  </a:lnTo>
                  <a:lnTo>
                    <a:pt x="0" y="3291840"/>
                  </a:lnTo>
                  <a:lnTo>
                    <a:pt x="3552444" y="3291840"/>
                  </a:lnTo>
                  <a:lnTo>
                    <a:pt x="3552444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/>
          <p:nvPr/>
        </p:nvSpPr>
        <p:spPr>
          <a:xfrm>
            <a:off x="4212590" y="2530094"/>
            <a:ext cx="2689225" cy="648335"/>
          </a:xfrm>
          <a:custGeom>
            <a:avLst/>
            <a:gdLst/>
            <a:ahLst/>
            <a:cxnLst/>
            <a:rect l="l" t="t" r="r" b="b"/>
            <a:pathLst>
              <a:path w="2689225" h="648335">
                <a:moveTo>
                  <a:pt x="2611754" y="587160"/>
                </a:moveTo>
                <a:lnTo>
                  <a:pt x="2538984" y="592835"/>
                </a:lnTo>
                <a:lnTo>
                  <a:pt x="2688843" y="648207"/>
                </a:lnTo>
                <a:lnTo>
                  <a:pt x="2673179" y="595629"/>
                </a:lnTo>
                <a:lnTo>
                  <a:pt x="2619883" y="595629"/>
                </a:lnTo>
                <a:lnTo>
                  <a:pt x="2617725" y="593216"/>
                </a:lnTo>
                <a:lnTo>
                  <a:pt x="2611754" y="587160"/>
                </a:lnTo>
                <a:close/>
              </a:path>
              <a:path w="2689225" h="648335">
                <a:moveTo>
                  <a:pt x="2630098" y="585729"/>
                </a:moveTo>
                <a:lnTo>
                  <a:pt x="2611754" y="587160"/>
                </a:lnTo>
                <a:lnTo>
                  <a:pt x="2617851" y="593343"/>
                </a:lnTo>
                <a:lnTo>
                  <a:pt x="2619883" y="595629"/>
                </a:lnTo>
                <a:lnTo>
                  <a:pt x="2630098" y="585729"/>
                </a:lnTo>
                <a:close/>
              </a:path>
              <a:path w="2689225" h="648335">
                <a:moveTo>
                  <a:pt x="2643251" y="495172"/>
                </a:moveTo>
                <a:lnTo>
                  <a:pt x="2632749" y="567866"/>
                </a:lnTo>
                <a:lnTo>
                  <a:pt x="2638170" y="573404"/>
                </a:lnTo>
                <a:lnTo>
                  <a:pt x="2640457" y="575690"/>
                </a:lnTo>
                <a:lnTo>
                  <a:pt x="2619883" y="595629"/>
                </a:lnTo>
                <a:lnTo>
                  <a:pt x="2673179" y="595629"/>
                </a:lnTo>
                <a:lnTo>
                  <a:pt x="2643251" y="495172"/>
                </a:lnTo>
                <a:close/>
              </a:path>
              <a:path w="2689225" h="648335">
                <a:moveTo>
                  <a:pt x="2617724" y="593216"/>
                </a:moveTo>
                <a:close/>
              </a:path>
              <a:path w="2689225" h="648335">
                <a:moveTo>
                  <a:pt x="2617725" y="593216"/>
                </a:moveTo>
                <a:close/>
              </a:path>
              <a:path w="2689225" h="648335">
                <a:moveTo>
                  <a:pt x="2631656" y="575436"/>
                </a:moveTo>
                <a:lnTo>
                  <a:pt x="2600198" y="575436"/>
                </a:lnTo>
                <a:lnTo>
                  <a:pt x="2611754" y="587160"/>
                </a:lnTo>
                <a:lnTo>
                  <a:pt x="2630098" y="585729"/>
                </a:lnTo>
                <a:lnTo>
                  <a:pt x="2631656" y="575436"/>
                </a:lnTo>
                <a:close/>
              </a:path>
              <a:path w="2689225" h="648335">
                <a:moveTo>
                  <a:pt x="2632749" y="567866"/>
                </a:moveTo>
                <a:lnTo>
                  <a:pt x="2630180" y="585650"/>
                </a:lnTo>
                <a:lnTo>
                  <a:pt x="2640457" y="575690"/>
                </a:lnTo>
                <a:lnTo>
                  <a:pt x="2638170" y="573404"/>
                </a:lnTo>
                <a:lnTo>
                  <a:pt x="2632749" y="567866"/>
                </a:lnTo>
                <a:close/>
              </a:path>
              <a:path w="2689225" h="648335">
                <a:moveTo>
                  <a:pt x="2600237" y="575476"/>
                </a:moveTo>
                <a:close/>
              </a:path>
              <a:path w="2689225" h="648335">
                <a:moveTo>
                  <a:pt x="2621015" y="555878"/>
                </a:moveTo>
                <a:lnTo>
                  <a:pt x="2580513" y="555878"/>
                </a:lnTo>
                <a:lnTo>
                  <a:pt x="2600237" y="575476"/>
                </a:lnTo>
                <a:lnTo>
                  <a:pt x="2631656" y="575436"/>
                </a:lnTo>
                <a:lnTo>
                  <a:pt x="2632749" y="567866"/>
                </a:lnTo>
                <a:lnTo>
                  <a:pt x="2621015" y="555878"/>
                </a:lnTo>
                <a:close/>
              </a:path>
              <a:path w="2689225" h="648335">
                <a:moveTo>
                  <a:pt x="2577130" y="512698"/>
                </a:moveTo>
                <a:lnTo>
                  <a:pt x="2535809" y="512698"/>
                </a:lnTo>
                <a:lnTo>
                  <a:pt x="2559177" y="535051"/>
                </a:lnTo>
                <a:lnTo>
                  <a:pt x="2580640" y="556005"/>
                </a:lnTo>
                <a:lnTo>
                  <a:pt x="2621015" y="555878"/>
                </a:lnTo>
                <a:lnTo>
                  <a:pt x="2600706" y="535685"/>
                </a:lnTo>
                <a:lnTo>
                  <a:pt x="2578989" y="514476"/>
                </a:lnTo>
                <a:lnTo>
                  <a:pt x="2577130" y="512698"/>
                </a:lnTo>
                <a:close/>
              </a:path>
              <a:path w="2689225" h="648335">
                <a:moveTo>
                  <a:pt x="2552640" y="489330"/>
                </a:moveTo>
                <a:lnTo>
                  <a:pt x="2510790" y="489330"/>
                </a:lnTo>
                <a:lnTo>
                  <a:pt x="2535936" y="512825"/>
                </a:lnTo>
                <a:lnTo>
                  <a:pt x="2535809" y="512698"/>
                </a:lnTo>
                <a:lnTo>
                  <a:pt x="2577130" y="512698"/>
                </a:lnTo>
                <a:lnTo>
                  <a:pt x="2555493" y="491997"/>
                </a:lnTo>
                <a:lnTo>
                  <a:pt x="2552640" y="489330"/>
                </a:lnTo>
                <a:close/>
              </a:path>
              <a:path w="2689225" h="648335">
                <a:moveTo>
                  <a:pt x="2526473" y="464946"/>
                </a:moveTo>
                <a:lnTo>
                  <a:pt x="2483992" y="464946"/>
                </a:lnTo>
                <a:lnTo>
                  <a:pt x="2510916" y="489457"/>
                </a:lnTo>
                <a:lnTo>
                  <a:pt x="2552640" y="489330"/>
                </a:lnTo>
                <a:lnTo>
                  <a:pt x="2530220" y="468375"/>
                </a:lnTo>
                <a:lnTo>
                  <a:pt x="2526473" y="464946"/>
                </a:lnTo>
                <a:close/>
              </a:path>
              <a:path w="2689225" h="648335">
                <a:moveTo>
                  <a:pt x="2498887" y="439800"/>
                </a:moveTo>
                <a:lnTo>
                  <a:pt x="2455926" y="439800"/>
                </a:lnTo>
                <a:lnTo>
                  <a:pt x="2484119" y="465073"/>
                </a:lnTo>
                <a:lnTo>
                  <a:pt x="2526473" y="464946"/>
                </a:lnTo>
                <a:lnTo>
                  <a:pt x="2503296" y="443738"/>
                </a:lnTo>
                <a:lnTo>
                  <a:pt x="2498887" y="439800"/>
                </a:lnTo>
                <a:close/>
              </a:path>
              <a:path w="2689225" h="648335">
                <a:moveTo>
                  <a:pt x="2470104" y="414273"/>
                </a:moveTo>
                <a:lnTo>
                  <a:pt x="2426208" y="414273"/>
                </a:lnTo>
                <a:lnTo>
                  <a:pt x="2456053" y="439927"/>
                </a:lnTo>
                <a:lnTo>
                  <a:pt x="2498887" y="439800"/>
                </a:lnTo>
                <a:lnTo>
                  <a:pt x="2474849" y="418338"/>
                </a:lnTo>
                <a:lnTo>
                  <a:pt x="2470104" y="414273"/>
                </a:lnTo>
                <a:close/>
              </a:path>
              <a:path w="2689225" h="648335">
                <a:moveTo>
                  <a:pt x="2439471" y="388111"/>
                </a:moveTo>
                <a:lnTo>
                  <a:pt x="2395092" y="388111"/>
                </a:lnTo>
                <a:lnTo>
                  <a:pt x="2426335" y="414400"/>
                </a:lnTo>
                <a:lnTo>
                  <a:pt x="2426208" y="414273"/>
                </a:lnTo>
                <a:lnTo>
                  <a:pt x="2470104" y="414273"/>
                </a:lnTo>
                <a:lnTo>
                  <a:pt x="2444750" y="392556"/>
                </a:lnTo>
                <a:lnTo>
                  <a:pt x="2439471" y="388111"/>
                </a:lnTo>
                <a:close/>
              </a:path>
              <a:path w="2689225" h="648335">
                <a:moveTo>
                  <a:pt x="2407919" y="361695"/>
                </a:moveTo>
                <a:lnTo>
                  <a:pt x="2362708" y="361695"/>
                </a:lnTo>
                <a:lnTo>
                  <a:pt x="2395219" y="388238"/>
                </a:lnTo>
                <a:lnTo>
                  <a:pt x="2395092" y="388111"/>
                </a:lnTo>
                <a:lnTo>
                  <a:pt x="2439471" y="388111"/>
                </a:lnTo>
                <a:lnTo>
                  <a:pt x="2413381" y="366140"/>
                </a:lnTo>
                <a:lnTo>
                  <a:pt x="2407919" y="361695"/>
                </a:lnTo>
                <a:close/>
              </a:path>
              <a:path w="2689225" h="648335">
                <a:moveTo>
                  <a:pt x="2375428" y="335406"/>
                </a:moveTo>
                <a:lnTo>
                  <a:pt x="2329053" y="335406"/>
                </a:lnTo>
                <a:lnTo>
                  <a:pt x="2362835" y="361950"/>
                </a:lnTo>
                <a:lnTo>
                  <a:pt x="2362708" y="361695"/>
                </a:lnTo>
                <a:lnTo>
                  <a:pt x="2407919" y="361695"/>
                </a:lnTo>
                <a:lnTo>
                  <a:pt x="2380615" y="339470"/>
                </a:lnTo>
                <a:lnTo>
                  <a:pt x="2375428" y="335406"/>
                </a:lnTo>
                <a:close/>
              </a:path>
              <a:path w="2689225" h="648335">
                <a:moveTo>
                  <a:pt x="2341715" y="309117"/>
                </a:moveTo>
                <a:lnTo>
                  <a:pt x="2294382" y="309117"/>
                </a:lnTo>
                <a:lnTo>
                  <a:pt x="2329180" y="335533"/>
                </a:lnTo>
                <a:lnTo>
                  <a:pt x="2375428" y="335406"/>
                </a:lnTo>
                <a:lnTo>
                  <a:pt x="2346579" y="312800"/>
                </a:lnTo>
                <a:lnTo>
                  <a:pt x="2341715" y="309117"/>
                </a:lnTo>
                <a:close/>
              </a:path>
              <a:path w="2689225" h="648335">
                <a:moveTo>
                  <a:pt x="2307140" y="283082"/>
                </a:moveTo>
                <a:lnTo>
                  <a:pt x="2258568" y="283082"/>
                </a:lnTo>
                <a:lnTo>
                  <a:pt x="2294636" y="309371"/>
                </a:lnTo>
                <a:lnTo>
                  <a:pt x="2294382" y="309117"/>
                </a:lnTo>
                <a:lnTo>
                  <a:pt x="2341715" y="309117"/>
                </a:lnTo>
                <a:lnTo>
                  <a:pt x="2311527" y="286257"/>
                </a:lnTo>
                <a:lnTo>
                  <a:pt x="2307140" y="283082"/>
                </a:lnTo>
                <a:close/>
              </a:path>
              <a:path w="2689225" h="648335">
                <a:moveTo>
                  <a:pt x="2271905" y="257682"/>
                </a:moveTo>
                <a:lnTo>
                  <a:pt x="2221865" y="257682"/>
                </a:lnTo>
                <a:lnTo>
                  <a:pt x="2258822" y="283336"/>
                </a:lnTo>
                <a:lnTo>
                  <a:pt x="2258568" y="283082"/>
                </a:lnTo>
                <a:lnTo>
                  <a:pt x="2307140" y="283082"/>
                </a:lnTo>
                <a:lnTo>
                  <a:pt x="2275205" y="259968"/>
                </a:lnTo>
                <a:lnTo>
                  <a:pt x="2271905" y="257682"/>
                </a:lnTo>
                <a:close/>
              </a:path>
              <a:path w="2689225" h="648335">
                <a:moveTo>
                  <a:pt x="2235887" y="232790"/>
                </a:moveTo>
                <a:lnTo>
                  <a:pt x="2184273" y="232790"/>
                </a:lnTo>
                <a:lnTo>
                  <a:pt x="2222119" y="257936"/>
                </a:lnTo>
                <a:lnTo>
                  <a:pt x="2221865" y="257682"/>
                </a:lnTo>
                <a:lnTo>
                  <a:pt x="2271905" y="257682"/>
                </a:lnTo>
                <a:lnTo>
                  <a:pt x="2237994" y="234187"/>
                </a:lnTo>
                <a:lnTo>
                  <a:pt x="2235887" y="232790"/>
                </a:lnTo>
                <a:close/>
              </a:path>
              <a:path w="2689225" h="648335">
                <a:moveTo>
                  <a:pt x="2199690" y="208787"/>
                </a:moveTo>
                <a:lnTo>
                  <a:pt x="2145919" y="208787"/>
                </a:lnTo>
                <a:lnTo>
                  <a:pt x="2184654" y="233044"/>
                </a:lnTo>
                <a:lnTo>
                  <a:pt x="2184273" y="232790"/>
                </a:lnTo>
                <a:lnTo>
                  <a:pt x="2235887" y="232790"/>
                </a:lnTo>
                <a:lnTo>
                  <a:pt x="2199690" y="208787"/>
                </a:lnTo>
                <a:close/>
              </a:path>
              <a:path w="2689225" h="648335">
                <a:moveTo>
                  <a:pt x="2106930" y="185927"/>
                </a:moveTo>
                <a:lnTo>
                  <a:pt x="2146300" y="209041"/>
                </a:lnTo>
                <a:lnTo>
                  <a:pt x="2145919" y="208787"/>
                </a:lnTo>
                <a:lnTo>
                  <a:pt x="2199690" y="208787"/>
                </a:lnTo>
                <a:lnTo>
                  <a:pt x="2163341" y="186054"/>
                </a:lnTo>
                <a:lnTo>
                  <a:pt x="2107311" y="186054"/>
                </a:lnTo>
                <a:lnTo>
                  <a:pt x="2106930" y="185927"/>
                </a:lnTo>
                <a:close/>
              </a:path>
              <a:path w="2689225" h="648335">
                <a:moveTo>
                  <a:pt x="2126018" y="163956"/>
                </a:moveTo>
                <a:lnTo>
                  <a:pt x="2067306" y="163956"/>
                </a:lnTo>
                <a:lnTo>
                  <a:pt x="2107311" y="186054"/>
                </a:lnTo>
                <a:lnTo>
                  <a:pt x="2163341" y="186054"/>
                </a:lnTo>
                <a:lnTo>
                  <a:pt x="2160905" y="184530"/>
                </a:lnTo>
                <a:lnTo>
                  <a:pt x="2126018" y="163956"/>
                </a:lnTo>
                <a:close/>
              </a:path>
              <a:path w="2689225" h="648335">
                <a:moveTo>
                  <a:pt x="1410462" y="0"/>
                </a:moveTo>
                <a:lnTo>
                  <a:pt x="1306195" y="888"/>
                </a:lnTo>
                <a:lnTo>
                  <a:pt x="1198499" y="4698"/>
                </a:lnTo>
                <a:lnTo>
                  <a:pt x="1087627" y="11175"/>
                </a:lnTo>
                <a:lnTo>
                  <a:pt x="973836" y="19938"/>
                </a:lnTo>
                <a:lnTo>
                  <a:pt x="857631" y="30860"/>
                </a:lnTo>
                <a:lnTo>
                  <a:pt x="739267" y="43560"/>
                </a:lnTo>
                <a:lnTo>
                  <a:pt x="496950" y="73532"/>
                </a:lnTo>
                <a:lnTo>
                  <a:pt x="0" y="143763"/>
                </a:lnTo>
                <a:lnTo>
                  <a:pt x="4063" y="172084"/>
                </a:lnTo>
                <a:lnTo>
                  <a:pt x="253873" y="135889"/>
                </a:lnTo>
                <a:lnTo>
                  <a:pt x="500761" y="101853"/>
                </a:lnTo>
                <a:lnTo>
                  <a:pt x="622554" y="86232"/>
                </a:lnTo>
                <a:lnTo>
                  <a:pt x="622426" y="86232"/>
                </a:lnTo>
                <a:lnTo>
                  <a:pt x="742569" y="71881"/>
                </a:lnTo>
                <a:lnTo>
                  <a:pt x="743623" y="71881"/>
                </a:lnTo>
                <a:lnTo>
                  <a:pt x="860551" y="59308"/>
                </a:lnTo>
                <a:lnTo>
                  <a:pt x="976376" y="48513"/>
                </a:lnTo>
                <a:lnTo>
                  <a:pt x="1089660" y="39623"/>
                </a:lnTo>
                <a:lnTo>
                  <a:pt x="1089406" y="39623"/>
                </a:lnTo>
                <a:lnTo>
                  <a:pt x="1199896" y="33273"/>
                </a:lnTo>
                <a:lnTo>
                  <a:pt x="1199642" y="33273"/>
                </a:lnTo>
                <a:lnTo>
                  <a:pt x="1306957" y="29463"/>
                </a:lnTo>
                <a:lnTo>
                  <a:pt x="1306576" y="29463"/>
                </a:lnTo>
                <a:lnTo>
                  <a:pt x="1410098" y="28578"/>
                </a:lnTo>
                <a:lnTo>
                  <a:pt x="1409954" y="28575"/>
                </a:lnTo>
                <a:lnTo>
                  <a:pt x="1772255" y="28575"/>
                </a:lnTo>
                <a:lnTo>
                  <a:pt x="1699133" y="17398"/>
                </a:lnTo>
                <a:lnTo>
                  <a:pt x="1607185" y="8000"/>
                </a:lnTo>
                <a:lnTo>
                  <a:pt x="1510919" y="2285"/>
                </a:lnTo>
                <a:lnTo>
                  <a:pt x="1410462" y="0"/>
                </a:lnTo>
                <a:close/>
              </a:path>
              <a:path w="2689225" h="648335">
                <a:moveTo>
                  <a:pt x="2089385" y="143509"/>
                </a:moveTo>
                <a:lnTo>
                  <a:pt x="2027174" y="143509"/>
                </a:lnTo>
                <a:lnTo>
                  <a:pt x="2067687" y="164210"/>
                </a:lnTo>
                <a:lnTo>
                  <a:pt x="2067306" y="163956"/>
                </a:lnTo>
                <a:lnTo>
                  <a:pt x="2126018" y="163956"/>
                </a:lnTo>
                <a:lnTo>
                  <a:pt x="2121281" y="161162"/>
                </a:lnTo>
                <a:lnTo>
                  <a:pt x="2089385" y="143509"/>
                </a:lnTo>
                <a:close/>
              </a:path>
              <a:path w="2689225" h="648335">
                <a:moveTo>
                  <a:pt x="2052880" y="124586"/>
                </a:moveTo>
                <a:lnTo>
                  <a:pt x="1986661" y="124586"/>
                </a:lnTo>
                <a:lnTo>
                  <a:pt x="2027555" y="143763"/>
                </a:lnTo>
                <a:lnTo>
                  <a:pt x="2027174" y="143509"/>
                </a:lnTo>
                <a:lnTo>
                  <a:pt x="2089385" y="143509"/>
                </a:lnTo>
                <a:lnTo>
                  <a:pt x="2080895" y="138810"/>
                </a:lnTo>
                <a:lnTo>
                  <a:pt x="2052880" y="124586"/>
                </a:lnTo>
                <a:close/>
              </a:path>
              <a:path w="2689225" h="648335">
                <a:moveTo>
                  <a:pt x="1945767" y="107441"/>
                </a:moveTo>
                <a:lnTo>
                  <a:pt x="1987169" y="124840"/>
                </a:lnTo>
                <a:lnTo>
                  <a:pt x="1986661" y="124586"/>
                </a:lnTo>
                <a:lnTo>
                  <a:pt x="2052880" y="124586"/>
                </a:lnTo>
                <a:lnTo>
                  <a:pt x="2039874" y="117982"/>
                </a:lnTo>
                <a:lnTo>
                  <a:pt x="2017684" y="107568"/>
                </a:lnTo>
                <a:lnTo>
                  <a:pt x="1946275" y="107568"/>
                </a:lnTo>
                <a:lnTo>
                  <a:pt x="1945767" y="107441"/>
                </a:lnTo>
                <a:close/>
              </a:path>
              <a:path w="2689225" h="648335">
                <a:moveTo>
                  <a:pt x="1982793" y="91947"/>
                </a:moveTo>
                <a:lnTo>
                  <a:pt x="1904619" y="91947"/>
                </a:lnTo>
                <a:lnTo>
                  <a:pt x="1946275" y="107568"/>
                </a:lnTo>
                <a:lnTo>
                  <a:pt x="2017684" y="107568"/>
                </a:lnTo>
                <a:lnTo>
                  <a:pt x="1998472" y="98551"/>
                </a:lnTo>
                <a:lnTo>
                  <a:pt x="1982793" y="91947"/>
                </a:lnTo>
                <a:close/>
              </a:path>
              <a:path w="2689225" h="648335">
                <a:moveTo>
                  <a:pt x="1934799" y="72770"/>
                </a:moveTo>
                <a:lnTo>
                  <a:pt x="1842897" y="72770"/>
                </a:lnTo>
                <a:lnTo>
                  <a:pt x="1863852" y="78866"/>
                </a:lnTo>
                <a:lnTo>
                  <a:pt x="1905254" y="92201"/>
                </a:lnTo>
                <a:lnTo>
                  <a:pt x="1904619" y="91947"/>
                </a:lnTo>
                <a:lnTo>
                  <a:pt x="1982793" y="91947"/>
                </a:lnTo>
                <a:lnTo>
                  <a:pt x="1956562" y="80898"/>
                </a:lnTo>
                <a:lnTo>
                  <a:pt x="1934799" y="72770"/>
                </a:lnTo>
                <a:close/>
              </a:path>
              <a:path w="2689225" h="648335">
                <a:moveTo>
                  <a:pt x="1863344" y="78739"/>
                </a:moveTo>
                <a:lnTo>
                  <a:pt x="1863739" y="78866"/>
                </a:lnTo>
                <a:lnTo>
                  <a:pt x="1863344" y="78739"/>
                </a:lnTo>
                <a:close/>
              </a:path>
              <a:path w="2689225" h="648335">
                <a:moveTo>
                  <a:pt x="1920858" y="67563"/>
                </a:moveTo>
                <a:lnTo>
                  <a:pt x="1822323" y="67563"/>
                </a:lnTo>
                <a:lnTo>
                  <a:pt x="1843277" y="72897"/>
                </a:lnTo>
                <a:lnTo>
                  <a:pt x="1842897" y="72770"/>
                </a:lnTo>
                <a:lnTo>
                  <a:pt x="1934799" y="72770"/>
                </a:lnTo>
                <a:lnTo>
                  <a:pt x="1920858" y="67563"/>
                </a:lnTo>
                <a:close/>
              </a:path>
              <a:path w="2689225" h="648335">
                <a:moveTo>
                  <a:pt x="743623" y="71881"/>
                </a:moveTo>
                <a:lnTo>
                  <a:pt x="742569" y="71881"/>
                </a:lnTo>
                <a:lnTo>
                  <a:pt x="743623" y="71881"/>
                </a:lnTo>
                <a:close/>
              </a:path>
              <a:path w="2689225" h="648335">
                <a:moveTo>
                  <a:pt x="1907328" y="62864"/>
                </a:moveTo>
                <a:lnTo>
                  <a:pt x="1801622" y="62864"/>
                </a:lnTo>
                <a:lnTo>
                  <a:pt x="1822704" y="67690"/>
                </a:lnTo>
                <a:lnTo>
                  <a:pt x="1822323" y="67563"/>
                </a:lnTo>
                <a:lnTo>
                  <a:pt x="1920858" y="67563"/>
                </a:lnTo>
                <a:lnTo>
                  <a:pt x="1914398" y="65150"/>
                </a:lnTo>
                <a:lnTo>
                  <a:pt x="1907328" y="62864"/>
                </a:lnTo>
                <a:close/>
              </a:path>
              <a:path w="2689225" h="648335">
                <a:moveTo>
                  <a:pt x="1894760" y="58800"/>
                </a:moveTo>
                <a:lnTo>
                  <a:pt x="1781048" y="58800"/>
                </a:lnTo>
                <a:lnTo>
                  <a:pt x="1802002" y="62991"/>
                </a:lnTo>
                <a:lnTo>
                  <a:pt x="1801622" y="62864"/>
                </a:lnTo>
                <a:lnTo>
                  <a:pt x="1907328" y="62864"/>
                </a:lnTo>
                <a:lnTo>
                  <a:pt x="1894760" y="58800"/>
                </a:lnTo>
                <a:close/>
              </a:path>
              <a:path w="2689225" h="648335">
                <a:moveTo>
                  <a:pt x="1772255" y="28575"/>
                </a:moveTo>
                <a:lnTo>
                  <a:pt x="1410098" y="28578"/>
                </a:lnTo>
                <a:lnTo>
                  <a:pt x="1510030" y="30733"/>
                </a:lnTo>
                <a:lnTo>
                  <a:pt x="1509522" y="30733"/>
                </a:lnTo>
                <a:lnTo>
                  <a:pt x="1605152" y="36448"/>
                </a:lnTo>
                <a:lnTo>
                  <a:pt x="1604645" y="36448"/>
                </a:lnTo>
                <a:lnTo>
                  <a:pt x="1695958" y="45719"/>
                </a:lnTo>
                <a:lnTo>
                  <a:pt x="1695196" y="45719"/>
                </a:lnTo>
                <a:lnTo>
                  <a:pt x="1781683" y="58927"/>
                </a:lnTo>
                <a:lnTo>
                  <a:pt x="1781048" y="58800"/>
                </a:lnTo>
                <a:lnTo>
                  <a:pt x="1894760" y="58800"/>
                </a:lnTo>
                <a:lnTo>
                  <a:pt x="1850517" y="45338"/>
                </a:lnTo>
                <a:lnTo>
                  <a:pt x="1807845" y="35051"/>
                </a:lnTo>
                <a:lnTo>
                  <a:pt x="1786382" y="30733"/>
                </a:lnTo>
                <a:lnTo>
                  <a:pt x="1772255" y="285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6163" y="1726742"/>
            <a:ext cx="3586479" cy="1333500"/>
            <a:chOff x="496163" y="1726742"/>
            <a:chExt cx="3586479" cy="1333500"/>
          </a:xfrm>
        </p:grpSpPr>
        <p:sp>
          <p:nvSpPr>
            <p:cNvPr id="3" name="object 3"/>
            <p:cNvSpPr/>
            <p:nvPr/>
          </p:nvSpPr>
          <p:spPr>
            <a:xfrm>
              <a:off x="496163" y="1726742"/>
              <a:ext cx="2716530" cy="666750"/>
            </a:xfrm>
            <a:custGeom>
              <a:avLst/>
              <a:gdLst/>
              <a:ahLst/>
              <a:cxnLst/>
              <a:rect l="l" t="t" r="r" b="b"/>
              <a:pathLst>
                <a:path w="2716530" h="666750">
                  <a:moveTo>
                    <a:pt x="1681187" y="0"/>
                  </a:moveTo>
                  <a:lnTo>
                    <a:pt x="909764" y="0"/>
                  </a:lnTo>
                  <a:lnTo>
                    <a:pt x="0" y="0"/>
                  </a:lnTo>
                  <a:lnTo>
                    <a:pt x="0" y="666572"/>
                  </a:lnTo>
                  <a:lnTo>
                    <a:pt x="909726" y="666572"/>
                  </a:lnTo>
                  <a:lnTo>
                    <a:pt x="1681187" y="666572"/>
                  </a:lnTo>
                  <a:lnTo>
                    <a:pt x="1681187" y="0"/>
                  </a:lnTo>
                  <a:close/>
                </a:path>
                <a:path w="2716530" h="666750">
                  <a:moveTo>
                    <a:pt x="2716301" y="0"/>
                  </a:moveTo>
                  <a:lnTo>
                    <a:pt x="1681251" y="0"/>
                  </a:lnTo>
                  <a:lnTo>
                    <a:pt x="1681251" y="666572"/>
                  </a:lnTo>
                  <a:lnTo>
                    <a:pt x="2716301" y="666572"/>
                  </a:lnTo>
                  <a:lnTo>
                    <a:pt x="2716301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465" y="1726742"/>
              <a:ext cx="870585" cy="666750"/>
            </a:xfrm>
            <a:custGeom>
              <a:avLst/>
              <a:gdLst/>
              <a:ahLst/>
              <a:cxnLst/>
              <a:rect l="l" t="t" r="r" b="b"/>
              <a:pathLst>
                <a:path w="870585" h="666750">
                  <a:moveTo>
                    <a:pt x="870076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870076" y="666572"/>
                  </a:lnTo>
                  <a:lnTo>
                    <a:pt x="870076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6163" y="2393238"/>
              <a:ext cx="3586479" cy="666750"/>
            </a:xfrm>
            <a:custGeom>
              <a:avLst/>
              <a:gdLst/>
              <a:ahLst/>
              <a:cxnLst/>
              <a:rect l="l" t="t" r="r" b="b"/>
              <a:pathLst>
                <a:path w="3586479" h="666750">
                  <a:moveTo>
                    <a:pt x="1681187" y="0"/>
                  </a:moveTo>
                  <a:lnTo>
                    <a:pt x="909764" y="0"/>
                  </a:lnTo>
                  <a:lnTo>
                    <a:pt x="0" y="0"/>
                  </a:lnTo>
                  <a:lnTo>
                    <a:pt x="0" y="666572"/>
                  </a:lnTo>
                  <a:lnTo>
                    <a:pt x="909726" y="666572"/>
                  </a:lnTo>
                  <a:lnTo>
                    <a:pt x="1681187" y="666572"/>
                  </a:lnTo>
                  <a:lnTo>
                    <a:pt x="1681187" y="0"/>
                  </a:lnTo>
                  <a:close/>
                </a:path>
                <a:path w="3586479" h="666750">
                  <a:moveTo>
                    <a:pt x="3586378" y="0"/>
                  </a:moveTo>
                  <a:lnTo>
                    <a:pt x="2716301" y="0"/>
                  </a:lnTo>
                  <a:lnTo>
                    <a:pt x="1681251" y="0"/>
                  </a:lnTo>
                  <a:lnTo>
                    <a:pt x="1681251" y="666572"/>
                  </a:lnTo>
                  <a:lnTo>
                    <a:pt x="2716301" y="666572"/>
                  </a:lnTo>
                  <a:lnTo>
                    <a:pt x="3586378" y="666572"/>
                  </a:lnTo>
                  <a:lnTo>
                    <a:pt x="3586378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96163" y="3726357"/>
            <a:ext cx="34290" cy="666750"/>
          </a:xfrm>
          <a:custGeom>
            <a:avLst/>
            <a:gdLst/>
            <a:ahLst/>
            <a:cxnLst/>
            <a:rect l="l" t="t" r="r" b="b"/>
            <a:pathLst>
              <a:path w="34290" h="666750">
                <a:moveTo>
                  <a:pt x="0" y="666572"/>
                </a:moveTo>
                <a:lnTo>
                  <a:pt x="34188" y="666572"/>
                </a:lnTo>
                <a:lnTo>
                  <a:pt x="34188" y="0"/>
                </a:lnTo>
                <a:lnTo>
                  <a:pt x="0" y="0"/>
                </a:lnTo>
                <a:lnTo>
                  <a:pt x="0" y="666572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6163" y="5059527"/>
            <a:ext cx="34290" cy="666750"/>
          </a:xfrm>
          <a:custGeom>
            <a:avLst/>
            <a:gdLst/>
            <a:ahLst/>
            <a:cxnLst/>
            <a:rect l="l" t="t" r="r" b="b"/>
            <a:pathLst>
              <a:path w="34290" h="666750">
                <a:moveTo>
                  <a:pt x="0" y="666572"/>
                </a:moveTo>
                <a:lnTo>
                  <a:pt x="34188" y="666572"/>
                </a:lnTo>
                <a:lnTo>
                  <a:pt x="34188" y="0"/>
                </a:lnTo>
                <a:lnTo>
                  <a:pt x="0" y="0"/>
                </a:lnTo>
                <a:lnTo>
                  <a:pt x="0" y="666572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05889" y="1720342"/>
            <a:ext cx="0" cy="1381125"/>
          </a:xfrm>
          <a:custGeom>
            <a:avLst/>
            <a:gdLst/>
            <a:ahLst/>
            <a:cxnLst/>
            <a:rect l="l" t="t" r="r" b="b"/>
            <a:pathLst>
              <a:path h="1381125">
                <a:moveTo>
                  <a:pt x="0" y="0"/>
                </a:moveTo>
                <a:lnTo>
                  <a:pt x="0" y="1380998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9539" y="639609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7414" y="1720342"/>
            <a:ext cx="0" cy="1381125"/>
          </a:xfrm>
          <a:custGeom>
            <a:avLst/>
            <a:gdLst/>
            <a:ahLst/>
            <a:cxnLst/>
            <a:rect l="l" t="t" r="r" b="b"/>
            <a:pathLst>
              <a:path h="1381125">
                <a:moveTo>
                  <a:pt x="0" y="0"/>
                </a:moveTo>
                <a:lnTo>
                  <a:pt x="0" y="1380998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1064" y="639609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06114" y="639609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489813" y="1720342"/>
            <a:ext cx="3599179" cy="1381125"/>
            <a:chOff x="489813" y="1720342"/>
            <a:chExt cx="3599179" cy="1381125"/>
          </a:xfrm>
        </p:grpSpPr>
        <p:sp>
          <p:nvSpPr>
            <p:cNvPr id="14" name="object 14"/>
            <p:cNvSpPr/>
            <p:nvPr/>
          </p:nvSpPr>
          <p:spPr>
            <a:xfrm>
              <a:off x="3212465" y="1720342"/>
              <a:ext cx="0" cy="1381125"/>
            </a:xfrm>
            <a:custGeom>
              <a:avLst/>
              <a:gdLst/>
              <a:ahLst/>
              <a:cxnLst/>
              <a:rect l="l" t="t" r="r" b="b"/>
              <a:pathLst>
                <a:path h="1381125">
                  <a:moveTo>
                    <a:pt x="0" y="0"/>
                  </a:moveTo>
                  <a:lnTo>
                    <a:pt x="0" y="1380998"/>
                  </a:lnTo>
                </a:path>
              </a:pathLst>
            </a:custGeom>
            <a:ln w="58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9813" y="2393315"/>
              <a:ext cx="3599179" cy="0"/>
            </a:xfrm>
            <a:custGeom>
              <a:avLst/>
              <a:gdLst/>
              <a:ahLst/>
              <a:cxnLst/>
              <a:rect l="l" t="t" r="r" b="b"/>
              <a:pathLst>
                <a:path w="3599179">
                  <a:moveTo>
                    <a:pt x="0" y="0"/>
                  </a:moveTo>
                  <a:lnTo>
                    <a:pt x="359907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9813" y="3059811"/>
              <a:ext cx="3599179" cy="0"/>
            </a:xfrm>
            <a:custGeom>
              <a:avLst/>
              <a:gdLst/>
              <a:ahLst/>
              <a:cxnLst/>
              <a:rect l="l" t="t" r="r" b="b"/>
              <a:pathLst>
                <a:path w="3599179">
                  <a:moveTo>
                    <a:pt x="0" y="0"/>
                  </a:moveTo>
                  <a:lnTo>
                    <a:pt x="359907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489813" y="3720084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700"/>
                </a:moveTo>
                <a:lnTo>
                  <a:pt x="40538" y="12700"/>
                </a:lnTo>
                <a:lnTo>
                  <a:pt x="405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85844" y="372008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9813" y="4386579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700"/>
                </a:moveTo>
                <a:lnTo>
                  <a:pt x="40538" y="12700"/>
                </a:lnTo>
                <a:lnTo>
                  <a:pt x="405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85844" y="4386579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9813" y="5053203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700"/>
                </a:moveTo>
                <a:lnTo>
                  <a:pt x="40538" y="12700"/>
                </a:lnTo>
                <a:lnTo>
                  <a:pt x="405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85844" y="5053203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9813" y="5719749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699"/>
                </a:moveTo>
                <a:lnTo>
                  <a:pt x="40538" y="12699"/>
                </a:lnTo>
                <a:lnTo>
                  <a:pt x="40538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85844" y="5719749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6163" y="1720342"/>
            <a:ext cx="0" cy="4678680"/>
          </a:xfrm>
          <a:custGeom>
            <a:avLst/>
            <a:gdLst/>
            <a:ahLst/>
            <a:cxnLst/>
            <a:rect l="l" t="t" r="r" b="b"/>
            <a:pathLst>
              <a:path h="4678680">
                <a:moveTo>
                  <a:pt x="0" y="0"/>
                </a:moveTo>
                <a:lnTo>
                  <a:pt x="0" y="46786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489813" y="1720342"/>
            <a:ext cx="3599179" cy="4679315"/>
            <a:chOff x="489813" y="1720342"/>
            <a:chExt cx="3599179" cy="4679315"/>
          </a:xfrm>
        </p:grpSpPr>
        <p:sp>
          <p:nvSpPr>
            <p:cNvPr id="27" name="object 27"/>
            <p:cNvSpPr/>
            <p:nvPr/>
          </p:nvSpPr>
          <p:spPr>
            <a:xfrm>
              <a:off x="489813" y="1720342"/>
              <a:ext cx="3599179" cy="4678680"/>
            </a:xfrm>
            <a:custGeom>
              <a:avLst/>
              <a:gdLst/>
              <a:ahLst/>
              <a:cxnLst/>
              <a:rect l="l" t="t" r="r" b="b"/>
              <a:pathLst>
                <a:path w="3599179" h="4678680">
                  <a:moveTo>
                    <a:pt x="3592728" y="0"/>
                  </a:moveTo>
                  <a:lnTo>
                    <a:pt x="3592728" y="4678667"/>
                  </a:lnTo>
                </a:path>
                <a:path w="3599179" h="4678680">
                  <a:moveTo>
                    <a:pt x="0" y="6350"/>
                  </a:moveTo>
                  <a:lnTo>
                    <a:pt x="3599078" y="63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9813" y="6389744"/>
              <a:ext cx="3599179" cy="6350"/>
            </a:xfrm>
            <a:custGeom>
              <a:avLst/>
              <a:gdLst/>
              <a:ahLst/>
              <a:cxnLst/>
              <a:rect l="l" t="t" r="r" b="b"/>
              <a:pathLst>
                <a:path w="3599179" h="6350">
                  <a:moveTo>
                    <a:pt x="0" y="0"/>
                  </a:moveTo>
                  <a:lnTo>
                    <a:pt x="3599078" y="0"/>
                  </a:lnTo>
                </a:path>
                <a:path w="3599179" h="6350">
                  <a:moveTo>
                    <a:pt x="0" y="6349"/>
                  </a:moveTo>
                  <a:lnTo>
                    <a:pt x="3599078" y="6349"/>
                  </a:lnTo>
                </a:path>
              </a:pathLst>
            </a:custGeom>
            <a:ln w="68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63955" y="1928876"/>
            <a:ext cx="5740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Gender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12824" y="1928876"/>
            <a:ext cx="5549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Weight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27858" y="1928876"/>
            <a:ext cx="5327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Region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91280" y="1928876"/>
            <a:ext cx="5124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Height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2055" y="2561666"/>
            <a:ext cx="4959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Male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62176" y="2561666"/>
            <a:ext cx="257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82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10510" y="2561666"/>
            <a:ext cx="15240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3320" algn="l"/>
              </a:tabLst>
            </a:pP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182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2055" y="3228847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Male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62176" y="3228847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62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01951" y="3228847"/>
            <a:ext cx="586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461384" y="3228847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174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99948" y="3895470"/>
            <a:ext cx="1319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4420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52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10510" y="3895470"/>
            <a:ext cx="152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3320" algn="l"/>
              </a:tabLst>
            </a:pP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161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02055" y="4561789"/>
            <a:ext cx="4959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Male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62176" y="4561789"/>
            <a:ext cx="21723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  <a:tab pos="1811655" algn="l"/>
              </a:tabLst>
            </a:pPr>
            <a:r>
              <a:rPr sz="1800" spc="-25" dirty="0">
                <a:latin typeface="Calibri"/>
                <a:cs typeface="Calibri"/>
              </a:rPr>
              <a:t>78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159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9948" y="5228971"/>
            <a:ext cx="1319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4420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01951" y="5228971"/>
            <a:ext cx="586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461384" y="5228971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171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2055" y="5895543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Male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662176" y="58955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87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310510" y="5895543"/>
            <a:ext cx="152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3320" algn="l"/>
              </a:tabLst>
            </a:pP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194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51" name="object 51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748789" y="683514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64758" y="3176142"/>
            <a:ext cx="3707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Residuals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= </a:t>
            </a:r>
            <a:r>
              <a:rPr sz="2800" dirty="0">
                <a:latin typeface="Calibri"/>
                <a:cs typeface="Calibri"/>
              </a:rPr>
              <a:t>(182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173.5)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1364741" y="1134821"/>
            <a:ext cx="1355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Avg</a:t>
            </a:r>
            <a:r>
              <a:rPr spc="-90" dirty="0"/>
              <a:t> </a:t>
            </a:r>
            <a:r>
              <a:rPr spc="-10" dirty="0"/>
              <a:t>Height</a:t>
            </a:r>
          </a:p>
        </p:txBody>
      </p:sp>
      <p:grpSp>
        <p:nvGrpSpPr>
          <p:cNvPr id="56" name="object 56"/>
          <p:cNvGrpSpPr/>
          <p:nvPr/>
        </p:nvGrpSpPr>
        <p:grpSpPr>
          <a:xfrm>
            <a:off x="486155" y="853694"/>
            <a:ext cx="8884285" cy="5539740"/>
            <a:chOff x="486155" y="853694"/>
            <a:chExt cx="8884285" cy="5539740"/>
          </a:xfrm>
        </p:grpSpPr>
        <p:sp>
          <p:nvSpPr>
            <p:cNvPr id="57" name="object 57"/>
            <p:cNvSpPr/>
            <p:nvPr/>
          </p:nvSpPr>
          <p:spPr>
            <a:xfrm>
              <a:off x="505205" y="2407158"/>
              <a:ext cx="2691765" cy="661670"/>
            </a:xfrm>
            <a:custGeom>
              <a:avLst/>
              <a:gdLst/>
              <a:ahLst/>
              <a:cxnLst/>
              <a:rect l="l" t="t" r="r" b="b"/>
              <a:pathLst>
                <a:path w="2691765" h="661669">
                  <a:moveTo>
                    <a:pt x="0" y="661415"/>
                  </a:moveTo>
                  <a:lnTo>
                    <a:pt x="2691384" y="661415"/>
                  </a:lnTo>
                  <a:lnTo>
                    <a:pt x="2691384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30351" y="3101339"/>
              <a:ext cx="3552825" cy="3291840"/>
            </a:xfrm>
            <a:custGeom>
              <a:avLst/>
              <a:gdLst/>
              <a:ahLst/>
              <a:cxnLst/>
              <a:rect l="l" t="t" r="r" b="b"/>
              <a:pathLst>
                <a:path w="3552825" h="3291840">
                  <a:moveTo>
                    <a:pt x="3552444" y="0"/>
                  </a:moveTo>
                  <a:lnTo>
                    <a:pt x="0" y="0"/>
                  </a:lnTo>
                  <a:lnTo>
                    <a:pt x="0" y="3291840"/>
                  </a:lnTo>
                  <a:lnTo>
                    <a:pt x="3552444" y="3291840"/>
                  </a:lnTo>
                  <a:lnTo>
                    <a:pt x="3552444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260204" y="853693"/>
              <a:ext cx="6110605" cy="2324735"/>
            </a:xfrm>
            <a:custGeom>
              <a:avLst/>
              <a:gdLst/>
              <a:ahLst/>
              <a:cxnLst/>
              <a:rect l="l" t="t" r="r" b="b"/>
              <a:pathLst>
                <a:path w="6110605" h="2324735">
                  <a:moveTo>
                    <a:pt x="2724632" y="1704975"/>
                  </a:moveTo>
                  <a:lnTo>
                    <a:pt x="2651518" y="1693799"/>
                  </a:lnTo>
                  <a:lnTo>
                    <a:pt x="2559570" y="1684401"/>
                  </a:lnTo>
                  <a:lnTo>
                    <a:pt x="2463304" y="1678686"/>
                  </a:lnTo>
                  <a:lnTo>
                    <a:pt x="2362847" y="1676400"/>
                  </a:lnTo>
                  <a:lnTo>
                    <a:pt x="2258580" y="1677289"/>
                  </a:lnTo>
                  <a:lnTo>
                    <a:pt x="2150884" y="1681099"/>
                  </a:lnTo>
                  <a:lnTo>
                    <a:pt x="2040013" y="1687576"/>
                  </a:lnTo>
                  <a:lnTo>
                    <a:pt x="1926221" y="1696339"/>
                  </a:lnTo>
                  <a:lnTo>
                    <a:pt x="1810016" y="1707261"/>
                  </a:lnTo>
                  <a:lnTo>
                    <a:pt x="1691652" y="1719961"/>
                  </a:lnTo>
                  <a:lnTo>
                    <a:pt x="1449336" y="1749933"/>
                  </a:lnTo>
                  <a:lnTo>
                    <a:pt x="952385" y="1820164"/>
                  </a:lnTo>
                  <a:lnTo>
                    <a:pt x="956449" y="1848485"/>
                  </a:lnTo>
                  <a:lnTo>
                    <a:pt x="1206258" y="1812290"/>
                  </a:lnTo>
                  <a:lnTo>
                    <a:pt x="1206131" y="1812290"/>
                  </a:lnTo>
                  <a:lnTo>
                    <a:pt x="1453146" y="1778254"/>
                  </a:lnTo>
                  <a:lnTo>
                    <a:pt x="1453019" y="1778254"/>
                  </a:lnTo>
                  <a:lnTo>
                    <a:pt x="1574939" y="1762633"/>
                  </a:lnTo>
                  <a:lnTo>
                    <a:pt x="1574812" y="1762633"/>
                  </a:lnTo>
                  <a:lnTo>
                    <a:pt x="1694954" y="1748282"/>
                  </a:lnTo>
                  <a:lnTo>
                    <a:pt x="1694827" y="1748409"/>
                  </a:lnTo>
                  <a:lnTo>
                    <a:pt x="1695996" y="1748282"/>
                  </a:lnTo>
                  <a:lnTo>
                    <a:pt x="1812937" y="1735709"/>
                  </a:lnTo>
                  <a:lnTo>
                    <a:pt x="1928761" y="1724914"/>
                  </a:lnTo>
                  <a:lnTo>
                    <a:pt x="2042045" y="1716024"/>
                  </a:lnTo>
                  <a:lnTo>
                    <a:pt x="2041791" y="1716024"/>
                  </a:lnTo>
                  <a:lnTo>
                    <a:pt x="2152281" y="1709674"/>
                  </a:lnTo>
                  <a:lnTo>
                    <a:pt x="2259342" y="1705864"/>
                  </a:lnTo>
                  <a:lnTo>
                    <a:pt x="2362479" y="1704987"/>
                  </a:lnTo>
                  <a:lnTo>
                    <a:pt x="2362339" y="1704975"/>
                  </a:lnTo>
                  <a:lnTo>
                    <a:pt x="2724632" y="1704975"/>
                  </a:lnTo>
                  <a:close/>
                </a:path>
                <a:path w="6110605" h="2324735">
                  <a:moveTo>
                    <a:pt x="3641229" y="2324608"/>
                  </a:moveTo>
                  <a:lnTo>
                    <a:pt x="3625558" y="2272030"/>
                  </a:lnTo>
                  <a:lnTo>
                    <a:pt x="3595636" y="2171573"/>
                  </a:lnTo>
                  <a:lnTo>
                    <a:pt x="3585133" y="2244267"/>
                  </a:lnTo>
                  <a:lnTo>
                    <a:pt x="3573399" y="2232279"/>
                  </a:lnTo>
                  <a:lnTo>
                    <a:pt x="3553091" y="2212086"/>
                  </a:lnTo>
                  <a:lnTo>
                    <a:pt x="3531374" y="2190877"/>
                  </a:lnTo>
                  <a:lnTo>
                    <a:pt x="3529507" y="2189099"/>
                  </a:lnTo>
                  <a:lnTo>
                    <a:pt x="3507879" y="2168398"/>
                  </a:lnTo>
                  <a:lnTo>
                    <a:pt x="3505022" y="2165731"/>
                  </a:lnTo>
                  <a:lnTo>
                    <a:pt x="3482606" y="2144776"/>
                  </a:lnTo>
                  <a:lnTo>
                    <a:pt x="3478847" y="2141347"/>
                  </a:lnTo>
                  <a:lnTo>
                    <a:pt x="3455682" y="2120138"/>
                  </a:lnTo>
                  <a:lnTo>
                    <a:pt x="3451263" y="2116201"/>
                  </a:lnTo>
                  <a:lnTo>
                    <a:pt x="3427234" y="2094738"/>
                  </a:lnTo>
                  <a:lnTo>
                    <a:pt x="3422485" y="2090674"/>
                  </a:lnTo>
                  <a:lnTo>
                    <a:pt x="3397135" y="2068957"/>
                  </a:lnTo>
                  <a:lnTo>
                    <a:pt x="3391852" y="2064512"/>
                  </a:lnTo>
                  <a:lnTo>
                    <a:pt x="3365766" y="2042541"/>
                  </a:lnTo>
                  <a:lnTo>
                    <a:pt x="3360293" y="2038096"/>
                  </a:lnTo>
                  <a:lnTo>
                    <a:pt x="3333000" y="2015871"/>
                  </a:lnTo>
                  <a:lnTo>
                    <a:pt x="3327806" y="2011807"/>
                  </a:lnTo>
                  <a:lnTo>
                    <a:pt x="3298964" y="1989201"/>
                  </a:lnTo>
                  <a:lnTo>
                    <a:pt x="3294100" y="1985518"/>
                  </a:lnTo>
                  <a:lnTo>
                    <a:pt x="3263912" y="1962658"/>
                  </a:lnTo>
                  <a:lnTo>
                    <a:pt x="3259518" y="1959483"/>
                  </a:lnTo>
                  <a:lnTo>
                    <a:pt x="3227590" y="1936369"/>
                  </a:lnTo>
                  <a:lnTo>
                    <a:pt x="3224288" y="1934083"/>
                  </a:lnTo>
                  <a:lnTo>
                    <a:pt x="3190379" y="1910588"/>
                  </a:lnTo>
                  <a:lnTo>
                    <a:pt x="3188271" y="1909191"/>
                  </a:lnTo>
                  <a:lnTo>
                    <a:pt x="3152076" y="1885188"/>
                  </a:lnTo>
                  <a:lnTo>
                    <a:pt x="3115716" y="1862455"/>
                  </a:lnTo>
                  <a:lnTo>
                    <a:pt x="3113290" y="1860931"/>
                  </a:lnTo>
                  <a:lnTo>
                    <a:pt x="3078403" y="1840357"/>
                  </a:lnTo>
                  <a:lnTo>
                    <a:pt x="3073666" y="1837563"/>
                  </a:lnTo>
                  <a:lnTo>
                    <a:pt x="3041764" y="1819910"/>
                  </a:lnTo>
                  <a:lnTo>
                    <a:pt x="3033280" y="1815211"/>
                  </a:lnTo>
                  <a:lnTo>
                    <a:pt x="3005264" y="1800987"/>
                  </a:lnTo>
                  <a:lnTo>
                    <a:pt x="2992259" y="1794383"/>
                  </a:lnTo>
                  <a:lnTo>
                    <a:pt x="2970060" y="1783969"/>
                  </a:lnTo>
                  <a:lnTo>
                    <a:pt x="2950857" y="1774952"/>
                  </a:lnTo>
                  <a:lnTo>
                    <a:pt x="2935173" y="1768348"/>
                  </a:lnTo>
                  <a:lnTo>
                    <a:pt x="2908947" y="1757299"/>
                  </a:lnTo>
                  <a:lnTo>
                    <a:pt x="2887180" y="1749171"/>
                  </a:lnTo>
                  <a:lnTo>
                    <a:pt x="2873235" y="1743964"/>
                  </a:lnTo>
                  <a:lnTo>
                    <a:pt x="2866783" y="1741551"/>
                  </a:lnTo>
                  <a:lnTo>
                    <a:pt x="2859709" y="1739265"/>
                  </a:lnTo>
                  <a:lnTo>
                    <a:pt x="2847136" y="1735201"/>
                  </a:lnTo>
                  <a:lnTo>
                    <a:pt x="2802902" y="1721739"/>
                  </a:lnTo>
                  <a:lnTo>
                    <a:pt x="2760230" y="1711452"/>
                  </a:lnTo>
                  <a:lnTo>
                    <a:pt x="2724632" y="1704975"/>
                  </a:lnTo>
                  <a:lnTo>
                    <a:pt x="2362479" y="1704987"/>
                  </a:lnTo>
                  <a:lnTo>
                    <a:pt x="2461907" y="1707134"/>
                  </a:lnTo>
                  <a:lnTo>
                    <a:pt x="2557538" y="1712849"/>
                  </a:lnTo>
                  <a:lnTo>
                    <a:pt x="2557030" y="1712849"/>
                  </a:lnTo>
                  <a:lnTo>
                    <a:pt x="2648343" y="1722120"/>
                  </a:lnTo>
                  <a:lnTo>
                    <a:pt x="2647581" y="1722120"/>
                  </a:lnTo>
                  <a:lnTo>
                    <a:pt x="2734068" y="1735328"/>
                  </a:lnTo>
                  <a:lnTo>
                    <a:pt x="2754388" y="1739392"/>
                  </a:lnTo>
                  <a:lnTo>
                    <a:pt x="2754007" y="1739265"/>
                  </a:lnTo>
                  <a:lnTo>
                    <a:pt x="2775089" y="1744091"/>
                  </a:lnTo>
                  <a:lnTo>
                    <a:pt x="2774708" y="1743964"/>
                  </a:lnTo>
                  <a:lnTo>
                    <a:pt x="2795663" y="1749298"/>
                  </a:lnTo>
                  <a:lnTo>
                    <a:pt x="2816237" y="1755267"/>
                  </a:lnTo>
                  <a:lnTo>
                    <a:pt x="2815729" y="1755140"/>
                  </a:lnTo>
                  <a:lnTo>
                    <a:pt x="2816123" y="1755267"/>
                  </a:lnTo>
                  <a:lnTo>
                    <a:pt x="2857639" y="1768602"/>
                  </a:lnTo>
                  <a:lnTo>
                    <a:pt x="2898660" y="1783969"/>
                  </a:lnTo>
                  <a:lnTo>
                    <a:pt x="2898152" y="1783842"/>
                  </a:lnTo>
                  <a:lnTo>
                    <a:pt x="2939554" y="1801241"/>
                  </a:lnTo>
                  <a:lnTo>
                    <a:pt x="2979940" y="1820164"/>
                  </a:lnTo>
                  <a:lnTo>
                    <a:pt x="2979559" y="1819910"/>
                  </a:lnTo>
                  <a:lnTo>
                    <a:pt x="3020072" y="1840611"/>
                  </a:lnTo>
                  <a:lnTo>
                    <a:pt x="3019691" y="1840357"/>
                  </a:lnTo>
                  <a:lnTo>
                    <a:pt x="3059696" y="1862455"/>
                  </a:lnTo>
                  <a:lnTo>
                    <a:pt x="3059315" y="1862328"/>
                  </a:lnTo>
                  <a:lnTo>
                    <a:pt x="3098685" y="1885442"/>
                  </a:lnTo>
                  <a:lnTo>
                    <a:pt x="3137039" y="1909445"/>
                  </a:lnTo>
                  <a:lnTo>
                    <a:pt x="3174504" y="1934337"/>
                  </a:lnTo>
                  <a:lnTo>
                    <a:pt x="3174250" y="1934083"/>
                  </a:lnTo>
                  <a:lnTo>
                    <a:pt x="3211207" y="1959737"/>
                  </a:lnTo>
                  <a:lnTo>
                    <a:pt x="3210953" y="1959483"/>
                  </a:lnTo>
                  <a:lnTo>
                    <a:pt x="3247021" y="1985772"/>
                  </a:lnTo>
                  <a:lnTo>
                    <a:pt x="3246767" y="1985518"/>
                  </a:lnTo>
                  <a:lnTo>
                    <a:pt x="3281565" y="2011934"/>
                  </a:lnTo>
                  <a:lnTo>
                    <a:pt x="3281438" y="2011807"/>
                  </a:lnTo>
                  <a:lnTo>
                    <a:pt x="3315220" y="2038350"/>
                  </a:lnTo>
                  <a:lnTo>
                    <a:pt x="3315093" y="2038096"/>
                  </a:lnTo>
                  <a:lnTo>
                    <a:pt x="3347593" y="2064639"/>
                  </a:lnTo>
                  <a:lnTo>
                    <a:pt x="3378720" y="2090801"/>
                  </a:lnTo>
                  <a:lnTo>
                    <a:pt x="3408438" y="2116328"/>
                  </a:lnTo>
                  <a:lnTo>
                    <a:pt x="3463302" y="2165858"/>
                  </a:lnTo>
                  <a:lnTo>
                    <a:pt x="3511562" y="2211451"/>
                  </a:lnTo>
                  <a:lnTo>
                    <a:pt x="3511435" y="2211451"/>
                  </a:lnTo>
                  <a:lnTo>
                    <a:pt x="3533025" y="2232406"/>
                  </a:lnTo>
                  <a:lnTo>
                    <a:pt x="3552621" y="2251887"/>
                  </a:lnTo>
                  <a:lnTo>
                    <a:pt x="3564128" y="2263571"/>
                  </a:lnTo>
                  <a:lnTo>
                    <a:pt x="3491369" y="2269236"/>
                  </a:lnTo>
                  <a:lnTo>
                    <a:pt x="3641229" y="2324608"/>
                  </a:lnTo>
                  <a:close/>
                </a:path>
                <a:path w="6110605" h="2324735">
                  <a:moveTo>
                    <a:pt x="6110109" y="2313940"/>
                  </a:moveTo>
                  <a:lnTo>
                    <a:pt x="6109551" y="2244344"/>
                  </a:lnTo>
                  <a:lnTo>
                    <a:pt x="6108839" y="2154174"/>
                  </a:lnTo>
                  <a:lnTo>
                    <a:pt x="6078537" y="2221192"/>
                  </a:lnTo>
                  <a:lnTo>
                    <a:pt x="6078156" y="2220468"/>
                  </a:lnTo>
                  <a:lnTo>
                    <a:pt x="6071146" y="2207730"/>
                  </a:lnTo>
                  <a:lnTo>
                    <a:pt x="6071146" y="2237536"/>
                  </a:lnTo>
                  <a:lnTo>
                    <a:pt x="6071146" y="2207730"/>
                  </a:lnTo>
                  <a:lnTo>
                    <a:pt x="6070612" y="2206752"/>
                  </a:lnTo>
                  <a:lnTo>
                    <a:pt x="6061468" y="2190369"/>
                  </a:lnTo>
                  <a:lnTo>
                    <a:pt x="6051689" y="2172970"/>
                  </a:lnTo>
                  <a:lnTo>
                    <a:pt x="6049289" y="2168779"/>
                  </a:lnTo>
                  <a:lnTo>
                    <a:pt x="6041148" y="2154555"/>
                  </a:lnTo>
                  <a:lnTo>
                    <a:pt x="6017907" y="2114931"/>
                  </a:lnTo>
                  <a:lnTo>
                    <a:pt x="6005207" y="2093849"/>
                  </a:lnTo>
                  <a:lnTo>
                    <a:pt x="5991618" y="2071751"/>
                  </a:lnTo>
                  <a:lnTo>
                    <a:pt x="5986919" y="2064258"/>
                  </a:lnTo>
                  <a:lnTo>
                    <a:pt x="5977394" y="2049018"/>
                  </a:lnTo>
                  <a:lnTo>
                    <a:pt x="5956770" y="2016760"/>
                  </a:lnTo>
                  <a:lnTo>
                    <a:pt x="5930277" y="1976247"/>
                  </a:lnTo>
                  <a:lnTo>
                    <a:pt x="5876556" y="1897761"/>
                  </a:lnTo>
                  <a:lnTo>
                    <a:pt x="5868962" y="1887093"/>
                  </a:lnTo>
                  <a:lnTo>
                    <a:pt x="5857125" y="1870456"/>
                  </a:lnTo>
                  <a:lnTo>
                    <a:pt x="5849201" y="1859534"/>
                  </a:lnTo>
                  <a:lnTo>
                    <a:pt x="5837059" y="1842770"/>
                  </a:lnTo>
                  <a:lnTo>
                    <a:pt x="5816104" y="1814576"/>
                  </a:lnTo>
                  <a:lnTo>
                    <a:pt x="5794514" y="1786001"/>
                  </a:lnTo>
                  <a:lnTo>
                    <a:pt x="5785675" y="1774571"/>
                  </a:lnTo>
                  <a:lnTo>
                    <a:pt x="5772035" y="1756918"/>
                  </a:lnTo>
                  <a:lnTo>
                    <a:pt x="5748921" y="1727708"/>
                  </a:lnTo>
                  <a:lnTo>
                    <a:pt x="5725045" y="1698117"/>
                  </a:lnTo>
                  <a:lnTo>
                    <a:pt x="5715559" y="1686687"/>
                  </a:lnTo>
                  <a:lnTo>
                    <a:pt x="5700407" y="1668399"/>
                  </a:lnTo>
                  <a:lnTo>
                    <a:pt x="5690603" y="1656842"/>
                  </a:lnTo>
                  <a:lnTo>
                    <a:pt x="5675007" y="1638427"/>
                  </a:lnTo>
                  <a:lnTo>
                    <a:pt x="5648845" y="1608201"/>
                  </a:lnTo>
                  <a:lnTo>
                    <a:pt x="5622048" y="1577975"/>
                  </a:lnTo>
                  <a:lnTo>
                    <a:pt x="5594362" y="1547495"/>
                  </a:lnTo>
                  <a:lnTo>
                    <a:pt x="5565914" y="1517015"/>
                  </a:lnTo>
                  <a:lnTo>
                    <a:pt x="5536704" y="1486662"/>
                  </a:lnTo>
                  <a:lnTo>
                    <a:pt x="5526710" y="1476502"/>
                  </a:lnTo>
                  <a:lnTo>
                    <a:pt x="5506859" y="1456309"/>
                  </a:lnTo>
                  <a:lnTo>
                    <a:pt x="5496826" y="1446403"/>
                  </a:lnTo>
                  <a:lnTo>
                    <a:pt x="5476125" y="1425956"/>
                  </a:lnTo>
                  <a:lnTo>
                    <a:pt x="5444756" y="1395730"/>
                  </a:lnTo>
                  <a:lnTo>
                    <a:pt x="5435092" y="1386713"/>
                  </a:lnTo>
                  <a:lnTo>
                    <a:pt x="5412498" y="1365631"/>
                  </a:lnTo>
                  <a:lnTo>
                    <a:pt x="5403075" y="1357122"/>
                  </a:lnTo>
                  <a:lnTo>
                    <a:pt x="5379478" y="1335786"/>
                  </a:lnTo>
                  <a:lnTo>
                    <a:pt x="5345823" y="1306195"/>
                  </a:lnTo>
                  <a:lnTo>
                    <a:pt x="5336997" y="1298702"/>
                  </a:lnTo>
                  <a:lnTo>
                    <a:pt x="5311279" y="1276858"/>
                  </a:lnTo>
                  <a:lnTo>
                    <a:pt x="5276100" y="1247902"/>
                  </a:lnTo>
                  <a:lnTo>
                    <a:pt x="5268277" y="1241679"/>
                  </a:lnTo>
                  <a:lnTo>
                    <a:pt x="5240032" y="1219200"/>
                  </a:lnTo>
                  <a:lnTo>
                    <a:pt x="5203329" y="1190879"/>
                  </a:lnTo>
                  <a:lnTo>
                    <a:pt x="5165610" y="1163066"/>
                  </a:lnTo>
                  <a:lnTo>
                    <a:pt x="5159946" y="1159002"/>
                  </a:lnTo>
                  <a:lnTo>
                    <a:pt x="5127383" y="1135634"/>
                  </a:lnTo>
                  <a:lnTo>
                    <a:pt x="5088267" y="1108837"/>
                  </a:lnTo>
                  <a:lnTo>
                    <a:pt x="5048389" y="1082421"/>
                  </a:lnTo>
                  <a:lnTo>
                    <a:pt x="5007622" y="1056767"/>
                  </a:lnTo>
                  <a:lnTo>
                    <a:pt x="5006568" y="1056132"/>
                  </a:lnTo>
                  <a:lnTo>
                    <a:pt x="4966970" y="1032002"/>
                  </a:lnTo>
                  <a:lnTo>
                    <a:pt x="4966347" y="1031621"/>
                  </a:lnTo>
                  <a:lnTo>
                    <a:pt x="4924183" y="1007237"/>
                  </a:lnTo>
                  <a:lnTo>
                    <a:pt x="4885296" y="985901"/>
                  </a:lnTo>
                  <a:lnTo>
                    <a:pt x="4881130" y="983615"/>
                  </a:lnTo>
                  <a:lnTo>
                    <a:pt x="4843958" y="964057"/>
                  </a:lnTo>
                  <a:lnTo>
                    <a:pt x="4837442" y="960628"/>
                  </a:lnTo>
                  <a:lnTo>
                    <a:pt x="4802289" y="943102"/>
                  </a:lnTo>
                  <a:lnTo>
                    <a:pt x="4792865" y="938403"/>
                  </a:lnTo>
                  <a:lnTo>
                    <a:pt x="4747653" y="917194"/>
                  </a:lnTo>
                  <a:lnTo>
                    <a:pt x="4717110" y="903605"/>
                  </a:lnTo>
                  <a:lnTo>
                    <a:pt x="4701425" y="896620"/>
                  </a:lnTo>
                  <a:lnTo>
                    <a:pt x="4654562" y="877189"/>
                  </a:lnTo>
                  <a:lnTo>
                    <a:pt x="4606937" y="858520"/>
                  </a:lnTo>
                  <a:lnTo>
                    <a:pt x="4583125" y="849884"/>
                  </a:lnTo>
                  <a:lnTo>
                    <a:pt x="4508893" y="822960"/>
                  </a:lnTo>
                  <a:lnTo>
                    <a:pt x="4406658" y="788162"/>
                  </a:lnTo>
                  <a:lnTo>
                    <a:pt x="4385500" y="781431"/>
                  </a:lnTo>
                  <a:lnTo>
                    <a:pt x="4300105" y="754253"/>
                  </a:lnTo>
                  <a:lnTo>
                    <a:pt x="4189361" y="721106"/>
                  </a:lnTo>
                  <a:lnTo>
                    <a:pt x="4074934" y="688594"/>
                  </a:lnTo>
                  <a:lnTo>
                    <a:pt x="4059694" y="684530"/>
                  </a:lnTo>
                  <a:lnTo>
                    <a:pt x="3956443" y="656971"/>
                  </a:lnTo>
                  <a:lnTo>
                    <a:pt x="3834396" y="625983"/>
                  </a:lnTo>
                  <a:lnTo>
                    <a:pt x="3708793" y="595757"/>
                  </a:lnTo>
                  <a:lnTo>
                    <a:pt x="3579888" y="566039"/>
                  </a:lnTo>
                  <a:lnTo>
                    <a:pt x="3447681" y="536956"/>
                  </a:lnTo>
                  <a:lnTo>
                    <a:pt x="3173996" y="480695"/>
                  </a:lnTo>
                  <a:lnTo>
                    <a:pt x="2742958" y="400050"/>
                  </a:lnTo>
                  <a:lnTo>
                    <a:pt x="2135009" y="298958"/>
                  </a:lnTo>
                  <a:lnTo>
                    <a:pt x="2005253" y="278892"/>
                  </a:lnTo>
                  <a:lnTo>
                    <a:pt x="3822" y="0"/>
                  </a:lnTo>
                  <a:lnTo>
                    <a:pt x="0" y="28448"/>
                  </a:lnTo>
                  <a:lnTo>
                    <a:pt x="1331099" y="208534"/>
                  </a:lnTo>
                  <a:lnTo>
                    <a:pt x="1330972" y="208534"/>
                  </a:lnTo>
                  <a:lnTo>
                    <a:pt x="1815350" y="279019"/>
                  </a:lnTo>
                  <a:lnTo>
                    <a:pt x="1815350" y="278892"/>
                  </a:lnTo>
                  <a:lnTo>
                    <a:pt x="2130691" y="327279"/>
                  </a:lnTo>
                  <a:lnTo>
                    <a:pt x="2130564" y="327279"/>
                  </a:lnTo>
                  <a:lnTo>
                    <a:pt x="2285631" y="351917"/>
                  </a:lnTo>
                  <a:lnTo>
                    <a:pt x="2285504" y="351917"/>
                  </a:lnTo>
                  <a:lnTo>
                    <a:pt x="2589415" y="402463"/>
                  </a:lnTo>
                  <a:lnTo>
                    <a:pt x="2589288" y="402463"/>
                  </a:lnTo>
                  <a:lnTo>
                    <a:pt x="2738005" y="428244"/>
                  </a:lnTo>
                  <a:lnTo>
                    <a:pt x="2737878" y="428244"/>
                  </a:lnTo>
                  <a:lnTo>
                    <a:pt x="2884182" y="454660"/>
                  </a:lnTo>
                  <a:lnTo>
                    <a:pt x="2884055" y="454660"/>
                  </a:lnTo>
                  <a:lnTo>
                    <a:pt x="3027692" y="481330"/>
                  </a:lnTo>
                  <a:lnTo>
                    <a:pt x="3027565" y="481330"/>
                  </a:lnTo>
                  <a:lnTo>
                    <a:pt x="3168535" y="508635"/>
                  </a:lnTo>
                  <a:lnTo>
                    <a:pt x="3168408" y="508635"/>
                  </a:lnTo>
                  <a:lnTo>
                    <a:pt x="3441712" y="564896"/>
                  </a:lnTo>
                  <a:lnTo>
                    <a:pt x="3441585" y="564896"/>
                  </a:lnTo>
                  <a:lnTo>
                    <a:pt x="3573665" y="593979"/>
                  </a:lnTo>
                  <a:lnTo>
                    <a:pt x="3573538" y="593979"/>
                  </a:lnTo>
                  <a:lnTo>
                    <a:pt x="3702316" y="623570"/>
                  </a:lnTo>
                  <a:lnTo>
                    <a:pt x="3702189" y="623570"/>
                  </a:lnTo>
                  <a:lnTo>
                    <a:pt x="3827665" y="653669"/>
                  </a:lnTo>
                  <a:lnTo>
                    <a:pt x="3827411" y="653669"/>
                  </a:lnTo>
                  <a:lnTo>
                    <a:pt x="3949331" y="684657"/>
                  </a:lnTo>
                  <a:lnTo>
                    <a:pt x="3949204" y="684530"/>
                  </a:lnTo>
                  <a:lnTo>
                    <a:pt x="4067441" y="716153"/>
                  </a:lnTo>
                  <a:lnTo>
                    <a:pt x="4067187" y="716153"/>
                  </a:lnTo>
                  <a:lnTo>
                    <a:pt x="4181487" y="748538"/>
                  </a:lnTo>
                  <a:lnTo>
                    <a:pt x="4181360" y="748538"/>
                  </a:lnTo>
                  <a:lnTo>
                    <a:pt x="4291723" y="781558"/>
                  </a:lnTo>
                  <a:lnTo>
                    <a:pt x="4291596" y="781431"/>
                  </a:lnTo>
                  <a:lnTo>
                    <a:pt x="4397895" y="815340"/>
                  </a:lnTo>
                  <a:lnTo>
                    <a:pt x="4397641" y="815340"/>
                  </a:lnTo>
                  <a:lnTo>
                    <a:pt x="4499622" y="850011"/>
                  </a:lnTo>
                  <a:lnTo>
                    <a:pt x="4499368" y="849884"/>
                  </a:lnTo>
                  <a:lnTo>
                    <a:pt x="4597031" y="885317"/>
                  </a:lnTo>
                  <a:lnTo>
                    <a:pt x="4596777" y="885317"/>
                  </a:lnTo>
                  <a:lnTo>
                    <a:pt x="4644021" y="903732"/>
                  </a:lnTo>
                  <a:lnTo>
                    <a:pt x="4643767" y="903605"/>
                  </a:lnTo>
                  <a:lnTo>
                    <a:pt x="4690376" y="922909"/>
                  </a:lnTo>
                  <a:lnTo>
                    <a:pt x="4689995" y="922782"/>
                  </a:lnTo>
                  <a:lnTo>
                    <a:pt x="4690275" y="922909"/>
                  </a:lnTo>
                  <a:lnTo>
                    <a:pt x="4735842" y="943229"/>
                  </a:lnTo>
                  <a:lnTo>
                    <a:pt x="4780546" y="964184"/>
                  </a:lnTo>
                  <a:lnTo>
                    <a:pt x="4824247" y="985926"/>
                  </a:lnTo>
                  <a:lnTo>
                    <a:pt x="4824476" y="986028"/>
                  </a:lnTo>
                  <a:lnTo>
                    <a:pt x="4867414" y="1008634"/>
                  </a:lnTo>
                  <a:lnTo>
                    <a:pt x="4867643" y="1008761"/>
                  </a:lnTo>
                  <a:lnTo>
                    <a:pt x="4910213" y="1032256"/>
                  </a:lnTo>
                  <a:lnTo>
                    <a:pt x="4909959" y="1032002"/>
                  </a:lnTo>
                  <a:lnTo>
                    <a:pt x="4951869" y="1056386"/>
                  </a:lnTo>
                  <a:lnTo>
                    <a:pt x="4951615" y="1056132"/>
                  </a:lnTo>
                  <a:lnTo>
                    <a:pt x="4992763" y="1081151"/>
                  </a:lnTo>
                  <a:lnTo>
                    <a:pt x="4992509" y="1081024"/>
                  </a:lnTo>
                  <a:lnTo>
                    <a:pt x="4992700" y="1081151"/>
                  </a:lnTo>
                  <a:lnTo>
                    <a:pt x="5033022" y="1106551"/>
                  </a:lnTo>
                  <a:lnTo>
                    <a:pt x="5032768" y="1106424"/>
                  </a:lnTo>
                  <a:lnTo>
                    <a:pt x="5032959" y="1106551"/>
                  </a:lnTo>
                  <a:lnTo>
                    <a:pt x="5072392" y="1132586"/>
                  </a:lnTo>
                  <a:lnTo>
                    <a:pt x="5072138" y="1132459"/>
                  </a:lnTo>
                  <a:lnTo>
                    <a:pt x="5072316" y="1132586"/>
                  </a:lnTo>
                  <a:lnTo>
                    <a:pt x="5111000" y="1159129"/>
                  </a:lnTo>
                  <a:lnTo>
                    <a:pt x="5110873" y="1159002"/>
                  </a:lnTo>
                  <a:lnTo>
                    <a:pt x="5148973" y="1186180"/>
                  </a:lnTo>
                  <a:lnTo>
                    <a:pt x="5148719" y="1186053"/>
                  </a:lnTo>
                  <a:lnTo>
                    <a:pt x="5148885" y="1186180"/>
                  </a:lnTo>
                  <a:lnTo>
                    <a:pt x="5186184" y="1213739"/>
                  </a:lnTo>
                  <a:lnTo>
                    <a:pt x="5185930" y="1213612"/>
                  </a:lnTo>
                  <a:lnTo>
                    <a:pt x="5186083" y="1213739"/>
                  </a:lnTo>
                  <a:lnTo>
                    <a:pt x="5222506" y="1241806"/>
                  </a:lnTo>
                  <a:lnTo>
                    <a:pt x="5222379" y="1241679"/>
                  </a:lnTo>
                  <a:lnTo>
                    <a:pt x="5258193" y="1270127"/>
                  </a:lnTo>
                  <a:lnTo>
                    <a:pt x="5257939" y="1270000"/>
                  </a:lnTo>
                  <a:lnTo>
                    <a:pt x="5258092" y="1270127"/>
                  </a:lnTo>
                  <a:lnTo>
                    <a:pt x="5292991" y="1298829"/>
                  </a:lnTo>
                  <a:lnTo>
                    <a:pt x="5327281" y="1327912"/>
                  </a:lnTo>
                  <a:lnTo>
                    <a:pt x="5327027" y="1327785"/>
                  </a:lnTo>
                  <a:lnTo>
                    <a:pt x="5327167" y="1327912"/>
                  </a:lnTo>
                  <a:lnTo>
                    <a:pt x="5360555" y="1357249"/>
                  </a:lnTo>
                  <a:lnTo>
                    <a:pt x="5393194" y="1386840"/>
                  </a:lnTo>
                  <a:lnTo>
                    <a:pt x="5425198" y="1416558"/>
                  </a:lnTo>
                  <a:lnTo>
                    <a:pt x="5424944" y="1416431"/>
                  </a:lnTo>
                  <a:lnTo>
                    <a:pt x="5425071" y="1416558"/>
                  </a:lnTo>
                  <a:lnTo>
                    <a:pt x="5456186" y="1446530"/>
                  </a:lnTo>
                  <a:lnTo>
                    <a:pt x="5486603" y="1476578"/>
                  </a:lnTo>
                  <a:lnTo>
                    <a:pt x="5516257" y="1506474"/>
                  </a:lnTo>
                  <a:lnTo>
                    <a:pt x="5516372" y="1506601"/>
                  </a:lnTo>
                  <a:lnTo>
                    <a:pt x="5545086" y="1536700"/>
                  </a:lnTo>
                  <a:lnTo>
                    <a:pt x="5545201" y="1536827"/>
                  </a:lnTo>
                  <a:lnTo>
                    <a:pt x="5573280" y="1566799"/>
                  </a:lnTo>
                  <a:lnTo>
                    <a:pt x="5573395" y="1566926"/>
                  </a:lnTo>
                  <a:lnTo>
                    <a:pt x="5600712" y="1596898"/>
                  </a:lnTo>
                  <a:lnTo>
                    <a:pt x="5600814" y="1597025"/>
                  </a:lnTo>
                  <a:lnTo>
                    <a:pt x="5627382" y="1626997"/>
                  </a:lnTo>
                  <a:lnTo>
                    <a:pt x="5627484" y="1627124"/>
                  </a:lnTo>
                  <a:lnTo>
                    <a:pt x="5653290" y="1656969"/>
                  </a:lnTo>
                  <a:lnTo>
                    <a:pt x="5653290" y="1656842"/>
                  </a:lnTo>
                  <a:lnTo>
                    <a:pt x="5678436" y="1686814"/>
                  </a:lnTo>
                  <a:lnTo>
                    <a:pt x="5678436" y="1686687"/>
                  </a:lnTo>
                  <a:lnTo>
                    <a:pt x="5702820" y="1716151"/>
                  </a:lnTo>
                  <a:lnTo>
                    <a:pt x="5702922" y="1716278"/>
                  </a:lnTo>
                  <a:lnTo>
                    <a:pt x="5726696" y="1745615"/>
                  </a:lnTo>
                  <a:lnTo>
                    <a:pt x="5726569" y="1745488"/>
                  </a:lnTo>
                  <a:lnTo>
                    <a:pt x="5726658" y="1745615"/>
                  </a:lnTo>
                  <a:lnTo>
                    <a:pt x="5749556" y="1774698"/>
                  </a:lnTo>
                  <a:lnTo>
                    <a:pt x="5749556" y="1774571"/>
                  </a:lnTo>
                  <a:lnTo>
                    <a:pt x="5771781" y="1803400"/>
                  </a:lnTo>
                  <a:lnTo>
                    <a:pt x="5771654" y="1803273"/>
                  </a:lnTo>
                  <a:lnTo>
                    <a:pt x="5771743" y="1803400"/>
                  </a:lnTo>
                  <a:lnTo>
                    <a:pt x="5793244" y="1831721"/>
                  </a:lnTo>
                  <a:lnTo>
                    <a:pt x="5793117" y="1831594"/>
                  </a:lnTo>
                  <a:lnTo>
                    <a:pt x="5793206" y="1831721"/>
                  </a:lnTo>
                  <a:lnTo>
                    <a:pt x="5814072" y="1859788"/>
                  </a:lnTo>
                  <a:lnTo>
                    <a:pt x="5813945" y="1859534"/>
                  </a:lnTo>
                  <a:lnTo>
                    <a:pt x="5833884" y="1887220"/>
                  </a:lnTo>
                  <a:lnTo>
                    <a:pt x="5833884" y="1887093"/>
                  </a:lnTo>
                  <a:lnTo>
                    <a:pt x="5853188" y="1914271"/>
                  </a:lnTo>
                  <a:lnTo>
                    <a:pt x="5853061" y="1914144"/>
                  </a:lnTo>
                  <a:lnTo>
                    <a:pt x="5853150" y="1914271"/>
                  </a:lnTo>
                  <a:lnTo>
                    <a:pt x="5871730" y="1940814"/>
                  </a:lnTo>
                  <a:lnTo>
                    <a:pt x="5871603" y="1940814"/>
                  </a:lnTo>
                  <a:lnTo>
                    <a:pt x="5889510" y="1966722"/>
                  </a:lnTo>
                  <a:lnTo>
                    <a:pt x="5889383" y="1966595"/>
                  </a:lnTo>
                  <a:lnTo>
                    <a:pt x="5889460" y="1966722"/>
                  </a:lnTo>
                  <a:lnTo>
                    <a:pt x="5906528" y="1992122"/>
                  </a:lnTo>
                  <a:lnTo>
                    <a:pt x="5906401" y="1991995"/>
                  </a:lnTo>
                  <a:lnTo>
                    <a:pt x="5906478" y="1992122"/>
                  </a:lnTo>
                  <a:lnTo>
                    <a:pt x="5922784" y="2016887"/>
                  </a:lnTo>
                  <a:lnTo>
                    <a:pt x="5922784" y="2016760"/>
                  </a:lnTo>
                  <a:lnTo>
                    <a:pt x="5938405" y="2040890"/>
                  </a:lnTo>
                  <a:lnTo>
                    <a:pt x="5938278" y="2040763"/>
                  </a:lnTo>
                  <a:lnTo>
                    <a:pt x="5938355" y="2040890"/>
                  </a:lnTo>
                  <a:lnTo>
                    <a:pt x="5953264" y="2064385"/>
                  </a:lnTo>
                  <a:lnTo>
                    <a:pt x="5953264" y="2064258"/>
                  </a:lnTo>
                  <a:lnTo>
                    <a:pt x="5967361" y="2086864"/>
                  </a:lnTo>
                  <a:lnTo>
                    <a:pt x="5980823" y="2108708"/>
                  </a:lnTo>
                  <a:lnTo>
                    <a:pt x="5980696" y="2108581"/>
                  </a:lnTo>
                  <a:lnTo>
                    <a:pt x="5980773" y="2108708"/>
                  </a:lnTo>
                  <a:lnTo>
                    <a:pt x="5993396" y="2129663"/>
                  </a:lnTo>
                  <a:lnTo>
                    <a:pt x="5993269" y="2129536"/>
                  </a:lnTo>
                  <a:lnTo>
                    <a:pt x="5993333" y="2129663"/>
                  </a:lnTo>
                  <a:lnTo>
                    <a:pt x="6005207" y="2149729"/>
                  </a:lnTo>
                  <a:lnTo>
                    <a:pt x="6016383" y="2168906"/>
                  </a:lnTo>
                  <a:lnTo>
                    <a:pt x="6016383" y="2168779"/>
                  </a:lnTo>
                  <a:lnTo>
                    <a:pt x="6026797" y="2187067"/>
                  </a:lnTo>
                  <a:lnTo>
                    <a:pt x="6036576" y="2204339"/>
                  </a:lnTo>
                  <a:lnTo>
                    <a:pt x="6045593" y="2220595"/>
                  </a:lnTo>
                  <a:lnTo>
                    <a:pt x="6045593" y="2220468"/>
                  </a:lnTo>
                  <a:lnTo>
                    <a:pt x="6052909" y="2233879"/>
                  </a:lnTo>
                  <a:lnTo>
                    <a:pt x="5981585" y="2219198"/>
                  </a:lnTo>
                  <a:lnTo>
                    <a:pt x="6110109" y="23139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6163" y="1726742"/>
            <a:ext cx="3586479" cy="1333500"/>
            <a:chOff x="496163" y="1726742"/>
            <a:chExt cx="3586479" cy="1333500"/>
          </a:xfrm>
        </p:grpSpPr>
        <p:sp>
          <p:nvSpPr>
            <p:cNvPr id="3" name="object 3"/>
            <p:cNvSpPr/>
            <p:nvPr/>
          </p:nvSpPr>
          <p:spPr>
            <a:xfrm>
              <a:off x="496163" y="1726742"/>
              <a:ext cx="2716530" cy="666750"/>
            </a:xfrm>
            <a:custGeom>
              <a:avLst/>
              <a:gdLst/>
              <a:ahLst/>
              <a:cxnLst/>
              <a:rect l="l" t="t" r="r" b="b"/>
              <a:pathLst>
                <a:path w="2716530" h="666750">
                  <a:moveTo>
                    <a:pt x="1681187" y="0"/>
                  </a:moveTo>
                  <a:lnTo>
                    <a:pt x="909764" y="0"/>
                  </a:lnTo>
                  <a:lnTo>
                    <a:pt x="0" y="0"/>
                  </a:lnTo>
                  <a:lnTo>
                    <a:pt x="0" y="666572"/>
                  </a:lnTo>
                  <a:lnTo>
                    <a:pt x="909726" y="666572"/>
                  </a:lnTo>
                  <a:lnTo>
                    <a:pt x="1681187" y="666572"/>
                  </a:lnTo>
                  <a:lnTo>
                    <a:pt x="1681187" y="0"/>
                  </a:lnTo>
                  <a:close/>
                </a:path>
                <a:path w="2716530" h="666750">
                  <a:moveTo>
                    <a:pt x="2716301" y="0"/>
                  </a:moveTo>
                  <a:lnTo>
                    <a:pt x="1681251" y="0"/>
                  </a:lnTo>
                  <a:lnTo>
                    <a:pt x="1681251" y="666572"/>
                  </a:lnTo>
                  <a:lnTo>
                    <a:pt x="2716301" y="666572"/>
                  </a:lnTo>
                  <a:lnTo>
                    <a:pt x="2716301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465" y="1726742"/>
              <a:ext cx="870585" cy="666750"/>
            </a:xfrm>
            <a:custGeom>
              <a:avLst/>
              <a:gdLst/>
              <a:ahLst/>
              <a:cxnLst/>
              <a:rect l="l" t="t" r="r" b="b"/>
              <a:pathLst>
                <a:path w="870585" h="666750">
                  <a:moveTo>
                    <a:pt x="870076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870076" y="666572"/>
                  </a:lnTo>
                  <a:lnTo>
                    <a:pt x="870076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6163" y="2393238"/>
              <a:ext cx="3586479" cy="666750"/>
            </a:xfrm>
            <a:custGeom>
              <a:avLst/>
              <a:gdLst/>
              <a:ahLst/>
              <a:cxnLst/>
              <a:rect l="l" t="t" r="r" b="b"/>
              <a:pathLst>
                <a:path w="3586479" h="666750">
                  <a:moveTo>
                    <a:pt x="1681187" y="0"/>
                  </a:moveTo>
                  <a:lnTo>
                    <a:pt x="909764" y="0"/>
                  </a:lnTo>
                  <a:lnTo>
                    <a:pt x="0" y="0"/>
                  </a:lnTo>
                  <a:lnTo>
                    <a:pt x="0" y="666572"/>
                  </a:lnTo>
                  <a:lnTo>
                    <a:pt x="909726" y="666572"/>
                  </a:lnTo>
                  <a:lnTo>
                    <a:pt x="1681187" y="666572"/>
                  </a:lnTo>
                  <a:lnTo>
                    <a:pt x="1681187" y="0"/>
                  </a:lnTo>
                  <a:close/>
                </a:path>
                <a:path w="3586479" h="666750">
                  <a:moveTo>
                    <a:pt x="3586378" y="0"/>
                  </a:moveTo>
                  <a:lnTo>
                    <a:pt x="2716301" y="0"/>
                  </a:lnTo>
                  <a:lnTo>
                    <a:pt x="1681251" y="0"/>
                  </a:lnTo>
                  <a:lnTo>
                    <a:pt x="1681251" y="666572"/>
                  </a:lnTo>
                  <a:lnTo>
                    <a:pt x="2716301" y="666572"/>
                  </a:lnTo>
                  <a:lnTo>
                    <a:pt x="3586378" y="666572"/>
                  </a:lnTo>
                  <a:lnTo>
                    <a:pt x="3586378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96163" y="3726357"/>
            <a:ext cx="34290" cy="666750"/>
          </a:xfrm>
          <a:custGeom>
            <a:avLst/>
            <a:gdLst/>
            <a:ahLst/>
            <a:cxnLst/>
            <a:rect l="l" t="t" r="r" b="b"/>
            <a:pathLst>
              <a:path w="34290" h="666750">
                <a:moveTo>
                  <a:pt x="0" y="666572"/>
                </a:moveTo>
                <a:lnTo>
                  <a:pt x="34188" y="666572"/>
                </a:lnTo>
                <a:lnTo>
                  <a:pt x="34188" y="0"/>
                </a:lnTo>
                <a:lnTo>
                  <a:pt x="0" y="0"/>
                </a:lnTo>
                <a:lnTo>
                  <a:pt x="0" y="666572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6163" y="5059527"/>
            <a:ext cx="34290" cy="666750"/>
          </a:xfrm>
          <a:custGeom>
            <a:avLst/>
            <a:gdLst/>
            <a:ahLst/>
            <a:cxnLst/>
            <a:rect l="l" t="t" r="r" b="b"/>
            <a:pathLst>
              <a:path w="34290" h="666750">
                <a:moveTo>
                  <a:pt x="0" y="666572"/>
                </a:moveTo>
                <a:lnTo>
                  <a:pt x="34188" y="666572"/>
                </a:lnTo>
                <a:lnTo>
                  <a:pt x="34188" y="0"/>
                </a:lnTo>
                <a:lnTo>
                  <a:pt x="0" y="0"/>
                </a:lnTo>
                <a:lnTo>
                  <a:pt x="0" y="666572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05889" y="1720342"/>
            <a:ext cx="0" cy="1381125"/>
          </a:xfrm>
          <a:custGeom>
            <a:avLst/>
            <a:gdLst/>
            <a:ahLst/>
            <a:cxnLst/>
            <a:rect l="l" t="t" r="r" b="b"/>
            <a:pathLst>
              <a:path h="1381125">
                <a:moveTo>
                  <a:pt x="0" y="0"/>
                </a:moveTo>
                <a:lnTo>
                  <a:pt x="0" y="1380998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9539" y="639609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7414" y="1720342"/>
            <a:ext cx="0" cy="1381125"/>
          </a:xfrm>
          <a:custGeom>
            <a:avLst/>
            <a:gdLst/>
            <a:ahLst/>
            <a:cxnLst/>
            <a:rect l="l" t="t" r="r" b="b"/>
            <a:pathLst>
              <a:path h="1381125">
                <a:moveTo>
                  <a:pt x="0" y="0"/>
                </a:moveTo>
                <a:lnTo>
                  <a:pt x="0" y="1380998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1064" y="639609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06114" y="639609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489813" y="1720342"/>
            <a:ext cx="3599179" cy="1381125"/>
            <a:chOff x="489813" y="1720342"/>
            <a:chExt cx="3599179" cy="1381125"/>
          </a:xfrm>
        </p:grpSpPr>
        <p:sp>
          <p:nvSpPr>
            <p:cNvPr id="14" name="object 14"/>
            <p:cNvSpPr/>
            <p:nvPr/>
          </p:nvSpPr>
          <p:spPr>
            <a:xfrm>
              <a:off x="3212465" y="1720342"/>
              <a:ext cx="0" cy="1381125"/>
            </a:xfrm>
            <a:custGeom>
              <a:avLst/>
              <a:gdLst/>
              <a:ahLst/>
              <a:cxnLst/>
              <a:rect l="l" t="t" r="r" b="b"/>
              <a:pathLst>
                <a:path h="1381125">
                  <a:moveTo>
                    <a:pt x="0" y="0"/>
                  </a:moveTo>
                  <a:lnTo>
                    <a:pt x="0" y="1380998"/>
                  </a:lnTo>
                </a:path>
              </a:pathLst>
            </a:custGeom>
            <a:ln w="58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9813" y="2393315"/>
              <a:ext cx="3599179" cy="0"/>
            </a:xfrm>
            <a:custGeom>
              <a:avLst/>
              <a:gdLst/>
              <a:ahLst/>
              <a:cxnLst/>
              <a:rect l="l" t="t" r="r" b="b"/>
              <a:pathLst>
                <a:path w="3599179">
                  <a:moveTo>
                    <a:pt x="0" y="0"/>
                  </a:moveTo>
                  <a:lnTo>
                    <a:pt x="359907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9813" y="3059811"/>
              <a:ext cx="3599179" cy="0"/>
            </a:xfrm>
            <a:custGeom>
              <a:avLst/>
              <a:gdLst/>
              <a:ahLst/>
              <a:cxnLst/>
              <a:rect l="l" t="t" r="r" b="b"/>
              <a:pathLst>
                <a:path w="3599179">
                  <a:moveTo>
                    <a:pt x="0" y="0"/>
                  </a:moveTo>
                  <a:lnTo>
                    <a:pt x="359907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489813" y="3720084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700"/>
                </a:moveTo>
                <a:lnTo>
                  <a:pt x="40538" y="12700"/>
                </a:lnTo>
                <a:lnTo>
                  <a:pt x="405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85844" y="372008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9813" y="4386579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700"/>
                </a:moveTo>
                <a:lnTo>
                  <a:pt x="40538" y="12700"/>
                </a:lnTo>
                <a:lnTo>
                  <a:pt x="405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85844" y="4386579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9813" y="5053203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700"/>
                </a:moveTo>
                <a:lnTo>
                  <a:pt x="40538" y="12700"/>
                </a:lnTo>
                <a:lnTo>
                  <a:pt x="405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85844" y="5053203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9813" y="5719749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699"/>
                </a:moveTo>
                <a:lnTo>
                  <a:pt x="40538" y="12699"/>
                </a:lnTo>
                <a:lnTo>
                  <a:pt x="40538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85844" y="5719749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6163" y="1720342"/>
            <a:ext cx="0" cy="4678680"/>
          </a:xfrm>
          <a:custGeom>
            <a:avLst/>
            <a:gdLst/>
            <a:ahLst/>
            <a:cxnLst/>
            <a:rect l="l" t="t" r="r" b="b"/>
            <a:pathLst>
              <a:path h="4678680">
                <a:moveTo>
                  <a:pt x="0" y="0"/>
                </a:moveTo>
                <a:lnTo>
                  <a:pt x="0" y="46786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489813" y="1720342"/>
            <a:ext cx="3599179" cy="4679315"/>
            <a:chOff x="489813" y="1720342"/>
            <a:chExt cx="3599179" cy="4679315"/>
          </a:xfrm>
        </p:grpSpPr>
        <p:sp>
          <p:nvSpPr>
            <p:cNvPr id="27" name="object 27"/>
            <p:cNvSpPr/>
            <p:nvPr/>
          </p:nvSpPr>
          <p:spPr>
            <a:xfrm>
              <a:off x="489813" y="1720342"/>
              <a:ext cx="3599179" cy="4678680"/>
            </a:xfrm>
            <a:custGeom>
              <a:avLst/>
              <a:gdLst/>
              <a:ahLst/>
              <a:cxnLst/>
              <a:rect l="l" t="t" r="r" b="b"/>
              <a:pathLst>
                <a:path w="3599179" h="4678680">
                  <a:moveTo>
                    <a:pt x="3592728" y="0"/>
                  </a:moveTo>
                  <a:lnTo>
                    <a:pt x="3592728" y="4678667"/>
                  </a:lnTo>
                </a:path>
                <a:path w="3599179" h="4678680">
                  <a:moveTo>
                    <a:pt x="0" y="6350"/>
                  </a:moveTo>
                  <a:lnTo>
                    <a:pt x="3599078" y="63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9813" y="6389744"/>
              <a:ext cx="3599179" cy="6350"/>
            </a:xfrm>
            <a:custGeom>
              <a:avLst/>
              <a:gdLst/>
              <a:ahLst/>
              <a:cxnLst/>
              <a:rect l="l" t="t" r="r" b="b"/>
              <a:pathLst>
                <a:path w="3599179" h="6350">
                  <a:moveTo>
                    <a:pt x="0" y="0"/>
                  </a:moveTo>
                  <a:lnTo>
                    <a:pt x="3599078" y="0"/>
                  </a:lnTo>
                </a:path>
                <a:path w="3599179" h="6350">
                  <a:moveTo>
                    <a:pt x="0" y="6349"/>
                  </a:moveTo>
                  <a:lnTo>
                    <a:pt x="3599078" y="6349"/>
                  </a:lnTo>
                </a:path>
              </a:pathLst>
            </a:custGeom>
            <a:ln w="68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63955" y="1928876"/>
            <a:ext cx="5740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Gender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12824" y="1928876"/>
            <a:ext cx="5549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Weight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27858" y="1928876"/>
            <a:ext cx="5327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Region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91280" y="1928876"/>
            <a:ext cx="5124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Height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2055" y="2561666"/>
            <a:ext cx="4959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Male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62176" y="2561666"/>
            <a:ext cx="257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82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10510" y="2561666"/>
            <a:ext cx="15240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3320" algn="l"/>
              </a:tabLst>
            </a:pP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182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2055" y="3228847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Male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62176" y="3228847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62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01951" y="3228847"/>
            <a:ext cx="586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461384" y="3228847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174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99948" y="3895470"/>
            <a:ext cx="1319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4420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52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10510" y="3895470"/>
            <a:ext cx="152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3320" algn="l"/>
              </a:tabLst>
            </a:pP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161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02055" y="4561789"/>
            <a:ext cx="4959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Male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62176" y="4561789"/>
            <a:ext cx="21723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095" algn="l"/>
                <a:tab pos="1811655" algn="l"/>
              </a:tabLst>
            </a:pPr>
            <a:r>
              <a:rPr sz="1800" spc="-25" dirty="0">
                <a:latin typeface="Calibri"/>
                <a:cs typeface="Calibri"/>
              </a:rPr>
              <a:t>78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159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9948" y="5228971"/>
            <a:ext cx="1319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4420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01951" y="5228971"/>
            <a:ext cx="586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461384" y="5228971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171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2055" y="5895543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Male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662176" y="589554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87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310510" y="5895543"/>
            <a:ext cx="152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3320" algn="l"/>
              </a:tabLst>
            </a:pP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194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51" name="object 51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748789" y="683514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668517" y="3176142"/>
            <a:ext cx="4502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Residuals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= </a:t>
            </a:r>
            <a:r>
              <a:rPr sz="2800" dirty="0">
                <a:latin typeface="Calibri"/>
                <a:cs typeface="Calibri"/>
              </a:rPr>
              <a:t>(182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173.5)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8.5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1364741" y="1134821"/>
            <a:ext cx="1355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Avg</a:t>
            </a:r>
            <a:r>
              <a:rPr spc="-90" dirty="0"/>
              <a:t> </a:t>
            </a:r>
            <a:r>
              <a:rPr spc="-10" dirty="0"/>
              <a:t>Height</a:t>
            </a:r>
          </a:p>
        </p:txBody>
      </p:sp>
      <p:grpSp>
        <p:nvGrpSpPr>
          <p:cNvPr id="56" name="object 56"/>
          <p:cNvGrpSpPr/>
          <p:nvPr/>
        </p:nvGrpSpPr>
        <p:grpSpPr>
          <a:xfrm>
            <a:off x="486155" y="853694"/>
            <a:ext cx="8884285" cy="5539740"/>
            <a:chOff x="486155" y="853694"/>
            <a:chExt cx="8884285" cy="5539740"/>
          </a:xfrm>
        </p:grpSpPr>
        <p:sp>
          <p:nvSpPr>
            <p:cNvPr id="57" name="object 57"/>
            <p:cNvSpPr/>
            <p:nvPr/>
          </p:nvSpPr>
          <p:spPr>
            <a:xfrm>
              <a:off x="505205" y="2407158"/>
              <a:ext cx="2691765" cy="661670"/>
            </a:xfrm>
            <a:custGeom>
              <a:avLst/>
              <a:gdLst/>
              <a:ahLst/>
              <a:cxnLst/>
              <a:rect l="l" t="t" r="r" b="b"/>
              <a:pathLst>
                <a:path w="2691765" h="661669">
                  <a:moveTo>
                    <a:pt x="0" y="661415"/>
                  </a:moveTo>
                  <a:lnTo>
                    <a:pt x="2691384" y="661415"/>
                  </a:lnTo>
                  <a:lnTo>
                    <a:pt x="2691384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30351" y="3101339"/>
              <a:ext cx="3552825" cy="3291840"/>
            </a:xfrm>
            <a:custGeom>
              <a:avLst/>
              <a:gdLst/>
              <a:ahLst/>
              <a:cxnLst/>
              <a:rect l="l" t="t" r="r" b="b"/>
              <a:pathLst>
                <a:path w="3552825" h="3291840">
                  <a:moveTo>
                    <a:pt x="3552444" y="0"/>
                  </a:moveTo>
                  <a:lnTo>
                    <a:pt x="0" y="0"/>
                  </a:lnTo>
                  <a:lnTo>
                    <a:pt x="0" y="3291840"/>
                  </a:lnTo>
                  <a:lnTo>
                    <a:pt x="3552444" y="3291840"/>
                  </a:lnTo>
                  <a:lnTo>
                    <a:pt x="3552444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260204" y="853693"/>
              <a:ext cx="6110605" cy="2324735"/>
            </a:xfrm>
            <a:custGeom>
              <a:avLst/>
              <a:gdLst/>
              <a:ahLst/>
              <a:cxnLst/>
              <a:rect l="l" t="t" r="r" b="b"/>
              <a:pathLst>
                <a:path w="6110605" h="2324735">
                  <a:moveTo>
                    <a:pt x="2724632" y="1704975"/>
                  </a:moveTo>
                  <a:lnTo>
                    <a:pt x="2651518" y="1693799"/>
                  </a:lnTo>
                  <a:lnTo>
                    <a:pt x="2559570" y="1684401"/>
                  </a:lnTo>
                  <a:lnTo>
                    <a:pt x="2463304" y="1678686"/>
                  </a:lnTo>
                  <a:lnTo>
                    <a:pt x="2362847" y="1676400"/>
                  </a:lnTo>
                  <a:lnTo>
                    <a:pt x="2258580" y="1677289"/>
                  </a:lnTo>
                  <a:lnTo>
                    <a:pt x="2150884" y="1681099"/>
                  </a:lnTo>
                  <a:lnTo>
                    <a:pt x="2040013" y="1687576"/>
                  </a:lnTo>
                  <a:lnTo>
                    <a:pt x="1926221" y="1696339"/>
                  </a:lnTo>
                  <a:lnTo>
                    <a:pt x="1810016" y="1707261"/>
                  </a:lnTo>
                  <a:lnTo>
                    <a:pt x="1691652" y="1719961"/>
                  </a:lnTo>
                  <a:lnTo>
                    <a:pt x="1449336" y="1749933"/>
                  </a:lnTo>
                  <a:lnTo>
                    <a:pt x="952385" y="1820164"/>
                  </a:lnTo>
                  <a:lnTo>
                    <a:pt x="956449" y="1848485"/>
                  </a:lnTo>
                  <a:lnTo>
                    <a:pt x="1206258" y="1812290"/>
                  </a:lnTo>
                  <a:lnTo>
                    <a:pt x="1206131" y="1812290"/>
                  </a:lnTo>
                  <a:lnTo>
                    <a:pt x="1453146" y="1778254"/>
                  </a:lnTo>
                  <a:lnTo>
                    <a:pt x="1453019" y="1778254"/>
                  </a:lnTo>
                  <a:lnTo>
                    <a:pt x="1574939" y="1762633"/>
                  </a:lnTo>
                  <a:lnTo>
                    <a:pt x="1574812" y="1762633"/>
                  </a:lnTo>
                  <a:lnTo>
                    <a:pt x="1694954" y="1748282"/>
                  </a:lnTo>
                  <a:lnTo>
                    <a:pt x="1694827" y="1748409"/>
                  </a:lnTo>
                  <a:lnTo>
                    <a:pt x="1695996" y="1748282"/>
                  </a:lnTo>
                  <a:lnTo>
                    <a:pt x="1812937" y="1735709"/>
                  </a:lnTo>
                  <a:lnTo>
                    <a:pt x="1928761" y="1724914"/>
                  </a:lnTo>
                  <a:lnTo>
                    <a:pt x="2042045" y="1716024"/>
                  </a:lnTo>
                  <a:lnTo>
                    <a:pt x="2041791" y="1716024"/>
                  </a:lnTo>
                  <a:lnTo>
                    <a:pt x="2152281" y="1709674"/>
                  </a:lnTo>
                  <a:lnTo>
                    <a:pt x="2259342" y="1705864"/>
                  </a:lnTo>
                  <a:lnTo>
                    <a:pt x="2362479" y="1704987"/>
                  </a:lnTo>
                  <a:lnTo>
                    <a:pt x="2362339" y="1704975"/>
                  </a:lnTo>
                  <a:lnTo>
                    <a:pt x="2724632" y="1704975"/>
                  </a:lnTo>
                  <a:close/>
                </a:path>
                <a:path w="6110605" h="2324735">
                  <a:moveTo>
                    <a:pt x="3641229" y="2324608"/>
                  </a:moveTo>
                  <a:lnTo>
                    <a:pt x="3625558" y="2272030"/>
                  </a:lnTo>
                  <a:lnTo>
                    <a:pt x="3595636" y="2171573"/>
                  </a:lnTo>
                  <a:lnTo>
                    <a:pt x="3585133" y="2244267"/>
                  </a:lnTo>
                  <a:lnTo>
                    <a:pt x="3573399" y="2232279"/>
                  </a:lnTo>
                  <a:lnTo>
                    <a:pt x="3553091" y="2212086"/>
                  </a:lnTo>
                  <a:lnTo>
                    <a:pt x="3531374" y="2190877"/>
                  </a:lnTo>
                  <a:lnTo>
                    <a:pt x="3529507" y="2189099"/>
                  </a:lnTo>
                  <a:lnTo>
                    <a:pt x="3507879" y="2168398"/>
                  </a:lnTo>
                  <a:lnTo>
                    <a:pt x="3505022" y="2165731"/>
                  </a:lnTo>
                  <a:lnTo>
                    <a:pt x="3482606" y="2144776"/>
                  </a:lnTo>
                  <a:lnTo>
                    <a:pt x="3478847" y="2141347"/>
                  </a:lnTo>
                  <a:lnTo>
                    <a:pt x="3455682" y="2120138"/>
                  </a:lnTo>
                  <a:lnTo>
                    <a:pt x="3451263" y="2116201"/>
                  </a:lnTo>
                  <a:lnTo>
                    <a:pt x="3427234" y="2094738"/>
                  </a:lnTo>
                  <a:lnTo>
                    <a:pt x="3422485" y="2090674"/>
                  </a:lnTo>
                  <a:lnTo>
                    <a:pt x="3397135" y="2068957"/>
                  </a:lnTo>
                  <a:lnTo>
                    <a:pt x="3391852" y="2064512"/>
                  </a:lnTo>
                  <a:lnTo>
                    <a:pt x="3365766" y="2042541"/>
                  </a:lnTo>
                  <a:lnTo>
                    <a:pt x="3360293" y="2038096"/>
                  </a:lnTo>
                  <a:lnTo>
                    <a:pt x="3333000" y="2015871"/>
                  </a:lnTo>
                  <a:lnTo>
                    <a:pt x="3327806" y="2011807"/>
                  </a:lnTo>
                  <a:lnTo>
                    <a:pt x="3298964" y="1989201"/>
                  </a:lnTo>
                  <a:lnTo>
                    <a:pt x="3294100" y="1985518"/>
                  </a:lnTo>
                  <a:lnTo>
                    <a:pt x="3263912" y="1962658"/>
                  </a:lnTo>
                  <a:lnTo>
                    <a:pt x="3259518" y="1959483"/>
                  </a:lnTo>
                  <a:lnTo>
                    <a:pt x="3227590" y="1936369"/>
                  </a:lnTo>
                  <a:lnTo>
                    <a:pt x="3224288" y="1934083"/>
                  </a:lnTo>
                  <a:lnTo>
                    <a:pt x="3190379" y="1910588"/>
                  </a:lnTo>
                  <a:lnTo>
                    <a:pt x="3188271" y="1909191"/>
                  </a:lnTo>
                  <a:lnTo>
                    <a:pt x="3152076" y="1885188"/>
                  </a:lnTo>
                  <a:lnTo>
                    <a:pt x="3115716" y="1862455"/>
                  </a:lnTo>
                  <a:lnTo>
                    <a:pt x="3113290" y="1860931"/>
                  </a:lnTo>
                  <a:lnTo>
                    <a:pt x="3078403" y="1840357"/>
                  </a:lnTo>
                  <a:lnTo>
                    <a:pt x="3073666" y="1837563"/>
                  </a:lnTo>
                  <a:lnTo>
                    <a:pt x="3041764" y="1819910"/>
                  </a:lnTo>
                  <a:lnTo>
                    <a:pt x="3033280" y="1815211"/>
                  </a:lnTo>
                  <a:lnTo>
                    <a:pt x="3005264" y="1800987"/>
                  </a:lnTo>
                  <a:lnTo>
                    <a:pt x="2992259" y="1794383"/>
                  </a:lnTo>
                  <a:lnTo>
                    <a:pt x="2970060" y="1783969"/>
                  </a:lnTo>
                  <a:lnTo>
                    <a:pt x="2950857" y="1774952"/>
                  </a:lnTo>
                  <a:lnTo>
                    <a:pt x="2935173" y="1768348"/>
                  </a:lnTo>
                  <a:lnTo>
                    <a:pt x="2908947" y="1757299"/>
                  </a:lnTo>
                  <a:lnTo>
                    <a:pt x="2887180" y="1749171"/>
                  </a:lnTo>
                  <a:lnTo>
                    <a:pt x="2873235" y="1743964"/>
                  </a:lnTo>
                  <a:lnTo>
                    <a:pt x="2866783" y="1741551"/>
                  </a:lnTo>
                  <a:lnTo>
                    <a:pt x="2859709" y="1739265"/>
                  </a:lnTo>
                  <a:lnTo>
                    <a:pt x="2847136" y="1735201"/>
                  </a:lnTo>
                  <a:lnTo>
                    <a:pt x="2802902" y="1721739"/>
                  </a:lnTo>
                  <a:lnTo>
                    <a:pt x="2760230" y="1711452"/>
                  </a:lnTo>
                  <a:lnTo>
                    <a:pt x="2724632" y="1704975"/>
                  </a:lnTo>
                  <a:lnTo>
                    <a:pt x="2362479" y="1704987"/>
                  </a:lnTo>
                  <a:lnTo>
                    <a:pt x="2461907" y="1707134"/>
                  </a:lnTo>
                  <a:lnTo>
                    <a:pt x="2557538" y="1712849"/>
                  </a:lnTo>
                  <a:lnTo>
                    <a:pt x="2557030" y="1712849"/>
                  </a:lnTo>
                  <a:lnTo>
                    <a:pt x="2648343" y="1722120"/>
                  </a:lnTo>
                  <a:lnTo>
                    <a:pt x="2647581" y="1722120"/>
                  </a:lnTo>
                  <a:lnTo>
                    <a:pt x="2734068" y="1735328"/>
                  </a:lnTo>
                  <a:lnTo>
                    <a:pt x="2754388" y="1739392"/>
                  </a:lnTo>
                  <a:lnTo>
                    <a:pt x="2754007" y="1739265"/>
                  </a:lnTo>
                  <a:lnTo>
                    <a:pt x="2775089" y="1744091"/>
                  </a:lnTo>
                  <a:lnTo>
                    <a:pt x="2774708" y="1743964"/>
                  </a:lnTo>
                  <a:lnTo>
                    <a:pt x="2795663" y="1749298"/>
                  </a:lnTo>
                  <a:lnTo>
                    <a:pt x="2816237" y="1755267"/>
                  </a:lnTo>
                  <a:lnTo>
                    <a:pt x="2815729" y="1755140"/>
                  </a:lnTo>
                  <a:lnTo>
                    <a:pt x="2816123" y="1755267"/>
                  </a:lnTo>
                  <a:lnTo>
                    <a:pt x="2857639" y="1768602"/>
                  </a:lnTo>
                  <a:lnTo>
                    <a:pt x="2898660" y="1783969"/>
                  </a:lnTo>
                  <a:lnTo>
                    <a:pt x="2898152" y="1783842"/>
                  </a:lnTo>
                  <a:lnTo>
                    <a:pt x="2939554" y="1801241"/>
                  </a:lnTo>
                  <a:lnTo>
                    <a:pt x="2979940" y="1820164"/>
                  </a:lnTo>
                  <a:lnTo>
                    <a:pt x="2979559" y="1819910"/>
                  </a:lnTo>
                  <a:lnTo>
                    <a:pt x="3020072" y="1840611"/>
                  </a:lnTo>
                  <a:lnTo>
                    <a:pt x="3019691" y="1840357"/>
                  </a:lnTo>
                  <a:lnTo>
                    <a:pt x="3059696" y="1862455"/>
                  </a:lnTo>
                  <a:lnTo>
                    <a:pt x="3059315" y="1862328"/>
                  </a:lnTo>
                  <a:lnTo>
                    <a:pt x="3098685" y="1885442"/>
                  </a:lnTo>
                  <a:lnTo>
                    <a:pt x="3137039" y="1909445"/>
                  </a:lnTo>
                  <a:lnTo>
                    <a:pt x="3174504" y="1934337"/>
                  </a:lnTo>
                  <a:lnTo>
                    <a:pt x="3174250" y="1934083"/>
                  </a:lnTo>
                  <a:lnTo>
                    <a:pt x="3211207" y="1959737"/>
                  </a:lnTo>
                  <a:lnTo>
                    <a:pt x="3210953" y="1959483"/>
                  </a:lnTo>
                  <a:lnTo>
                    <a:pt x="3247021" y="1985772"/>
                  </a:lnTo>
                  <a:lnTo>
                    <a:pt x="3246767" y="1985518"/>
                  </a:lnTo>
                  <a:lnTo>
                    <a:pt x="3281565" y="2011934"/>
                  </a:lnTo>
                  <a:lnTo>
                    <a:pt x="3281438" y="2011807"/>
                  </a:lnTo>
                  <a:lnTo>
                    <a:pt x="3315220" y="2038350"/>
                  </a:lnTo>
                  <a:lnTo>
                    <a:pt x="3315093" y="2038096"/>
                  </a:lnTo>
                  <a:lnTo>
                    <a:pt x="3347593" y="2064639"/>
                  </a:lnTo>
                  <a:lnTo>
                    <a:pt x="3378720" y="2090801"/>
                  </a:lnTo>
                  <a:lnTo>
                    <a:pt x="3408438" y="2116328"/>
                  </a:lnTo>
                  <a:lnTo>
                    <a:pt x="3463302" y="2165858"/>
                  </a:lnTo>
                  <a:lnTo>
                    <a:pt x="3511562" y="2211451"/>
                  </a:lnTo>
                  <a:lnTo>
                    <a:pt x="3511435" y="2211451"/>
                  </a:lnTo>
                  <a:lnTo>
                    <a:pt x="3533025" y="2232406"/>
                  </a:lnTo>
                  <a:lnTo>
                    <a:pt x="3552621" y="2251887"/>
                  </a:lnTo>
                  <a:lnTo>
                    <a:pt x="3564128" y="2263571"/>
                  </a:lnTo>
                  <a:lnTo>
                    <a:pt x="3491369" y="2269236"/>
                  </a:lnTo>
                  <a:lnTo>
                    <a:pt x="3641229" y="2324608"/>
                  </a:lnTo>
                  <a:close/>
                </a:path>
                <a:path w="6110605" h="2324735">
                  <a:moveTo>
                    <a:pt x="6110109" y="2313940"/>
                  </a:moveTo>
                  <a:lnTo>
                    <a:pt x="6109551" y="2244344"/>
                  </a:lnTo>
                  <a:lnTo>
                    <a:pt x="6108839" y="2154174"/>
                  </a:lnTo>
                  <a:lnTo>
                    <a:pt x="6078537" y="2221192"/>
                  </a:lnTo>
                  <a:lnTo>
                    <a:pt x="6078156" y="2220468"/>
                  </a:lnTo>
                  <a:lnTo>
                    <a:pt x="6071146" y="2207730"/>
                  </a:lnTo>
                  <a:lnTo>
                    <a:pt x="6071146" y="2237536"/>
                  </a:lnTo>
                  <a:lnTo>
                    <a:pt x="6071146" y="2207730"/>
                  </a:lnTo>
                  <a:lnTo>
                    <a:pt x="6070612" y="2206752"/>
                  </a:lnTo>
                  <a:lnTo>
                    <a:pt x="6061468" y="2190369"/>
                  </a:lnTo>
                  <a:lnTo>
                    <a:pt x="6051689" y="2172970"/>
                  </a:lnTo>
                  <a:lnTo>
                    <a:pt x="6049289" y="2168779"/>
                  </a:lnTo>
                  <a:lnTo>
                    <a:pt x="6041148" y="2154555"/>
                  </a:lnTo>
                  <a:lnTo>
                    <a:pt x="6017907" y="2114931"/>
                  </a:lnTo>
                  <a:lnTo>
                    <a:pt x="6005207" y="2093849"/>
                  </a:lnTo>
                  <a:lnTo>
                    <a:pt x="5991618" y="2071751"/>
                  </a:lnTo>
                  <a:lnTo>
                    <a:pt x="5986919" y="2064258"/>
                  </a:lnTo>
                  <a:lnTo>
                    <a:pt x="5977394" y="2049018"/>
                  </a:lnTo>
                  <a:lnTo>
                    <a:pt x="5956770" y="2016760"/>
                  </a:lnTo>
                  <a:lnTo>
                    <a:pt x="5930277" y="1976247"/>
                  </a:lnTo>
                  <a:lnTo>
                    <a:pt x="5876556" y="1897761"/>
                  </a:lnTo>
                  <a:lnTo>
                    <a:pt x="5868962" y="1887093"/>
                  </a:lnTo>
                  <a:lnTo>
                    <a:pt x="5857125" y="1870456"/>
                  </a:lnTo>
                  <a:lnTo>
                    <a:pt x="5849201" y="1859534"/>
                  </a:lnTo>
                  <a:lnTo>
                    <a:pt x="5837059" y="1842770"/>
                  </a:lnTo>
                  <a:lnTo>
                    <a:pt x="5816104" y="1814576"/>
                  </a:lnTo>
                  <a:lnTo>
                    <a:pt x="5794514" y="1786001"/>
                  </a:lnTo>
                  <a:lnTo>
                    <a:pt x="5785675" y="1774571"/>
                  </a:lnTo>
                  <a:lnTo>
                    <a:pt x="5772035" y="1756918"/>
                  </a:lnTo>
                  <a:lnTo>
                    <a:pt x="5748921" y="1727708"/>
                  </a:lnTo>
                  <a:lnTo>
                    <a:pt x="5725045" y="1698117"/>
                  </a:lnTo>
                  <a:lnTo>
                    <a:pt x="5715559" y="1686687"/>
                  </a:lnTo>
                  <a:lnTo>
                    <a:pt x="5700407" y="1668399"/>
                  </a:lnTo>
                  <a:lnTo>
                    <a:pt x="5690603" y="1656842"/>
                  </a:lnTo>
                  <a:lnTo>
                    <a:pt x="5675007" y="1638427"/>
                  </a:lnTo>
                  <a:lnTo>
                    <a:pt x="5648845" y="1608201"/>
                  </a:lnTo>
                  <a:lnTo>
                    <a:pt x="5622048" y="1577975"/>
                  </a:lnTo>
                  <a:lnTo>
                    <a:pt x="5594362" y="1547495"/>
                  </a:lnTo>
                  <a:lnTo>
                    <a:pt x="5565914" y="1517015"/>
                  </a:lnTo>
                  <a:lnTo>
                    <a:pt x="5536704" y="1486662"/>
                  </a:lnTo>
                  <a:lnTo>
                    <a:pt x="5526710" y="1476502"/>
                  </a:lnTo>
                  <a:lnTo>
                    <a:pt x="5506859" y="1456309"/>
                  </a:lnTo>
                  <a:lnTo>
                    <a:pt x="5496826" y="1446403"/>
                  </a:lnTo>
                  <a:lnTo>
                    <a:pt x="5476125" y="1425956"/>
                  </a:lnTo>
                  <a:lnTo>
                    <a:pt x="5444756" y="1395730"/>
                  </a:lnTo>
                  <a:lnTo>
                    <a:pt x="5435092" y="1386713"/>
                  </a:lnTo>
                  <a:lnTo>
                    <a:pt x="5412498" y="1365631"/>
                  </a:lnTo>
                  <a:lnTo>
                    <a:pt x="5403075" y="1357122"/>
                  </a:lnTo>
                  <a:lnTo>
                    <a:pt x="5379478" y="1335786"/>
                  </a:lnTo>
                  <a:lnTo>
                    <a:pt x="5345823" y="1306195"/>
                  </a:lnTo>
                  <a:lnTo>
                    <a:pt x="5336997" y="1298702"/>
                  </a:lnTo>
                  <a:lnTo>
                    <a:pt x="5311279" y="1276858"/>
                  </a:lnTo>
                  <a:lnTo>
                    <a:pt x="5276100" y="1247902"/>
                  </a:lnTo>
                  <a:lnTo>
                    <a:pt x="5268277" y="1241679"/>
                  </a:lnTo>
                  <a:lnTo>
                    <a:pt x="5240032" y="1219200"/>
                  </a:lnTo>
                  <a:lnTo>
                    <a:pt x="5203329" y="1190879"/>
                  </a:lnTo>
                  <a:lnTo>
                    <a:pt x="5165610" y="1163066"/>
                  </a:lnTo>
                  <a:lnTo>
                    <a:pt x="5159946" y="1159002"/>
                  </a:lnTo>
                  <a:lnTo>
                    <a:pt x="5127383" y="1135634"/>
                  </a:lnTo>
                  <a:lnTo>
                    <a:pt x="5088267" y="1108837"/>
                  </a:lnTo>
                  <a:lnTo>
                    <a:pt x="5048389" y="1082421"/>
                  </a:lnTo>
                  <a:lnTo>
                    <a:pt x="5007622" y="1056767"/>
                  </a:lnTo>
                  <a:lnTo>
                    <a:pt x="5006568" y="1056132"/>
                  </a:lnTo>
                  <a:lnTo>
                    <a:pt x="4966970" y="1032002"/>
                  </a:lnTo>
                  <a:lnTo>
                    <a:pt x="4966347" y="1031621"/>
                  </a:lnTo>
                  <a:lnTo>
                    <a:pt x="4924183" y="1007237"/>
                  </a:lnTo>
                  <a:lnTo>
                    <a:pt x="4885296" y="985901"/>
                  </a:lnTo>
                  <a:lnTo>
                    <a:pt x="4881130" y="983615"/>
                  </a:lnTo>
                  <a:lnTo>
                    <a:pt x="4843958" y="964057"/>
                  </a:lnTo>
                  <a:lnTo>
                    <a:pt x="4837442" y="960628"/>
                  </a:lnTo>
                  <a:lnTo>
                    <a:pt x="4802289" y="943102"/>
                  </a:lnTo>
                  <a:lnTo>
                    <a:pt x="4792865" y="938403"/>
                  </a:lnTo>
                  <a:lnTo>
                    <a:pt x="4747653" y="917194"/>
                  </a:lnTo>
                  <a:lnTo>
                    <a:pt x="4717110" y="903605"/>
                  </a:lnTo>
                  <a:lnTo>
                    <a:pt x="4701425" y="896620"/>
                  </a:lnTo>
                  <a:lnTo>
                    <a:pt x="4654562" y="877189"/>
                  </a:lnTo>
                  <a:lnTo>
                    <a:pt x="4606937" y="858520"/>
                  </a:lnTo>
                  <a:lnTo>
                    <a:pt x="4583125" y="849884"/>
                  </a:lnTo>
                  <a:lnTo>
                    <a:pt x="4508893" y="822960"/>
                  </a:lnTo>
                  <a:lnTo>
                    <a:pt x="4406658" y="788162"/>
                  </a:lnTo>
                  <a:lnTo>
                    <a:pt x="4385500" y="781431"/>
                  </a:lnTo>
                  <a:lnTo>
                    <a:pt x="4300105" y="754253"/>
                  </a:lnTo>
                  <a:lnTo>
                    <a:pt x="4189361" y="721106"/>
                  </a:lnTo>
                  <a:lnTo>
                    <a:pt x="4074934" y="688594"/>
                  </a:lnTo>
                  <a:lnTo>
                    <a:pt x="4059694" y="684530"/>
                  </a:lnTo>
                  <a:lnTo>
                    <a:pt x="3956443" y="656971"/>
                  </a:lnTo>
                  <a:lnTo>
                    <a:pt x="3834396" y="625983"/>
                  </a:lnTo>
                  <a:lnTo>
                    <a:pt x="3708793" y="595757"/>
                  </a:lnTo>
                  <a:lnTo>
                    <a:pt x="3579888" y="566039"/>
                  </a:lnTo>
                  <a:lnTo>
                    <a:pt x="3447681" y="536956"/>
                  </a:lnTo>
                  <a:lnTo>
                    <a:pt x="3173996" y="480695"/>
                  </a:lnTo>
                  <a:lnTo>
                    <a:pt x="2742958" y="400050"/>
                  </a:lnTo>
                  <a:lnTo>
                    <a:pt x="2135009" y="298958"/>
                  </a:lnTo>
                  <a:lnTo>
                    <a:pt x="2005253" y="278892"/>
                  </a:lnTo>
                  <a:lnTo>
                    <a:pt x="3822" y="0"/>
                  </a:lnTo>
                  <a:lnTo>
                    <a:pt x="0" y="28448"/>
                  </a:lnTo>
                  <a:lnTo>
                    <a:pt x="1331099" y="208534"/>
                  </a:lnTo>
                  <a:lnTo>
                    <a:pt x="1330972" y="208534"/>
                  </a:lnTo>
                  <a:lnTo>
                    <a:pt x="1815350" y="279019"/>
                  </a:lnTo>
                  <a:lnTo>
                    <a:pt x="1815350" y="278892"/>
                  </a:lnTo>
                  <a:lnTo>
                    <a:pt x="2130691" y="327279"/>
                  </a:lnTo>
                  <a:lnTo>
                    <a:pt x="2130564" y="327279"/>
                  </a:lnTo>
                  <a:lnTo>
                    <a:pt x="2285631" y="351917"/>
                  </a:lnTo>
                  <a:lnTo>
                    <a:pt x="2285504" y="351917"/>
                  </a:lnTo>
                  <a:lnTo>
                    <a:pt x="2589415" y="402463"/>
                  </a:lnTo>
                  <a:lnTo>
                    <a:pt x="2589288" y="402463"/>
                  </a:lnTo>
                  <a:lnTo>
                    <a:pt x="2738005" y="428244"/>
                  </a:lnTo>
                  <a:lnTo>
                    <a:pt x="2737878" y="428244"/>
                  </a:lnTo>
                  <a:lnTo>
                    <a:pt x="2884182" y="454660"/>
                  </a:lnTo>
                  <a:lnTo>
                    <a:pt x="2884055" y="454660"/>
                  </a:lnTo>
                  <a:lnTo>
                    <a:pt x="3027692" y="481330"/>
                  </a:lnTo>
                  <a:lnTo>
                    <a:pt x="3027565" y="481330"/>
                  </a:lnTo>
                  <a:lnTo>
                    <a:pt x="3168535" y="508635"/>
                  </a:lnTo>
                  <a:lnTo>
                    <a:pt x="3168408" y="508635"/>
                  </a:lnTo>
                  <a:lnTo>
                    <a:pt x="3441712" y="564896"/>
                  </a:lnTo>
                  <a:lnTo>
                    <a:pt x="3441585" y="564896"/>
                  </a:lnTo>
                  <a:lnTo>
                    <a:pt x="3573665" y="593979"/>
                  </a:lnTo>
                  <a:lnTo>
                    <a:pt x="3573538" y="593979"/>
                  </a:lnTo>
                  <a:lnTo>
                    <a:pt x="3702316" y="623570"/>
                  </a:lnTo>
                  <a:lnTo>
                    <a:pt x="3702189" y="623570"/>
                  </a:lnTo>
                  <a:lnTo>
                    <a:pt x="3827665" y="653669"/>
                  </a:lnTo>
                  <a:lnTo>
                    <a:pt x="3827411" y="653669"/>
                  </a:lnTo>
                  <a:lnTo>
                    <a:pt x="3949331" y="684657"/>
                  </a:lnTo>
                  <a:lnTo>
                    <a:pt x="3949204" y="684530"/>
                  </a:lnTo>
                  <a:lnTo>
                    <a:pt x="4067441" y="716153"/>
                  </a:lnTo>
                  <a:lnTo>
                    <a:pt x="4067187" y="716153"/>
                  </a:lnTo>
                  <a:lnTo>
                    <a:pt x="4181487" y="748538"/>
                  </a:lnTo>
                  <a:lnTo>
                    <a:pt x="4181360" y="748538"/>
                  </a:lnTo>
                  <a:lnTo>
                    <a:pt x="4291723" y="781558"/>
                  </a:lnTo>
                  <a:lnTo>
                    <a:pt x="4291596" y="781431"/>
                  </a:lnTo>
                  <a:lnTo>
                    <a:pt x="4397895" y="815340"/>
                  </a:lnTo>
                  <a:lnTo>
                    <a:pt x="4397641" y="815340"/>
                  </a:lnTo>
                  <a:lnTo>
                    <a:pt x="4499622" y="850011"/>
                  </a:lnTo>
                  <a:lnTo>
                    <a:pt x="4499368" y="849884"/>
                  </a:lnTo>
                  <a:lnTo>
                    <a:pt x="4597031" y="885317"/>
                  </a:lnTo>
                  <a:lnTo>
                    <a:pt x="4596777" y="885317"/>
                  </a:lnTo>
                  <a:lnTo>
                    <a:pt x="4644021" y="903732"/>
                  </a:lnTo>
                  <a:lnTo>
                    <a:pt x="4643767" y="903605"/>
                  </a:lnTo>
                  <a:lnTo>
                    <a:pt x="4690376" y="922909"/>
                  </a:lnTo>
                  <a:lnTo>
                    <a:pt x="4689995" y="922782"/>
                  </a:lnTo>
                  <a:lnTo>
                    <a:pt x="4690275" y="922909"/>
                  </a:lnTo>
                  <a:lnTo>
                    <a:pt x="4735842" y="943229"/>
                  </a:lnTo>
                  <a:lnTo>
                    <a:pt x="4780546" y="964184"/>
                  </a:lnTo>
                  <a:lnTo>
                    <a:pt x="4824247" y="985926"/>
                  </a:lnTo>
                  <a:lnTo>
                    <a:pt x="4824476" y="986028"/>
                  </a:lnTo>
                  <a:lnTo>
                    <a:pt x="4867414" y="1008634"/>
                  </a:lnTo>
                  <a:lnTo>
                    <a:pt x="4867643" y="1008761"/>
                  </a:lnTo>
                  <a:lnTo>
                    <a:pt x="4910213" y="1032256"/>
                  </a:lnTo>
                  <a:lnTo>
                    <a:pt x="4909959" y="1032002"/>
                  </a:lnTo>
                  <a:lnTo>
                    <a:pt x="4951869" y="1056386"/>
                  </a:lnTo>
                  <a:lnTo>
                    <a:pt x="4951615" y="1056132"/>
                  </a:lnTo>
                  <a:lnTo>
                    <a:pt x="4992763" y="1081151"/>
                  </a:lnTo>
                  <a:lnTo>
                    <a:pt x="4992509" y="1081024"/>
                  </a:lnTo>
                  <a:lnTo>
                    <a:pt x="4992700" y="1081151"/>
                  </a:lnTo>
                  <a:lnTo>
                    <a:pt x="5033022" y="1106551"/>
                  </a:lnTo>
                  <a:lnTo>
                    <a:pt x="5032768" y="1106424"/>
                  </a:lnTo>
                  <a:lnTo>
                    <a:pt x="5032959" y="1106551"/>
                  </a:lnTo>
                  <a:lnTo>
                    <a:pt x="5072392" y="1132586"/>
                  </a:lnTo>
                  <a:lnTo>
                    <a:pt x="5072138" y="1132459"/>
                  </a:lnTo>
                  <a:lnTo>
                    <a:pt x="5072316" y="1132586"/>
                  </a:lnTo>
                  <a:lnTo>
                    <a:pt x="5111000" y="1159129"/>
                  </a:lnTo>
                  <a:lnTo>
                    <a:pt x="5110873" y="1159002"/>
                  </a:lnTo>
                  <a:lnTo>
                    <a:pt x="5148973" y="1186180"/>
                  </a:lnTo>
                  <a:lnTo>
                    <a:pt x="5148719" y="1186053"/>
                  </a:lnTo>
                  <a:lnTo>
                    <a:pt x="5148885" y="1186180"/>
                  </a:lnTo>
                  <a:lnTo>
                    <a:pt x="5186184" y="1213739"/>
                  </a:lnTo>
                  <a:lnTo>
                    <a:pt x="5185930" y="1213612"/>
                  </a:lnTo>
                  <a:lnTo>
                    <a:pt x="5186083" y="1213739"/>
                  </a:lnTo>
                  <a:lnTo>
                    <a:pt x="5222506" y="1241806"/>
                  </a:lnTo>
                  <a:lnTo>
                    <a:pt x="5222379" y="1241679"/>
                  </a:lnTo>
                  <a:lnTo>
                    <a:pt x="5258193" y="1270127"/>
                  </a:lnTo>
                  <a:lnTo>
                    <a:pt x="5257939" y="1270000"/>
                  </a:lnTo>
                  <a:lnTo>
                    <a:pt x="5258092" y="1270127"/>
                  </a:lnTo>
                  <a:lnTo>
                    <a:pt x="5292991" y="1298829"/>
                  </a:lnTo>
                  <a:lnTo>
                    <a:pt x="5327281" y="1327912"/>
                  </a:lnTo>
                  <a:lnTo>
                    <a:pt x="5327027" y="1327785"/>
                  </a:lnTo>
                  <a:lnTo>
                    <a:pt x="5327167" y="1327912"/>
                  </a:lnTo>
                  <a:lnTo>
                    <a:pt x="5360555" y="1357249"/>
                  </a:lnTo>
                  <a:lnTo>
                    <a:pt x="5393194" y="1386840"/>
                  </a:lnTo>
                  <a:lnTo>
                    <a:pt x="5425198" y="1416558"/>
                  </a:lnTo>
                  <a:lnTo>
                    <a:pt x="5424944" y="1416431"/>
                  </a:lnTo>
                  <a:lnTo>
                    <a:pt x="5425071" y="1416558"/>
                  </a:lnTo>
                  <a:lnTo>
                    <a:pt x="5456186" y="1446530"/>
                  </a:lnTo>
                  <a:lnTo>
                    <a:pt x="5486603" y="1476578"/>
                  </a:lnTo>
                  <a:lnTo>
                    <a:pt x="5516257" y="1506474"/>
                  </a:lnTo>
                  <a:lnTo>
                    <a:pt x="5516372" y="1506601"/>
                  </a:lnTo>
                  <a:lnTo>
                    <a:pt x="5545086" y="1536700"/>
                  </a:lnTo>
                  <a:lnTo>
                    <a:pt x="5545201" y="1536827"/>
                  </a:lnTo>
                  <a:lnTo>
                    <a:pt x="5573280" y="1566799"/>
                  </a:lnTo>
                  <a:lnTo>
                    <a:pt x="5573395" y="1566926"/>
                  </a:lnTo>
                  <a:lnTo>
                    <a:pt x="5600712" y="1596898"/>
                  </a:lnTo>
                  <a:lnTo>
                    <a:pt x="5600814" y="1597025"/>
                  </a:lnTo>
                  <a:lnTo>
                    <a:pt x="5627382" y="1626997"/>
                  </a:lnTo>
                  <a:lnTo>
                    <a:pt x="5627484" y="1627124"/>
                  </a:lnTo>
                  <a:lnTo>
                    <a:pt x="5653290" y="1656969"/>
                  </a:lnTo>
                  <a:lnTo>
                    <a:pt x="5653290" y="1656842"/>
                  </a:lnTo>
                  <a:lnTo>
                    <a:pt x="5678436" y="1686814"/>
                  </a:lnTo>
                  <a:lnTo>
                    <a:pt x="5678436" y="1686687"/>
                  </a:lnTo>
                  <a:lnTo>
                    <a:pt x="5702820" y="1716151"/>
                  </a:lnTo>
                  <a:lnTo>
                    <a:pt x="5702922" y="1716278"/>
                  </a:lnTo>
                  <a:lnTo>
                    <a:pt x="5726696" y="1745615"/>
                  </a:lnTo>
                  <a:lnTo>
                    <a:pt x="5726569" y="1745488"/>
                  </a:lnTo>
                  <a:lnTo>
                    <a:pt x="5726658" y="1745615"/>
                  </a:lnTo>
                  <a:lnTo>
                    <a:pt x="5749556" y="1774698"/>
                  </a:lnTo>
                  <a:lnTo>
                    <a:pt x="5749556" y="1774571"/>
                  </a:lnTo>
                  <a:lnTo>
                    <a:pt x="5771781" y="1803400"/>
                  </a:lnTo>
                  <a:lnTo>
                    <a:pt x="5771654" y="1803273"/>
                  </a:lnTo>
                  <a:lnTo>
                    <a:pt x="5771743" y="1803400"/>
                  </a:lnTo>
                  <a:lnTo>
                    <a:pt x="5793244" y="1831721"/>
                  </a:lnTo>
                  <a:lnTo>
                    <a:pt x="5793117" y="1831594"/>
                  </a:lnTo>
                  <a:lnTo>
                    <a:pt x="5793206" y="1831721"/>
                  </a:lnTo>
                  <a:lnTo>
                    <a:pt x="5814072" y="1859788"/>
                  </a:lnTo>
                  <a:lnTo>
                    <a:pt x="5813945" y="1859534"/>
                  </a:lnTo>
                  <a:lnTo>
                    <a:pt x="5833884" y="1887220"/>
                  </a:lnTo>
                  <a:lnTo>
                    <a:pt x="5833884" y="1887093"/>
                  </a:lnTo>
                  <a:lnTo>
                    <a:pt x="5853188" y="1914271"/>
                  </a:lnTo>
                  <a:lnTo>
                    <a:pt x="5853061" y="1914144"/>
                  </a:lnTo>
                  <a:lnTo>
                    <a:pt x="5853150" y="1914271"/>
                  </a:lnTo>
                  <a:lnTo>
                    <a:pt x="5871730" y="1940814"/>
                  </a:lnTo>
                  <a:lnTo>
                    <a:pt x="5871603" y="1940814"/>
                  </a:lnTo>
                  <a:lnTo>
                    <a:pt x="5889510" y="1966722"/>
                  </a:lnTo>
                  <a:lnTo>
                    <a:pt x="5889383" y="1966595"/>
                  </a:lnTo>
                  <a:lnTo>
                    <a:pt x="5889460" y="1966722"/>
                  </a:lnTo>
                  <a:lnTo>
                    <a:pt x="5906528" y="1992122"/>
                  </a:lnTo>
                  <a:lnTo>
                    <a:pt x="5906401" y="1991995"/>
                  </a:lnTo>
                  <a:lnTo>
                    <a:pt x="5906478" y="1992122"/>
                  </a:lnTo>
                  <a:lnTo>
                    <a:pt x="5922784" y="2016887"/>
                  </a:lnTo>
                  <a:lnTo>
                    <a:pt x="5922784" y="2016760"/>
                  </a:lnTo>
                  <a:lnTo>
                    <a:pt x="5938405" y="2040890"/>
                  </a:lnTo>
                  <a:lnTo>
                    <a:pt x="5938278" y="2040763"/>
                  </a:lnTo>
                  <a:lnTo>
                    <a:pt x="5938355" y="2040890"/>
                  </a:lnTo>
                  <a:lnTo>
                    <a:pt x="5953264" y="2064385"/>
                  </a:lnTo>
                  <a:lnTo>
                    <a:pt x="5953264" y="2064258"/>
                  </a:lnTo>
                  <a:lnTo>
                    <a:pt x="5967361" y="2086864"/>
                  </a:lnTo>
                  <a:lnTo>
                    <a:pt x="5980823" y="2108708"/>
                  </a:lnTo>
                  <a:lnTo>
                    <a:pt x="5980696" y="2108581"/>
                  </a:lnTo>
                  <a:lnTo>
                    <a:pt x="5980773" y="2108708"/>
                  </a:lnTo>
                  <a:lnTo>
                    <a:pt x="5993396" y="2129663"/>
                  </a:lnTo>
                  <a:lnTo>
                    <a:pt x="5993269" y="2129536"/>
                  </a:lnTo>
                  <a:lnTo>
                    <a:pt x="5993333" y="2129663"/>
                  </a:lnTo>
                  <a:lnTo>
                    <a:pt x="6005207" y="2149729"/>
                  </a:lnTo>
                  <a:lnTo>
                    <a:pt x="6016383" y="2168906"/>
                  </a:lnTo>
                  <a:lnTo>
                    <a:pt x="6016383" y="2168779"/>
                  </a:lnTo>
                  <a:lnTo>
                    <a:pt x="6026797" y="2187067"/>
                  </a:lnTo>
                  <a:lnTo>
                    <a:pt x="6036576" y="2204339"/>
                  </a:lnTo>
                  <a:lnTo>
                    <a:pt x="6045593" y="2220595"/>
                  </a:lnTo>
                  <a:lnTo>
                    <a:pt x="6045593" y="2220468"/>
                  </a:lnTo>
                  <a:lnTo>
                    <a:pt x="6052909" y="2233879"/>
                  </a:lnTo>
                  <a:lnTo>
                    <a:pt x="5981585" y="2219198"/>
                  </a:lnTo>
                  <a:lnTo>
                    <a:pt x="6110109" y="23139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6163" y="1726742"/>
            <a:ext cx="3586479" cy="1333500"/>
            <a:chOff x="496163" y="1726742"/>
            <a:chExt cx="3586479" cy="1333500"/>
          </a:xfrm>
        </p:grpSpPr>
        <p:sp>
          <p:nvSpPr>
            <p:cNvPr id="3" name="object 3"/>
            <p:cNvSpPr/>
            <p:nvPr/>
          </p:nvSpPr>
          <p:spPr>
            <a:xfrm>
              <a:off x="496163" y="1726742"/>
              <a:ext cx="2716530" cy="666750"/>
            </a:xfrm>
            <a:custGeom>
              <a:avLst/>
              <a:gdLst/>
              <a:ahLst/>
              <a:cxnLst/>
              <a:rect l="l" t="t" r="r" b="b"/>
              <a:pathLst>
                <a:path w="2716530" h="666750">
                  <a:moveTo>
                    <a:pt x="1681187" y="0"/>
                  </a:moveTo>
                  <a:lnTo>
                    <a:pt x="909764" y="0"/>
                  </a:lnTo>
                  <a:lnTo>
                    <a:pt x="0" y="0"/>
                  </a:lnTo>
                  <a:lnTo>
                    <a:pt x="0" y="666572"/>
                  </a:lnTo>
                  <a:lnTo>
                    <a:pt x="909726" y="666572"/>
                  </a:lnTo>
                  <a:lnTo>
                    <a:pt x="1681187" y="666572"/>
                  </a:lnTo>
                  <a:lnTo>
                    <a:pt x="1681187" y="0"/>
                  </a:lnTo>
                  <a:close/>
                </a:path>
                <a:path w="2716530" h="666750">
                  <a:moveTo>
                    <a:pt x="2716301" y="0"/>
                  </a:moveTo>
                  <a:lnTo>
                    <a:pt x="1681251" y="0"/>
                  </a:lnTo>
                  <a:lnTo>
                    <a:pt x="1681251" y="666572"/>
                  </a:lnTo>
                  <a:lnTo>
                    <a:pt x="2716301" y="666572"/>
                  </a:lnTo>
                  <a:lnTo>
                    <a:pt x="2716301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465" y="1726742"/>
              <a:ext cx="870585" cy="666750"/>
            </a:xfrm>
            <a:custGeom>
              <a:avLst/>
              <a:gdLst/>
              <a:ahLst/>
              <a:cxnLst/>
              <a:rect l="l" t="t" r="r" b="b"/>
              <a:pathLst>
                <a:path w="870585" h="666750">
                  <a:moveTo>
                    <a:pt x="870076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870076" y="666572"/>
                  </a:lnTo>
                  <a:lnTo>
                    <a:pt x="870076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6163" y="2393238"/>
              <a:ext cx="3586479" cy="666750"/>
            </a:xfrm>
            <a:custGeom>
              <a:avLst/>
              <a:gdLst/>
              <a:ahLst/>
              <a:cxnLst/>
              <a:rect l="l" t="t" r="r" b="b"/>
              <a:pathLst>
                <a:path w="3586479" h="666750">
                  <a:moveTo>
                    <a:pt x="1681187" y="0"/>
                  </a:moveTo>
                  <a:lnTo>
                    <a:pt x="909764" y="0"/>
                  </a:lnTo>
                  <a:lnTo>
                    <a:pt x="0" y="0"/>
                  </a:lnTo>
                  <a:lnTo>
                    <a:pt x="0" y="666572"/>
                  </a:lnTo>
                  <a:lnTo>
                    <a:pt x="909726" y="666572"/>
                  </a:lnTo>
                  <a:lnTo>
                    <a:pt x="1681187" y="666572"/>
                  </a:lnTo>
                  <a:lnTo>
                    <a:pt x="1681187" y="0"/>
                  </a:lnTo>
                  <a:close/>
                </a:path>
                <a:path w="3586479" h="666750">
                  <a:moveTo>
                    <a:pt x="3586378" y="0"/>
                  </a:moveTo>
                  <a:lnTo>
                    <a:pt x="2716301" y="0"/>
                  </a:lnTo>
                  <a:lnTo>
                    <a:pt x="1681251" y="0"/>
                  </a:lnTo>
                  <a:lnTo>
                    <a:pt x="1681251" y="666572"/>
                  </a:lnTo>
                  <a:lnTo>
                    <a:pt x="2716301" y="666572"/>
                  </a:lnTo>
                  <a:lnTo>
                    <a:pt x="3586378" y="666572"/>
                  </a:lnTo>
                  <a:lnTo>
                    <a:pt x="3586378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96163" y="3726357"/>
            <a:ext cx="34290" cy="666750"/>
          </a:xfrm>
          <a:custGeom>
            <a:avLst/>
            <a:gdLst/>
            <a:ahLst/>
            <a:cxnLst/>
            <a:rect l="l" t="t" r="r" b="b"/>
            <a:pathLst>
              <a:path w="34290" h="666750">
                <a:moveTo>
                  <a:pt x="0" y="666572"/>
                </a:moveTo>
                <a:lnTo>
                  <a:pt x="34188" y="666572"/>
                </a:lnTo>
                <a:lnTo>
                  <a:pt x="34188" y="0"/>
                </a:lnTo>
                <a:lnTo>
                  <a:pt x="0" y="0"/>
                </a:lnTo>
                <a:lnTo>
                  <a:pt x="0" y="666572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6163" y="5059527"/>
            <a:ext cx="34290" cy="666750"/>
          </a:xfrm>
          <a:custGeom>
            <a:avLst/>
            <a:gdLst/>
            <a:ahLst/>
            <a:cxnLst/>
            <a:rect l="l" t="t" r="r" b="b"/>
            <a:pathLst>
              <a:path w="34290" h="666750">
                <a:moveTo>
                  <a:pt x="0" y="666572"/>
                </a:moveTo>
                <a:lnTo>
                  <a:pt x="34188" y="666572"/>
                </a:lnTo>
                <a:lnTo>
                  <a:pt x="34188" y="0"/>
                </a:lnTo>
                <a:lnTo>
                  <a:pt x="0" y="0"/>
                </a:lnTo>
                <a:lnTo>
                  <a:pt x="0" y="666572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05889" y="1720342"/>
            <a:ext cx="0" cy="1381125"/>
          </a:xfrm>
          <a:custGeom>
            <a:avLst/>
            <a:gdLst/>
            <a:ahLst/>
            <a:cxnLst/>
            <a:rect l="l" t="t" r="r" b="b"/>
            <a:pathLst>
              <a:path h="1381125">
                <a:moveTo>
                  <a:pt x="0" y="0"/>
                </a:moveTo>
                <a:lnTo>
                  <a:pt x="0" y="1380998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9539" y="639609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7414" y="1720342"/>
            <a:ext cx="0" cy="1381125"/>
          </a:xfrm>
          <a:custGeom>
            <a:avLst/>
            <a:gdLst/>
            <a:ahLst/>
            <a:cxnLst/>
            <a:rect l="l" t="t" r="r" b="b"/>
            <a:pathLst>
              <a:path h="1381125">
                <a:moveTo>
                  <a:pt x="0" y="0"/>
                </a:moveTo>
                <a:lnTo>
                  <a:pt x="0" y="1380998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71064" y="639609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06114" y="639609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489813" y="1720342"/>
            <a:ext cx="3599179" cy="1381125"/>
            <a:chOff x="489813" y="1720342"/>
            <a:chExt cx="3599179" cy="1381125"/>
          </a:xfrm>
        </p:grpSpPr>
        <p:sp>
          <p:nvSpPr>
            <p:cNvPr id="14" name="object 14"/>
            <p:cNvSpPr/>
            <p:nvPr/>
          </p:nvSpPr>
          <p:spPr>
            <a:xfrm>
              <a:off x="3212465" y="1720342"/>
              <a:ext cx="0" cy="1381125"/>
            </a:xfrm>
            <a:custGeom>
              <a:avLst/>
              <a:gdLst/>
              <a:ahLst/>
              <a:cxnLst/>
              <a:rect l="l" t="t" r="r" b="b"/>
              <a:pathLst>
                <a:path h="1381125">
                  <a:moveTo>
                    <a:pt x="0" y="0"/>
                  </a:moveTo>
                  <a:lnTo>
                    <a:pt x="0" y="1380998"/>
                  </a:lnTo>
                </a:path>
              </a:pathLst>
            </a:custGeom>
            <a:ln w="58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9813" y="2393315"/>
              <a:ext cx="3599179" cy="0"/>
            </a:xfrm>
            <a:custGeom>
              <a:avLst/>
              <a:gdLst/>
              <a:ahLst/>
              <a:cxnLst/>
              <a:rect l="l" t="t" r="r" b="b"/>
              <a:pathLst>
                <a:path w="3599179">
                  <a:moveTo>
                    <a:pt x="0" y="0"/>
                  </a:moveTo>
                  <a:lnTo>
                    <a:pt x="359907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9813" y="3059811"/>
              <a:ext cx="3599179" cy="0"/>
            </a:xfrm>
            <a:custGeom>
              <a:avLst/>
              <a:gdLst/>
              <a:ahLst/>
              <a:cxnLst/>
              <a:rect l="l" t="t" r="r" b="b"/>
              <a:pathLst>
                <a:path w="3599179">
                  <a:moveTo>
                    <a:pt x="0" y="0"/>
                  </a:moveTo>
                  <a:lnTo>
                    <a:pt x="359907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489813" y="3720084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700"/>
                </a:moveTo>
                <a:lnTo>
                  <a:pt x="40538" y="12700"/>
                </a:lnTo>
                <a:lnTo>
                  <a:pt x="405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85844" y="3720084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9813" y="4386579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700"/>
                </a:moveTo>
                <a:lnTo>
                  <a:pt x="40538" y="12700"/>
                </a:lnTo>
                <a:lnTo>
                  <a:pt x="405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85844" y="4386579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9813" y="5053203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700"/>
                </a:moveTo>
                <a:lnTo>
                  <a:pt x="40538" y="12700"/>
                </a:lnTo>
                <a:lnTo>
                  <a:pt x="405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85844" y="5053203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9813" y="5719749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699"/>
                </a:moveTo>
                <a:lnTo>
                  <a:pt x="40538" y="12699"/>
                </a:lnTo>
                <a:lnTo>
                  <a:pt x="40538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85844" y="5719749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6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6163" y="1720342"/>
            <a:ext cx="0" cy="4678680"/>
          </a:xfrm>
          <a:custGeom>
            <a:avLst/>
            <a:gdLst/>
            <a:ahLst/>
            <a:cxnLst/>
            <a:rect l="l" t="t" r="r" b="b"/>
            <a:pathLst>
              <a:path h="4678680">
                <a:moveTo>
                  <a:pt x="0" y="0"/>
                </a:moveTo>
                <a:lnTo>
                  <a:pt x="0" y="467866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483463" y="1713992"/>
            <a:ext cx="3611879" cy="4691380"/>
            <a:chOff x="483463" y="1713992"/>
            <a:chExt cx="3611879" cy="4691380"/>
          </a:xfrm>
        </p:grpSpPr>
        <p:sp>
          <p:nvSpPr>
            <p:cNvPr id="27" name="object 27"/>
            <p:cNvSpPr/>
            <p:nvPr/>
          </p:nvSpPr>
          <p:spPr>
            <a:xfrm>
              <a:off x="489813" y="1720342"/>
              <a:ext cx="3599179" cy="4678680"/>
            </a:xfrm>
            <a:custGeom>
              <a:avLst/>
              <a:gdLst/>
              <a:ahLst/>
              <a:cxnLst/>
              <a:rect l="l" t="t" r="r" b="b"/>
              <a:pathLst>
                <a:path w="3599179" h="4678680">
                  <a:moveTo>
                    <a:pt x="3592728" y="0"/>
                  </a:moveTo>
                  <a:lnTo>
                    <a:pt x="3592728" y="4678667"/>
                  </a:lnTo>
                </a:path>
                <a:path w="3599179" h="4678680">
                  <a:moveTo>
                    <a:pt x="0" y="6350"/>
                  </a:moveTo>
                  <a:lnTo>
                    <a:pt x="3599078" y="63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9813" y="6389744"/>
              <a:ext cx="3599179" cy="6350"/>
            </a:xfrm>
            <a:custGeom>
              <a:avLst/>
              <a:gdLst/>
              <a:ahLst/>
              <a:cxnLst/>
              <a:rect l="l" t="t" r="r" b="b"/>
              <a:pathLst>
                <a:path w="3599179" h="6350">
                  <a:moveTo>
                    <a:pt x="0" y="0"/>
                  </a:moveTo>
                  <a:lnTo>
                    <a:pt x="3599078" y="0"/>
                  </a:lnTo>
                </a:path>
                <a:path w="3599179" h="6350">
                  <a:moveTo>
                    <a:pt x="0" y="6349"/>
                  </a:moveTo>
                  <a:lnTo>
                    <a:pt x="3599078" y="6349"/>
                  </a:lnTo>
                </a:path>
              </a:pathLst>
            </a:custGeom>
            <a:ln w="68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63955" y="1928876"/>
            <a:ext cx="5740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Gender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12824" y="1928876"/>
            <a:ext cx="5549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Weight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27858" y="1928876"/>
            <a:ext cx="5327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Region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91280" y="1928876"/>
            <a:ext cx="5124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Height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2055" y="2561666"/>
            <a:ext cx="4959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Male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62176" y="2561666"/>
            <a:ext cx="257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82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10510" y="2561666"/>
            <a:ext cx="15240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3320" algn="l"/>
              </a:tabLst>
            </a:pP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182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2648" y="3298697"/>
            <a:ext cx="3209290" cy="289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710"/>
              </a:lnSpc>
              <a:tabLst>
                <a:tab pos="1061720" algn="l"/>
                <a:tab pos="1801495" algn="l"/>
                <a:tab pos="2861310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62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174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1061720" algn="l"/>
                <a:tab pos="1710055" algn="l"/>
                <a:tab pos="2861310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52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161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01600">
              <a:lnSpc>
                <a:spcPct val="100000"/>
              </a:lnSpc>
              <a:spcBef>
                <a:spcPts val="5"/>
              </a:spcBef>
              <a:tabLst>
                <a:tab pos="1061720" algn="l"/>
                <a:tab pos="1682750" algn="l"/>
                <a:tab pos="2861310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78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159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1061720" algn="l"/>
                <a:tab pos="1801495" algn="l"/>
                <a:tab pos="2861310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171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01600">
              <a:lnSpc>
                <a:spcPct val="100000"/>
              </a:lnSpc>
              <a:tabLst>
                <a:tab pos="1061720" algn="l"/>
                <a:tab pos="1710055" algn="l"/>
                <a:tab pos="2861310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87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194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38" name="object 38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748789" y="683514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668517" y="3176142"/>
            <a:ext cx="4502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Residuals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= </a:t>
            </a:r>
            <a:r>
              <a:rPr sz="2800" dirty="0">
                <a:latin typeface="Calibri"/>
                <a:cs typeface="Calibri"/>
              </a:rPr>
              <a:t>(182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173.5)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8.5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1364741" y="1134821"/>
            <a:ext cx="1355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Avg</a:t>
            </a:r>
            <a:r>
              <a:rPr spc="-90" dirty="0"/>
              <a:t> </a:t>
            </a:r>
            <a:r>
              <a:rPr spc="-10" dirty="0"/>
              <a:t>Height</a:t>
            </a:r>
          </a:p>
        </p:txBody>
      </p:sp>
      <p:grpSp>
        <p:nvGrpSpPr>
          <p:cNvPr id="43" name="object 43"/>
          <p:cNvGrpSpPr/>
          <p:nvPr/>
        </p:nvGrpSpPr>
        <p:grpSpPr>
          <a:xfrm>
            <a:off x="486155" y="1720342"/>
            <a:ext cx="4555490" cy="4678680"/>
            <a:chOff x="486155" y="1720342"/>
            <a:chExt cx="4555490" cy="4678680"/>
          </a:xfrm>
        </p:grpSpPr>
        <p:sp>
          <p:nvSpPr>
            <p:cNvPr id="44" name="object 44"/>
            <p:cNvSpPr/>
            <p:nvPr/>
          </p:nvSpPr>
          <p:spPr>
            <a:xfrm>
              <a:off x="505205" y="2407158"/>
              <a:ext cx="2691765" cy="661670"/>
            </a:xfrm>
            <a:custGeom>
              <a:avLst/>
              <a:gdLst/>
              <a:ahLst/>
              <a:cxnLst/>
              <a:rect l="l" t="t" r="r" b="b"/>
              <a:pathLst>
                <a:path w="2691765" h="661669">
                  <a:moveTo>
                    <a:pt x="0" y="661415"/>
                  </a:moveTo>
                  <a:lnTo>
                    <a:pt x="2691384" y="661415"/>
                  </a:lnTo>
                  <a:lnTo>
                    <a:pt x="2691384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30351" y="3101340"/>
              <a:ext cx="3552825" cy="3291840"/>
            </a:xfrm>
            <a:custGeom>
              <a:avLst/>
              <a:gdLst/>
              <a:ahLst/>
              <a:cxnLst/>
              <a:rect l="l" t="t" r="r" b="b"/>
              <a:pathLst>
                <a:path w="3552825" h="3291840">
                  <a:moveTo>
                    <a:pt x="3552444" y="0"/>
                  </a:moveTo>
                  <a:lnTo>
                    <a:pt x="0" y="0"/>
                  </a:lnTo>
                  <a:lnTo>
                    <a:pt x="0" y="3291840"/>
                  </a:lnTo>
                  <a:lnTo>
                    <a:pt x="3552444" y="3291840"/>
                  </a:lnTo>
                  <a:lnTo>
                    <a:pt x="3552444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116323" y="1726742"/>
              <a:ext cx="918844" cy="666750"/>
            </a:xfrm>
            <a:custGeom>
              <a:avLst/>
              <a:gdLst/>
              <a:ahLst/>
              <a:cxnLst/>
              <a:rect l="l" t="t" r="r" b="b"/>
              <a:pathLst>
                <a:path w="918845" h="666750">
                  <a:moveTo>
                    <a:pt x="918463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918463" y="666572"/>
                  </a:lnTo>
                  <a:lnTo>
                    <a:pt x="918463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116324" y="2393238"/>
              <a:ext cx="918844" cy="3333115"/>
            </a:xfrm>
            <a:custGeom>
              <a:avLst/>
              <a:gdLst/>
              <a:ahLst/>
              <a:cxnLst/>
              <a:rect l="l" t="t" r="r" b="b"/>
              <a:pathLst>
                <a:path w="918845" h="3333115">
                  <a:moveTo>
                    <a:pt x="918464" y="2666288"/>
                  </a:moveTo>
                  <a:lnTo>
                    <a:pt x="0" y="2666288"/>
                  </a:lnTo>
                  <a:lnTo>
                    <a:pt x="0" y="3332861"/>
                  </a:lnTo>
                  <a:lnTo>
                    <a:pt x="918464" y="3332861"/>
                  </a:lnTo>
                  <a:lnTo>
                    <a:pt x="918464" y="2666288"/>
                  </a:lnTo>
                  <a:close/>
                </a:path>
                <a:path w="918845" h="3333115">
                  <a:moveTo>
                    <a:pt x="918464" y="1333131"/>
                  </a:moveTo>
                  <a:lnTo>
                    <a:pt x="0" y="1333131"/>
                  </a:lnTo>
                  <a:lnTo>
                    <a:pt x="0" y="1999691"/>
                  </a:lnTo>
                  <a:lnTo>
                    <a:pt x="918464" y="1999691"/>
                  </a:lnTo>
                  <a:lnTo>
                    <a:pt x="918464" y="1333131"/>
                  </a:lnTo>
                  <a:close/>
                </a:path>
                <a:path w="918845" h="3333115">
                  <a:moveTo>
                    <a:pt x="918464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918464" y="666572"/>
                  </a:lnTo>
                  <a:lnTo>
                    <a:pt x="918464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109974" y="2380614"/>
              <a:ext cx="931544" cy="3352165"/>
            </a:xfrm>
            <a:custGeom>
              <a:avLst/>
              <a:gdLst/>
              <a:ahLst/>
              <a:cxnLst/>
              <a:rect l="l" t="t" r="r" b="b"/>
              <a:pathLst>
                <a:path w="931545" h="3352165">
                  <a:moveTo>
                    <a:pt x="931164" y="3339134"/>
                  </a:moveTo>
                  <a:lnTo>
                    <a:pt x="0" y="3339134"/>
                  </a:lnTo>
                  <a:lnTo>
                    <a:pt x="0" y="3351834"/>
                  </a:lnTo>
                  <a:lnTo>
                    <a:pt x="931164" y="3351834"/>
                  </a:lnTo>
                  <a:lnTo>
                    <a:pt x="931164" y="3339134"/>
                  </a:lnTo>
                  <a:close/>
                </a:path>
                <a:path w="931545" h="3352165">
                  <a:moveTo>
                    <a:pt x="931164" y="2672588"/>
                  </a:moveTo>
                  <a:lnTo>
                    <a:pt x="0" y="2672588"/>
                  </a:lnTo>
                  <a:lnTo>
                    <a:pt x="0" y="2685288"/>
                  </a:lnTo>
                  <a:lnTo>
                    <a:pt x="931164" y="2685288"/>
                  </a:lnTo>
                  <a:lnTo>
                    <a:pt x="931164" y="2672588"/>
                  </a:lnTo>
                  <a:close/>
                </a:path>
                <a:path w="931545" h="3352165">
                  <a:moveTo>
                    <a:pt x="931164" y="2005965"/>
                  </a:moveTo>
                  <a:lnTo>
                    <a:pt x="0" y="2005965"/>
                  </a:lnTo>
                  <a:lnTo>
                    <a:pt x="0" y="2018665"/>
                  </a:lnTo>
                  <a:lnTo>
                    <a:pt x="931164" y="2018665"/>
                  </a:lnTo>
                  <a:lnTo>
                    <a:pt x="931164" y="2005965"/>
                  </a:lnTo>
                  <a:close/>
                </a:path>
                <a:path w="931545" h="3352165">
                  <a:moveTo>
                    <a:pt x="931164" y="1339469"/>
                  </a:moveTo>
                  <a:lnTo>
                    <a:pt x="0" y="1339469"/>
                  </a:lnTo>
                  <a:lnTo>
                    <a:pt x="0" y="1352169"/>
                  </a:lnTo>
                  <a:lnTo>
                    <a:pt x="931164" y="1352169"/>
                  </a:lnTo>
                  <a:lnTo>
                    <a:pt x="931164" y="1339469"/>
                  </a:lnTo>
                  <a:close/>
                </a:path>
                <a:path w="931545" h="3352165">
                  <a:moveTo>
                    <a:pt x="931164" y="672846"/>
                  </a:moveTo>
                  <a:lnTo>
                    <a:pt x="0" y="672846"/>
                  </a:lnTo>
                  <a:lnTo>
                    <a:pt x="0" y="685546"/>
                  </a:lnTo>
                  <a:lnTo>
                    <a:pt x="931164" y="685546"/>
                  </a:lnTo>
                  <a:lnTo>
                    <a:pt x="931164" y="672846"/>
                  </a:lnTo>
                  <a:close/>
                </a:path>
                <a:path w="931545" h="3352165">
                  <a:moveTo>
                    <a:pt x="93116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931164" y="25400"/>
                  </a:lnTo>
                  <a:lnTo>
                    <a:pt x="931164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109973" y="1720342"/>
              <a:ext cx="931544" cy="4678680"/>
            </a:xfrm>
            <a:custGeom>
              <a:avLst/>
              <a:gdLst/>
              <a:ahLst/>
              <a:cxnLst/>
              <a:rect l="l" t="t" r="r" b="b"/>
              <a:pathLst>
                <a:path w="931545" h="4678680">
                  <a:moveTo>
                    <a:pt x="6350" y="0"/>
                  </a:moveTo>
                  <a:lnTo>
                    <a:pt x="6350" y="4678667"/>
                  </a:lnTo>
                </a:path>
                <a:path w="931545" h="4678680">
                  <a:moveTo>
                    <a:pt x="924813" y="0"/>
                  </a:moveTo>
                  <a:lnTo>
                    <a:pt x="924813" y="4678667"/>
                  </a:lnTo>
                </a:path>
                <a:path w="931545" h="4678680">
                  <a:moveTo>
                    <a:pt x="0" y="6350"/>
                  </a:moveTo>
                  <a:lnTo>
                    <a:pt x="931163" y="6350"/>
                  </a:lnTo>
                </a:path>
                <a:path w="931545" h="4678680">
                  <a:moveTo>
                    <a:pt x="0" y="4672317"/>
                  </a:moveTo>
                  <a:lnTo>
                    <a:pt x="931163" y="46723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249292" y="1928876"/>
            <a:ext cx="6527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Residual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18457" y="2561666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8.5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194553" y="2363977"/>
            <a:ext cx="4685665" cy="777875"/>
          </a:xfrm>
          <a:custGeom>
            <a:avLst/>
            <a:gdLst/>
            <a:ahLst/>
            <a:cxnLst/>
            <a:rect l="l" t="t" r="r" b="b"/>
            <a:pathLst>
              <a:path w="4685665" h="777875">
                <a:moveTo>
                  <a:pt x="4638029" y="714501"/>
                </a:moveTo>
                <a:lnTo>
                  <a:pt x="4595114" y="714501"/>
                </a:lnTo>
                <a:lnTo>
                  <a:pt x="4666107" y="777748"/>
                </a:lnTo>
                <a:lnTo>
                  <a:pt x="4685157" y="756412"/>
                </a:lnTo>
                <a:lnTo>
                  <a:pt x="4638029" y="714501"/>
                </a:lnTo>
                <a:close/>
              </a:path>
              <a:path w="4685665" h="777875">
                <a:moveTo>
                  <a:pt x="4566791" y="651763"/>
                </a:moveTo>
                <a:lnTo>
                  <a:pt x="4523486" y="651763"/>
                </a:lnTo>
                <a:lnTo>
                  <a:pt x="4595114" y="714629"/>
                </a:lnTo>
                <a:lnTo>
                  <a:pt x="4595114" y="714501"/>
                </a:lnTo>
                <a:lnTo>
                  <a:pt x="4638029" y="714501"/>
                </a:lnTo>
                <a:lnTo>
                  <a:pt x="4614037" y="693166"/>
                </a:lnTo>
                <a:lnTo>
                  <a:pt x="4566791" y="651763"/>
                </a:lnTo>
                <a:close/>
              </a:path>
              <a:path w="4685665" h="777875">
                <a:moveTo>
                  <a:pt x="4494763" y="589788"/>
                </a:moveTo>
                <a:lnTo>
                  <a:pt x="4450715" y="589788"/>
                </a:lnTo>
                <a:lnTo>
                  <a:pt x="4523613" y="651891"/>
                </a:lnTo>
                <a:lnTo>
                  <a:pt x="4523486" y="651763"/>
                </a:lnTo>
                <a:lnTo>
                  <a:pt x="4566791" y="651763"/>
                </a:lnTo>
                <a:lnTo>
                  <a:pt x="4542155" y="630174"/>
                </a:lnTo>
                <a:lnTo>
                  <a:pt x="4494763" y="589788"/>
                </a:lnTo>
                <a:close/>
              </a:path>
              <a:path w="4685665" h="777875">
                <a:moveTo>
                  <a:pt x="4458563" y="559181"/>
                </a:moveTo>
                <a:lnTo>
                  <a:pt x="4413885" y="559181"/>
                </a:lnTo>
                <a:lnTo>
                  <a:pt x="4450842" y="589914"/>
                </a:lnTo>
                <a:lnTo>
                  <a:pt x="4494763" y="589788"/>
                </a:lnTo>
                <a:lnTo>
                  <a:pt x="4469130" y="567944"/>
                </a:lnTo>
                <a:lnTo>
                  <a:pt x="4458563" y="559181"/>
                </a:lnTo>
                <a:close/>
              </a:path>
              <a:path w="4685665" h="777875">
                <a:moveTo>
                  <a:pt x="4422009" y="529082"/>
                </a:moveTo>
                <a:lnTo>
                  <a:pt x="4376420" y="529082"/>
                </a:lnTo>
                <a:lnTo>
                  <a:pt x="4414012" y="559308"/>
                </a:lnTo>
                <a:lnTo>
                  <a:pt x="4458563" y="559181"/>
                </a:lnTo>
                <a:lnTo>
                  <a:pt x="4431919" y="537083"/>
                </a:lnTo>
                <a:lnTo>
                  <a:pt x="4422009" y="529082"/>
                </a:lnTo>
                <a:close/>
              </a:path>
              <a:path w="4685665" h="777875">
                <a:moveTo>
                  <a:pt x="4346936" y="469900"/>
                </a:moveTo>
                <a:lnTo>
                  <a:pt x="4299839" y="469900"/>
                </a:lnTo>
                <a:lnTo>
                  <a:pt x="4338701" y="499491"/>
                </a:lnTo>
                <a:lnTo>
                  <a:pt x="4376547" y="529209"/>
                </a:lnTo>
                <a:lnTo>
                  <a:pt x="4422009" y="529082"/>
                </a:lnTo>
                <a:lnTo>
                  <a:pt x="4394327" y="506730"/>
                </a:lnTo>
                <a:lnTo>
                  <a:pt x="4355973" y="476758"/>
                </a:lnTo>
                <a:lnTo>
                  <a:pt x="4346936" y="469900"/>
                </a:lnTo>
                <a:close/>
              </a:path>
              <a:path w="4685665" h="777875">
                <a:moveTo>
                  <a:pt x="4338447" y="499363"/>
                </a:moveTo>
                <a:lnTo>
                  <a:pt x="4338609" y="499491"/>
                </a:lnTo>
                <a:lnTo>
                  <a:pt x="4338447" y="499363"/>
                </a:lnTo>
                <a:close/>
              </a:path>
              <a:path w="4685665" h="777875">
                <a:moveTo>
                  <a:pt x="4308688" y="441071"/>
                </a:moveTo>
                <a:lnTo>
                  <a:pt x="4260469" y="441071"/>
                </a:lnTo>
                <a:lnTo>
                  <a:pt x="4299966" y="470154"/>
                </a:lnTo>
                <a:lnTo>
                  <a:pt x="4299839" y="469900"/>
                </a:lnTo>
                <a:lnTo>
                  <a:pt x="4346936" y="469900"/>
                </a:lnTo>
                <a:lnTo>
                  <a:pt x="4316984" y="447167"/>
                </a:lnTo>
                <a:lnTo>
                  <a:pt x="4308688" y="441071"/>
                </a:lnTo>
                <a:close/>
              </a:path>
              <a:path w="4685665" h="777875">
                <a:moveTo>
                  <a:pt x="4269975" y="412876"/>
                </a:moveTo>
                <a:lnTo>
                  <a:pt x="4220337" y="412876"/>
                </a:lnTo>
                <a:lnTo>
                  <a:pt x="4260723" y="441325"/>
                </a:lnTo>
                <a:lnTo>
                  <a:pt x="4260469" y="441071"/>
                </a:lnTo>
                <a:lnTo>
                  <a:pt x="4308688" y="441071"/>
                </a:lnTo>
                <a:lnTo>
                  <a:pt x="4277233" y="417957"/>
                </a:lnTo>
                <a:lnTo>
                  <a:pt x="4269975" y="412876"/>
                </a:lnTo>
                <a:close/>
              </a:path>
              <a:path w="4685665" h="777875">
                <a:moveTo>
                  <a:pt x="4149039" y="331850"/>
                </a:moveTo>
                <a:lnTo>
                  <a:pt x="4094479" y="331850"/>
                </a:lnTo>
                <a:lnTo>
                  <a:pt x="4137660" y="358394"/>
                </a:lnTo>
                <a:lnTo>
                  <a:pt x="4179570" y="385445"/>
                </a:lnTo>
                <a:lnTo>
                  <a:pt x="4220591" y="413131"/>
                </a:lnTo>
                <a:lnTo>
                  <a:pt x="4220337" y="412876"/>
                </a:lnTo>
                <a:lnTo>
                  <a:pt x="4269975" y="412876"/>
                </a:lnTo>
                <a:lnTo>
                  <a:pt x="4236593" y="389509"/>
                </a:lnTo>
                <a:lnTo>
                  <a:pt x="4195191" y="361442"/>
                </a:lnTo>
                <a:lnTo>
                  <a:pt x="4152773" y="334137"/>
                </a:lnTo>
                <a:lnTo>
                  <a:pt x="4149039" y="331850"/>
                </a:lnTo>
                <a:close/>
              </a:path>
              <a:path w="4685665" h="777875">
                <a:moveTo>
                  <a:pt x="129286" y="258445"/>
                </a:moveTo>
                <a:lnTo>
                  <a:pt x="0" y="352298"/>
                </a:lnTo>
                <a:lnTo>
                  <a:pt x="152654" y="399414"/>
                </a:lnTo>
                <a:lnTo>
                  <a:pt x="100290" y="352425"/>
                </a:lnTo>
                <a:lnTo>
                  <a:pt x="86868" y="352425"/>
                </a:lnTo>
                <a:lnTo>
                  <a:pt x="82169" y="324231"/>
                </a:lnTo>
                <a:lnTo>
                  <a:pt x="93562" y="322280"/>
                </a:lnTo>
                <a:lnTo>
                  <a:pt x="129286" y="258445"/>
                </a:lnTo>
                <a:close/>
              </a:path>
              <a:path w="4685665" h="777875">
                <a:moveTo>
                  <a:pt x="4179316" y="385318"/>
                </a:moveTo>
                <a:lnTo>
                  <a:pt x="4179504" y="385445"/>
                </a:lnTo>
                <a:lnTo>
                  <a:pt x="4179316" y="385318"/>
                </a:lnTo>
                <a:close/>
              </a:path>
              <a:path w="4685665" h="777875">
                <a:moveTo>
                  <a:pt x="4137405" y="358267"/>
                </a:moveTo>
                <a:lnTo>
                  <a:pt x="4137603" y="358394"/>
                </a:lnTo>
                <a:lnTo>
                  <a:pt x="4137405" y="358267"/>
                </a:lnTo>
                <a:close/>
              </a:path>
              <a:path w="4685665" h="777875">
                <a:moveTo>
                  <a:pt x="93562" y="322280"/>
                </a:moveTo>
                <a:lnTo>
                  <a:pt x="82169" y="324231"/>
                </a:lnTo>
                <a:lnTo>
                  <a:pt x="86868" y="352425"/>
                </a:lnTo>
                <a:lnTo>
                  <a:pt x="98127" y="350483"/>
                </a:lnTo>
                <a:lnTo>
                  <a:pt x="84582" y="338327"/>
                </a:lnTo>
                <a:lnTo>
                  <a:pt x="93562" y="322280"/>
                </a:lnTo>
                <a:close/>
              </a:path>
              <a:path w="4685665" h="777875">
                <a:moveTo>
                  <a:pt x="98127" y="350483"/>
                </a:moveTo>
                <a:lnTo>
                  <a:pt x="86868" y="352425"/>
                </a:lnTo>
                <a:lnTo>
                  <a:pt x="100290" y="352425"/>
                </a:lnTo>
                <a:lnTo>
                  <a:pt x="98127" y="350483"/>
                </a:lnTo>
                <a:close/>
              </a:path>
              <a:path w="4685665" h="777875">
                <a:moveTo>
                  <a:pt x="2929381" y="0"/>
                </a:moveTo>
                <a:lnTo>
                  <a:pt x="2881376" y="254"/>
                </a:lnTo>
                <a:lnTo>
                  <a:pt x="2780156" y="2286"/>
                </a:lnTo>
                <a:lnTo>
                  <a:pt x="2672334" y="6604"/>
                </a:lnTo>
                <a:lnTo>
                  <a:pt x="2559177" y="12826"/>
                </a:lnTo>
                <a:lnTo>
                  <a:pt x="2441067" y="20827"/>
                </a:lnTo>
                <a:lnTo>
                  <a:pt x="2342900" y="28575"/>
                </a:lnTo>
                <a:lnTo>
                  <a:pt x="2192909" y="41529"/>
                </a:lnTo>
                <a:lnTo>
                  <a:pt x="1933828" y="67563"/>
                </a:lnTo>
                <a:lnTo>
                  <a:pt x="1536953" y="113537"/>
                </a:lnTo>
                <a:lnTo>
                  <a:pt x="902208" y="198627"/>
                </a:lnTo>
                <a:lnTo>
                  <a:pt x="100711" y="321056"/>
                </a:lnTo>
                <a:lnTo>
                  <a:pt x="84582" y="338327"/>
                </a:lnTo>
                <a:lnTo>
                  <a:pt x="98127" y="350483"/>
                </a:lnTo>
                <a:lnTo>
                  <a:pt x="105283" y="349250"/>
                </a:lnTo>
                <a:lnTo>
                  <a:pt x="106071" y="349250"/>
                </a:lnTo>
                <a:lnTo>
                  <a:pt x="906272" y="226949"/>
                </a:lnTo>
                <a:lnTo>
                  <a:pt x="1151636" y="192659"/>
                </a:lnTo>
                <a:lnTo>
                  <a:pt x="1540510" y="141986"/>
                </a:lnTo>
                <a:lnTo>
                  <a:pt x="1540382" y="141986"/>
                </a:lnTo>
                <a:lnTo>
                  <a:pt x="1805177" y="110489"/>
                </a:lnTo>
                <a:lnTo>
                  <a:pt x="1936877" y="96012"/>
                </a:lnTo>
                <a:lnTo>
                  <a:pt x="2067305" y="82423"/>
                </a:lnTo>
                <a:lnTo>
                  <a:pt x="2195576" y="69976"/>
                </a:lnTo>
                <a:lnTo>
                  <a:pt x="2321179" y="58927"/>
                </a:lnTo>
                <a:lnTo>
                  <a:pt x="2443226" y="49275"/>
                </a:lnTo>
                <a:lnTo>
                  <a:pt x="2560954" y="41275"/>
                </a:lnTo>
                <a:lnTo>
                  <a:pt x="2563134" y="41275"/>
                </a:lnTo>
                <a:lnTo>
                  <a:pt x="2673857" y="35179"/>
                </a:lnTo>
                <a:lnTo>
                  <a:pt x="2728214" y="32766"/>
                </a:lnTo>
                <a:lnTo>
                  <a:pt x="2781046" y="30861"/>
                </a:lnTo>
                <a:lnTo>
                  <a:pt x="2832227" y="29591"/>
                </a:lnTo>
                <a:lnTo>
                  <a:pt x="2881756" y="28829"/>
                </a:lnTo>
                <a:lnTo>
                  <a:pt x="2881503" y="28829"/>
                </a:lnTo>
                <a:lnTo>
                  <a:pt x="2929444" y="28575"/>
                </a:lnTo>
                <a:lnTo>
                  <a:pt x="3311588" y="28575"/>
                </a:lnTo>
                <a:lnTo>
                  <a:pt x="3212719" y="15367"/>
                </a:lnTo>
                <a:lnTo>
                  <a:pt x="3140329" y="8127"/>
                </a:lnTo>
                <a:lnTo>
                  <a:pt x="3062351" y="2921"/>
                </a:lnTo>
                <a:lnTo>
                  <a:pt x="3019932" y="1270"/>
                </a:lnTo>
                <a:lnTo>
                  <a:pt x="2975737" y="381"/>
                </a:lnTo>
                <a:lnTo>
                  <a:pt x="2929381" y="0"/>
                </a:lnTo>
                <a:close/>
              </a:path>
              <a:path w="4685665" h="777875">
                <a:moveTo>
                  <a:pt x="106071" y="349250"/>
                </a:moveTo>
                <a:lnTo>
                  <a:pt x="105283" y="349250"/>
                </a:lnTo>
                <a:lnTo>
                  <a:pt x="106071" y="349250"/>
                </a:lnTo>
                <a:close/>
              </a:path>
              <a:path w="4685665" h="777875">
                <a:moveTo>
                  <a:pt x="4050411" y="306324"/>
                </a:moveTo>
                <a:lnTo>
                  <a:pt x="4094734" y="332105"/>
                </a:lnTo>
                <a:lnTo>
                  <a:pt x="4094479" y="331850"/>
                </a:lnTo>
                <a:lnTo>
                  <a:pt x="4149039" y="331850"/>
                </a:lnTo>
                <a:lnTo>
                  <a:pt x="4109212" y="307467"/>
                </a:lnTo>
                <a:lnTo>
                  <a:pt x="4107463" y="306450"/>
                </a:lnTo>
                <a:lnTo>
                  <a:pt x="4050792" y="306450"/>
                </a:lnTo>
                <a:lnTo>
                  <a:pt x="4050411" y="306324"/>
                </a:lnTo>
                <a:close/>
              </a:path>
              <a:path w="4685665" h="777875">
                <a:moveTo>
                  <a:pt x="4005199" y="281559"/>
                </a:moveTo>
                <a:lnTo>
                  <a:pt x="4050792" y="306450"/>
                </a:lnTo>
                <a:lnTo>
                  <a:pt x="4107463" y="306450"/>
                </a:lnTo>
                <a:lnTo>
                  <a:pt x="4064853" y="281686"/>
                </a:lnTo>
                <a:lnTo>
                  <a:pt x="4005579" y="281686"/>
                </a:lnTo>
                <a:lnTo>
                  <a:pt x="4005199" y="281559"/>
                </a:lnTo>
                <a:close/>
              </a:path>
              <a:path w="4685665" h="777875">
                <a:moveTo>
                  <a:pt x="3958844" y="257556"/>
                </a:moveTo>
                <a:lnTo>
                  <a:pt x="4005579" y="281686"/>
                </a:lnTo>
                <a:lnTo>
                  <a:pt x="4064853" y="281686"/>
                </a:lnTo>
                <a:lnTo>
                  <a:pt x="4021103" y="257683"/>
                </a:lnTo>
                <a:lnTo>
                  <a:pt x="3959225" y="257683"/>
                </a:lnTo>
                <a:lnTo>
                  <a:pt x="3958844" y="257556"/>
                </a:lnTo>
                <a:close/>
              </a:path>
              <a:path w="4685665" h="777875">
                <a:moveTo>
                  <a:pt x="3789175" y="151892"/>
                </a:moveTo>
                <a:lnTo>
                  <a:pt x="3705732" y="151892"/>
                </a:lnTo>
                <a:lnTo>
                  <a:pt x="3759835" y="171069"/>
                </a:lnTo>
                <a:lnTo>
                  <a:pt x="3811778" y="191262"/>
                </a:lnTo>
                <a:lnTo>
                  <a:pt x="3862451" y="212471"/>
                </a:lnTo>
                <a:lnTo>
                  <a:pt x="3911473" y="234569"/>
                </a:lnTo>
                <a:lnTo>
                  <a:pt x="3959225" y="257683"/>
                </a:lnTo>
                <a:lnTo>
                  <a:pt x="4021103" y="257683"/>
                </a:lnTo>
                <a:lnTo>
                  <a:pt x="3971798" y="232029"/>
                </a:lnTo>
                <a:lnTo>
                  <a:pt x="3923411" y="208661"/>
                </a:lnTo>
                <a:lnTo>
                  <a:pt x="3873627" y="186182"/>
                </a:lnTo>
                <a:lnTo>
                  <a:pt x="3822319" y="164719"/>
                </a:lnTo>
                <a:lnTo>
                  <a:pt x="3789175" y="151892"/>
                </a:lnTo>
                <a:close/>
              </a:path>
              <a:path w="4685665" h="777875">
                <a:moveTo>
                  <a:pt x="3911092" y="234442"/>
                </a:moveTo>
                <a:lnTo>
                  <a:pt x="3911355" y="234569"/>
                </a:lnTo>
                <a:lnTo>
                  <a:pt x="3911092" y="234442"/>
                </a:lnTo>
                <a:close/>
              </a:path>
              <a:path w="4685665" h="777875">
                <a:moveTo>
                  <a:pt x="3862070" y="212344"/>
                </a:moveTo>
                <a:lnTo>
                  <a:pt x="3862352" y="212471"/>
                </a:lnTo>
                <a:lnTo>
                  <a:pt x="3862070" y="212344"/>
                </a:lnTo>
                <a:close/>
              </a:path>
              <a:path w="4685665" h="777875">
                <a:moveTo>
                  <a:pt x="3811397" y="191135"/>
                </a:moveTo>
                <a:lnTo>
                  <a:pt x="3811700" y="191262"/>
                </a:lnTo>
                <a:lnTo>
                  <a:pt x="3811397" y="191135"/>
                </a:lnTo>
                <a:close/>
              </a:path>
              <a:path w="4685665" h="777875">
                <a:moveTo>
                  <a:pt x="3759454" y="170942"/>
                </a:moveTo>
                <a:lnTo>
                  <a:pt x="3759781" y="171069"/>
                </a:lnTo>
                <a:lnTo>
                  <a:pt x="3759454" y="170942"/>
                </a:lnTo>
                <a:close/>
              </a:path>
              <a:path w="4685665" h="777875">
                <a:moveTo>
                  <a:pt x="3740286" y="133858"/>
                </a:moveTo>
                <a:lnTo>
                  <a:pt x="3650361" y="133858"/>
                </a:lnTo>
                <a:lnTo>
                  <a:pt x="3705987" y="152019"/>
                </a:lnTo>
                <a:lnTo>
                  <a:pt x="3705732" y="151892"/>
                </a:lnTo>
                <a:lnTo>
                  <a:pt x="3789175" y="151892"/>
                </a:lnTo>
                <a:lnTo>
                  <a:pt x="3769487" y="144272"/>
                </a:lnTo>
                <a:lnTo>
                  <a:pt x="3740286" y="133858"/>
                </a:lnTo>
                <a:close/>
              </a:path>
              <a:path w="4685665" h="777875">
                <a:moveTo>
                  <a:pt x="3641709" y="101600"/>
                </a:moveTo>
                <a:lnTo>
                  <a:pt x="3534155" y="101600"/>
                </a:lnTo>
                <a:lnTo>
                  <a:pt x="3534664" y="101726"/>
                </a:lnTo>
                <a:lnTo>
                  <a:pt x="3593592" y="117221"/>
                </a:lnTo>
                <a:lnTo>
                  <a:pt x="3593211" y="117221"/>
                </a:lnTo>
                <a:lnTo>
                  <a:pt x="3650742" y="133985"/>
                </a:lnTo>
                <a:lnTo>
                  <a:pt x="3650361" y="133858"/>
                </a:lnTo>
                <a:lnTo>
                  <a:pt x="3740286" y="133858"/>
                </a:lnTo>
                <a:lnTo>
                  <a:pt x="3715004" y="124841"/>
                </a:lnTo>
                <a:lnTo>
                  <a:pt x="3658997" y="106680"/>
                </a:lnTo>
                <a:lnTo>
                  <a:pt x="3641709" y="101600"/>
                </a:lnTo>
                <a:close/>
              </a:path>
              <a:path w="4685665" h="777875">
                <a:moveTo>
                  <a:pt x="3534420" y="101669"/>
                </a:moveTo>
                <a:lnTo>
                  <a:pt x="3534639" y="101726"/>
                </a:lnTo>
                <a:lnTo>
                  <a:pt x="3534420" y="101669"/>
                </a:lnTo>
                <a:close/>
              </a:path>
              <a:path w="4685665" h="777875">
                <a:moveTo>
                  <a:pt x="3591938" y="87249"/>
                </a:moveTo>
                <a:lnTo>
                  <a:pt x="3473323" y="87249"/>
                </a:lnTo>
                <a:lnTo>
                  <a:pt x="3534420" y="101669"/>
                </a:lnTo>
                <a:lnTo>
                  <a:pt x="3534155" y="101600"/>
                </a:lnTo>
                <a:lnTo>
                  <a:pt x="3641709" y="101600"/>
                </a:lnTo>
                <a:lnTo>
                  <a:pt x="3601085" y="89662"/>
                </a:lnTo>
                <a:lnTo>
                  <a:pt x="3591938" y="87249"/>
                </a:lnTo>
                <a:close/>
              </a:path>
              <a:path w="4685665" h="777875">
                <a:moveTo>
                  <a:pt x="3542839" y="74295"/>
                </a:moveTo>
                <a:lnTo>
                  <a:pt x="3410457" y="74295"/>
                </a:lnTo>
                <a:lnTo>
                  <a:pt x="3473704" y="87375"/>
                </a:lnTo>
                <a:lnTo>
                  <a:pt x="3473323" y="87249"/>
                </a:lnTo>
                <a:lnTo>
                  <a:pt x="3591938" y="87249"/>
                </a:lnTo>
                <a:lnTo>
                  <a:pt x="3542839" y="74295"/>
                </a:lnTo>
                <a:close/>
              </a:path>
              <a:path w="4685665" h="777875">
                <a:moveTo>
                  <a:pt x="3493208" y="62611"/>
                </a:moveTo>
                <a:lnTo>
                  <a:pt x="3345561" y="62611"/>
                </a:lnTo>
                <a:lnTo>
                  <a:pt x="3410839" y="74422"/>
                </a:lnTo>
                <a:lnTo>
                  <a:pt x="3410457" y="74295"/>
                </a:lnTo>
                <a:lnTo>
                  <a:pt x="3542839" y="74295"/>
                </a:lnTo>
                <a:lnTo>
                  <a:pt x="3541395" y="73913"/>
                </a:lnTo>
                <a:lnTo>
                  <a:pt x="3493208" y="62611"/>
                </a:lnTo>
                <a:close/>
              </a:path>
              <a:path w="4685665" h="777875">
                <a:moveTo>
                  <a:pt x="3401219" y="43687"/>
                </a:moveTo>
                <a:lnTo>
                  <a:pt x="3209290" y="43687"/>
                </a:lnTo>
                <a:lnTo>
                  <a:pt x="3278886" y="52450"/>
                </a:lnTo>
                <a:lnTo>
                  <a:pt x="3278504" y="52450"/>
                </a:lnTo>
                <a:lnTo>
                  <a:pt x="3345942" y="62737"/>
                </a:lnTo>
                <a:lnTo>
                  <a:pt x="3345561" y="62611"/>
                </a:lnTo>
                <a:lnTo>
                  <a:pt x="3493208" y="62611"/>
                </a:lnTo>
                <a:lnTo>
                  <a:pt x="3479673" y="59436"/>
                </a:lnTo>
                <a:lnTo>
                  <a:pt x="3416046" y="46355"/>
                </a:lnTo>
                <a:lnTo>
                  <a:pt x="3401219" y="43687"/>
                </a:lnTo>
                <a:close/>
              </a:path>
              <a:path w="4685665" h="777875">
                <a:moveTo>
                  <a:pt x="3344608" y="33655"/>
                </a:moveTo>
                <a:lnTo>
                  <a:pt x="3100324" y="33655"/>
                </a:lnTo>
                <a:lnTo>
                  <a:pt x="3138043" y="36575"/>
                </a:lnTo>
                <a:lnTo>
                  <a:pt x="3137789" y="36575"/>
                </a:lnTo>
                <a:lnTo>
                  <a:pt x="3173984" y="40005"/>
                </a:lnTo>
                <a:lnTo>
                  <a:pt x="3173856" y="40005"/>
                </a:lnTo>
                <a:lnTo>
                  <a:pt x="3209544" y="43814"/>
                </a:lnTo>
                <a:lnTo>
                  <a:pt x="3209290" y="43687"/>
                </a:lnTo>
                <a:lnTo>
                  <a:pt x="3401219" y="43687"/>
                </a:lnTo>
                <a:lnTo>
                  <a:pt x="3350387" y="34544"/>
                </a:lnTo>
                <a:lnTo>
                  <a:pt x="3344608" y="33655"/>
                </a:lnTo>
                <a:close/>
              </a:path>
              <a:path w="4685665" h="777875">
                <a:moveTo>
                  <a:pt x="2563134" y="41275"/>
                </a:moveTo>
                <a:lnTo>
                  <a:pt x="2560954" y="41275"/>
                </a:lnTo>
                <a:lnTo>
                  <a:pt x="2563134" y="41275"/>
                </a:lnTo>
                <a:close/>
              </a:path>
              <a:path w="4685665" h="777875">
                <a:moveTo>
                  <a:pt x="3311588" y="28575"/>
                </a:moveTo>
                <a:lnTo>
                  <a:pt x="2929444" y="28575"/>
                </a:lnTo>
                <a:lnTo>
                  <a:pt x="2975482" y="28829"/>
                </a:lnTo>
                <a:lnTo>
                  <a:pt x="2975229" y="28829"/>
                </a:lnTo>
                <a:lnTo>
                  <a:pt x="3019171" y="29845"/>
                </a:lnTo>
                <a:lnTo>
                  <a:pt x="3018917" y="29845"/>
                </a:lnTo>
                <a:lnTo>
                  <a:pt x="3061080" y="31496"/>
                </a:lnTo>
                <a:lnTo>
                  <a:pt x="3060827" y="31496"/>
                </a:lnTo>
                <a:lnTo>
                  <a:pt x="3100578" y="33782"/>
                </a:lnTo>
                <a:lnTo>
                  <a:pt x="3100324" y="33655"/>
                </a:lnTo>
                <a:lnTo>
                  <a:pt x="3344608" y="33655"/>
                </a:lnTo>
                <a:lnTo>
                  <a:pt x="3311588" y="285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6163" y="3747515"/>
            <a:ext cx="909955" cy="645795"/>
          </a:xfrm>
          <a:custGeom>
            <a:avLst/>
            <a:gdLst/>
            <a:ahLst/>
            <a:cxnLst/>
            <a:rect l="l" t="t" r="r" b="b"/>
            <a:pathLst>
              <a:path w="909955" h="645795">
                <a:moveTo>
                  <a:pt x="0" y="645413"/>
                </a:moveTo>
                <a:lnTo>
                  <a:pt x="909764" y="645413"/>
                </a:lnTo>
                <a:lnTo>
                  <a:pt x="909764" y="0"/>
                </a:lnTo>
                <a:lnTo>
                  <a:pt x="0" y="0"/>
                </a:lnTo>
                <a:lnTo>
                  <a:pt x="0" y="645413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9813" y="5053203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700"/>
                </a:moveTo>
                <a:lnTo>
                  <a:pt x="40538" y="12700"/>
                </a:lnTo>
                <a:lnTo>
                  <a:pt x="405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9813" y="5719749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699"/>
                </a:moveTo>
                <a:lnTo>
                  <a:pt x="40538" y="12699"/>
                </a:lnTo>
                <a:lnTo>
                  <a:pt x="40538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2648" y="3965321"/>
            <a:ext cx="3209290" cy="2228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  <a:tabLst>
                <a:tab pos="1061720" algn="l"/>
                <a:tab pos="1710055" algn="l"/>
                <a:tab pos="2861310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52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161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01600">
              <a:lnSpc>
                <a:spcPct val="100000"/>
              </a:lnSpc>
              <a:tabLst>
                <a:tab pos="1061720" algn="l"/>
                <a:tab pos="1682750" algn="l"/>
                <a:tab pos="2861310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78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159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1061720" algn="l"/>
                <a:tab pos="1801495" algn="l"/>
                <a:tab pos="2861310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171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01600">
              <a:lnSpc>
                <a:spcPct val="100000"/>
              </a:lnSpc>
              <a:tabLst>
                <a:tab pos="1061720" algn="l"/>
                <a:tab pos="1710055" algn="l"/>
                <a:tab pos="2861310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87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194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7" name="object 7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48789" y="683514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68517" y="3176142"/>
            <a:ext cx="4502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Residuals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= </a:t>
            </a:r>
            <a:r>
              <a:rPr sz="2800" dirty="0">
                <a:latin typeface="Calibri"/>
                <a:cs typeface="Calibri"/>
              </a:rPr>
              <a:t>(174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173.5)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0.5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64741" y="1134821"/>
            <a:ext cx="1355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Avg</a:t>
            </a:r>
            <a:r>
              <a:rPr spc="-90" dirty="0"/>
              <a:t> </a:t>
            </a:r>
            <a:r>
              <a:rPr spc="-10" dirty="0"/>
              <a:t>Height</a:t>
            </a:r>
          </a:p>
        </p:txBody>
      </p:sp>
      <p:sp>
        <p:nvSpPr>
          <p:cNvPr id="12" name="object 12"/>
          <p:cNvSpPr/>
          <p:nvPr/>
        </p:nvSpPr>
        <p:spPr>
          <a:xfrm>
            <a:off x="530351" y="3747515"/>
            <a:ext cx="3552825" cy="2646045"/>
          </a:xfrm>
          <a:custGeom>
            <a:avLst/>
            <a:gdLst/>
            <a:ahLst/>
            <a:cxnLst/>
            <a:rect l="l" t="t" r="r" b="b"/>
            <a:pathLst>
              <a:path w="3552825" h="2646045">
                <a:moveTo>
                  <a:pt x="3552444" y="0"/>
                </a:moveTo>
                <a:lnTo>
                  <a:pt x="0" y="0"/>
                </a:lnTo>
                <a:lnTo>
                  <a:pt x="0" y="2645663"/>
                </a:lnTo>
                <a:lnTo>
                  <a:pt x="3552444" y="2645663"/>
                </a:lnTo>
                <a:lnTo>
                  <a:pt x="35524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75894" y="1720081"/>
          <a:ext cx="4579620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889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571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5185409" y="2557779"/>
            <a:ext cx="4736465" cy="771525"/>
          </a:xfrm>
          <a:custGeom>
            <a:avLst/>
            <a:gdLst/>
            <a:ahLst/>
            <a:cxnLst/>
            <a:rect l="l" t="t" r="r" b="b"/>
            <a:pathLst>
              <a:path w="4736465" h="771525">
                <a:moveTo>
                  <a:pt x="88518" y="638429"/>
                </a:moveTo>
                <a:lnTo>
                  <a:pt x="0" y="771398"/>
                </a:lnTo>
                <a:lnTo>
                  <a:pt x="159512" y="762508"/>
                </a:lnTo>
                <a:lnTo>
                  <a:pt x="105889" y="741299"/>
                </a:lnTo>
                <a:lnTo>
                  <a:pt x="81406" y="741299"/>
                </a:lnTo>
                <a:lnTo>
                  <a:pt x="67437" y="716407"/>
                </a:lnTo>
                <a:lnTo>
                  <a:pt x="77218" y="710916"/>
                </a:lnTo>
                <a:lnTo>
                  <a:pt x="88518" y="638429"/>
                </a:lnTo>
                <a:close/>
              </a:path>
              <a:path w="4736465" h="771525">
                <a:moveTo>
                  <a:pt x="74422" y="728853"/>
                </a:moveTo>
                <a:lnTo>
                  <a:pt x="81406" y="741299"/>
                </a:lnTo>
                <a:lnTo>
                  <a:pt x="90677" y="736092"/>
                </a:lnTo>
                <a:lnTo>
                  <a:pt x="91587" y="735642"/>
                </a:lnTo>
                <a:lnTo>
                  <a:pt x="74422" y="728853"/>
                </a:lnTo>
                <a:close/>
              </a:path>
              <a:path w="4736465" h="771525">
                <a:moveTo>
                  <a:pt x="91587" y="735642"/>
                </a:moveTo>
                <a:lnTo>
                  <a:pt x="90550" y="736219"/>
                </a:lnTo>
                <a:lnTo>
                  <a:pt x="81406" y="741299"/>
                </a:lnTo>
                <a:lnTo>
                  <a:pt x="105889" y="741299"/>
                </a:lnTo>
                <a:lnTo>
                  <a:pt x="91587" y="735642"/>
                </a:lnTo>
                <a:close/>
              </a:path>
              <a:path w="4736465" h="771525">
                <a:moveTo>
                  <a:pt x="90677" y="736092"/>
                </a:moveTo>
                <a:lnTo>
                  <a:pt x="90451" y="736219"/>
                </a:lnTo>
                <a:lnTo>
                  <a:pt x="90677" y="736092"/>
                </a:lnTo>
                <a:close/>
              </a:path>
              <a:path w="4736465" h="771525">
                <a:moveTo>
                  <a:pt x="90779" y="736092"/>
                </a:moveTo>
                <a:lnTo>
                  <a:pt x="90550" y="736219"/>
                </a:lnTo>
                <a:lnTo>
                  <a:pt x="90779" y="736092"/>
                </a:lnTo>
                <a:close/>
              </a:path>
              <a:path w="4736465" h="771525">
                <a:moveTo>
                  <a:pt x="2167382" y="0"/>
                </a:moveTo>
                <a:lnTo>
                  <a:pt x="2091563" y="0"/>
                </a:lnTo>
                <a:lnTo>
                  <a:pt x="2016633" y="1778"/>
                </a:lnTo>
                <a:lnTo>
                  <a:pt x="1940940" y="6604"/>
                </a:lnTo>
                <a:lnTo>
                  <a:pt x="1862836" y="15367"/>
                </a:lnTo>
                <a:lnTo>
                  <a:pt x="1782825" y="27559"/>
                </a:lnTo>
                <a:lnTo>
                  <a:pt x="1701291" y="43180"/>
                </a:lnTo>
                <a:lnTo>
                  <a:pt x="1618361" y="61722"/>
                </a:lnTo>
                <a:lnTo>
                  <a:pt x="1534540" y="83058"/>
                </a:lnTo>
                <a:lnTo>
                  <a:pt x="1450086" y="106934"/>
                </a:lnTo>
                <a:lnTo>
                  <a:pt x="1365122" y="133096"/>
                </a:lnTo>
                <a:lnTo>
                  <a:pt x="1279905" y="161290"/>
                </a:lnTo>
                <a:lnTo>
                  <a:pt x="1195069" y="191008"/>
                </a:lnTo>
                <a:lnTo>
                  <a:pt x="1027176" y="254889"/>
                </a:lnTo>
                <a:lnTo>
                  <a:pt x="944626" y="288417"/>
                </a:lnTo>
                <a:lnTo>
                  <a:pt x="863600" y="322580"/>
                </a:lnTo>
                <a:lnTo>
                  <a:pt x="784351" y="357124"/>
                </a:lnTo>
                <a:lnTo>
                  <a:pt x="707009" y="391922"/>
                </a:lnTo>
                <a:lnTo>
                  <a:pt x="631951" y="426593"/>
                </a:lnTo>
                <a:lnTo>
                  <a:pt x="490092" y="494665"/>
                </a:lnTo>
                <a:lnTo>
                  <a:pt x="361314" y="559181"/>
                </a:lnTo>
                <a:lnTo>
                  <a:pt x="302387" y="589534"/>
                </a:lnTo>
                <a:lnTo>
                  <a:pt x="247776" y="618236"/>
                </a:lnTo>
                <a:lnTo>
                  <a:pt x="152018" y="669544"/>
                </a:lnTo>
                <a:lnTo>
                  <a:pt x="77218" y="710916"/>
                </a:lnTo>
                <a:lnTo>
                  <a:pt x="74422" y="728853"/>
                </a:lnTo>
                <a:lnTo>
                  <a:pt x="91587" y="735642"/>
                </a:lnTo>
                <a:lnTo>
                  <a:pt x="165735" y="694690"/>
                </a:lnTo>
                <a:lnTo>
                  <a:pt x="261112" y="643509"/>
                </a:lnTo>
                <a:lnTo>
                  <a:pt x="374268" y="584581"/>
                </a:lnTo>
                <a:lnTo>
                  <a:pt x="502792" y="520192"/>
                </a:lnTo>
                <a:lnTo>
                  <a:pt x="502927" y="520192"/>
                </a:lnTo>
                <a:lnTo>
                  <a:pt x="572007" y="486664"/>
                </a:lnTo>
                <a:lnTo>
                  <a:pt x="572148" y="486664"/>
                </a:lnTo>
                <a:lnTo>
                  <a:pt x="644143" y="452500"/>
                </a:lnTo>
                <a:lnTo>
                  <a:pt x="718947" y="417957"/>
                </a:lnTo>
                <a:lnTo>
                  <a:pt x="718819" y="417957"/>
                </a:lnTo>
                <a:lnTo>
                  <a:pt x="795909" y="383286"/>
                </a:lnTo>
                <a:lnTo>
                  <a:pt x="795781" y="383286"/>
                </a:lnTo>
                <a:lnTo>
                  <a:pt x="874902" y="348869"/>
                </a:lnTo>
                <a:lnTo>
                  <a:pt x="955675" y="314833"/>
                </a:lnTo>
                <a:lnTo>
                  <a:pt x="1037531" y="281559"/>
                </a:lnTo>
                <a:lnTo>
                  <a:pt x="1204976" y="217805"/>
                </a:lnTo>
                <a:lnTo>
                  <a:pt x="1289303" y="188214"/>
                </a:lnTo>
                <a:lnTo>
                  <a:pt x="1289433" y="188214"/>
                </a:lnTo>
                <a:lnTo>
                  <a:pt x="1373886" y="160274"/>
                </a:lnTo>
                <a:lnTo>
                  <a:pt x="1374045" y="160274"/>
                </a:lnTo>
                <a:lnTo>
                  <a:pt x="1458340" y="134366"/>
                </a:lnTo>
                <a:lnTo>
                  <a:pt x="1457960" y="134366"/>
                </a:lnTo>
                <a:lnTo>
                  <a:pt x="1542161" y="110617"/>
                </a:lnTo>
                <a:lnTo>
                  <a:pt x="1625218" y="89408"/>
                </a:lnTo>
                <a:lnTo>
                  <a:pt x="1625407" y="89408"/>
                </a:lnTo>
                <a:lnTo>
                  <a:pt x="1707388" y="71120"/>
                </a:lnTo>
                <a:lnTo>
                  <a:pt x="1706880" y="71120"/>
                </a:lnTo>
                <a:lnTo>
                  <a:pt x="1787906" y="55753"/>
                </a:lnTo>
                <a:lnTo>
                  <a:pt x="1787397" y="55753"/>
                </a:lnTo>
                <a:lnTo>
                  <a:pt x="1866899" y="43561"/>
                </a:lnTo>
                <a:lnTo>
                  <a:pt x="1867404" y="43561"/>
                </a:lnTo>
                <a:lnTo>
                  <a:pt x="1943735" y="35052"/>
                </a:lnTo>
                <a:lnTo>
                  <a:pt x="1943099" y="35052"/>
                </a:lnTo>
                <a:lnTo>
                  <a:pt x="2018157" y="30353"/>
                </a:lnTo>
                <a:lnTo>
                  <a:pt x="2017648" y="30353"/>
                </a:lnTo>
                <a:lnTo>
                  <a:pt x="2092070" y="28575"/>
                </a:lnTo>
                <a:lnTo>
                  <a:pt x="2575890" y="28575"/>
                </a:lnTo>
                <a:lnTo>
                  <a:pt x="2559685" y="26543"/>
                </a:lnTo>
                <a:lnTo>
                  <a:pt x="2479547" y="17907"/>
                </a:lnTo>
                <a:lnTo>
                  <a:pt x="2400172" y="10922"/>
                </a:lnTo>
                <a:lnTo>
                  <a:pt x="2321687" y="5461"/>
                </a:lnTo>
                <a:lnTo>
                  <a:pt x="2244090" y="1905"/>
                </a:lnTo>
                <a:lnTo>
                  <a:pt x="2167382" y="0"/>
                </a:lnTo>
                <a:close/>
              </a:path>
              <a:path w="4736465" h="771525">
                <a:moveTo>
                  <a:pt x="77218" y="710916"/>
                </a:moveTo>
                <a:lnTo>
                  <a:pt x="67437" y="716407"/>
                </a:lnTo>
                <a:lnTo>
                  <a:pt x="74422" y="728853"/>
                </a:lnTo>
                <a:lnTo>
                  <a:pt x="77218" y="710916"/>
                </a:lnTo>
                <a:close/>
              </a:path>
              <a:path w="4736465" h="771525">
                <a:moveTo>
                  <a:pt x="4107304" y="383667"/>
                </a:moveTo>
                <a:lnTo>
                  <a:pt x="4008373" y="383667"/>
                </a:lnTo>
                <a:lnTo>
                  <a:pt x="4367021" y="492760"/>
                </a:lnTo>
                <a:lnTo>
                  <a:pt x="4727701" y="605663"/>
                </a:lnTo>
                <a:lnTo>
                  <a:pt x="4736338" y="578358"/>
                </a:lnTo>
                <a:lnTo>
                  <a:pt x="4195571" y="410210"/>
                </a:lnTo>
                <a:lnTo>
                  <a:pt x="4107304" y="383667"/>
                </a:lnTo>
                <a:close/>
              </a:path>
              <a:path w="4736465" h="771525">
                <a:moveTo>
                  <a:pt x="374393" y="584581"/>
                </a:moveTo>
                <a:lnTo>
                  <a:pt x="374141" y="584708"/>
                </a:lnTo>
                <a:lnTo>
                  <a:pt x="374393" y="584581"/>
                </a:lnTo>
                <a:close/>
              </a:path>
              <a:path w="4736465" h="771525">
                <a:moveTo>
                  <a:pt x="502927" y="520192"/>
                </a:moveTo>
                <a:lnTo>
                  <a:pt x="502792" y="520192"/>
                </a:lnTo>
                <a:lnTo>
                  <a:pt x="502927" y="520192"/>
                </a:lnTo>
                <a:close/>
              </a:path>
              <a:path w="4736465" h="771525">
                <a:moveTo>
                  <a:pt x="572148" y="486664"/>
                </a:moveTo>
                <a:lnTo>
                  <a:pt x="572007" y="486664"/>
                </a:lnTo>
                <a:lnTo>
                  <a:pt x="572148" y="486664"/>
                </a:lnTo>
                <a:close/>
              </a:path>
              <a:path w="4736465" h="771525">
                <a:moveTo>
                  <a:pt x="3424183" y="193040"/>
                </a:moveTo>
                <a:lnTo>
                  <a:pt x="3305810" y="193040"/>
                </a:lnTo>
                <a:lnTo>
                  <a:pt x="3479165" y="236093"/>
                </a:lnTo>
                <a:lnTo>
                  <a:pt x="3478911" y="236093"/>
                </a:lnTo>
                <a:lnTo>
                  <a:pt x="3654170" y="282575"/>
                </a:lnTo>
                <a:lnTo>
                  <a:pt x="3653916" y="282575"/>
                </a:lnTo>
                <a:lnTo>
                  <a:pt x="3830573" y="331978"/>
                </a:lnTo>
                <a:lnTo>
                  <a:pt x="4008500" y="383794"/>
                </a:lnTo>
                <a:lnTo>
                  <a:pt x="4107304" y="383667"/>
                </a:lnTo>
                <a:lnTo>
                  <a:pt x="3838447" y="304419"/>
                </a:lnTo>
                <a:lnTo>
                  <a:pt x="3661537" y="255016"/>
                </a:lnTo>
                <a:lnTo>
                  <a:pt x="3486149" y="208407"/>
                </a:lnTo>
                <a:lnTo>
                  <a:pt x="3424183" y="193040"/>
                </a:lnTo>
                <a:close/>
              </a:path>
              <a:path w="4736465" h="771525">
                <a:moveTo>
                  <a:pt x="1037843" y="281432"/>
                </a:moveTo>
                <a:lnTo>
                  <a:pt x="1037463" y="281559"/>
                </a:lnTo>
                <a:lnTo>
                  <a:pt x="1037843" y="281432"/>
                </a:lnTo>
                <a:close/>
              </a:path>
              <a:path w="4736465" h="771525">
                <a:moveTo>
                  <a:pt x="1205083" y="217805"/>
                </a:moveTo>
                <a:lnTo>
                  <a:pt x="1204722" y="217932"/>
                </a:lnTo>
                <a:lnTo>
                  <a:pt x="1205083" y="217805"/>
                </a:lnTo>
                <a:close/>
              </a:path>
              <a:path w="4736465" h="771525">
                <a:moveTo>
                  <a:pt x="3107600" y="119253"/>
                </a:moveTo>
                <a:lnTo>
                  <a:pt x="2966085" y="119253"/>
                </a:lnTo>
                <a:lnTo>
                  <a:pt x="3134994" y="154050"/>
                </a:lnTo>
                <a:lnTo>
                  <a:pt x="3134741" y="154050"/>
                </a:lnTo>
                <a:lnTo>
                  <a:pt x="3306064" y="193167"/>
                </a:lnTo>
                <a:lnTo>
                  <a:pt x="3305810" y="193040"/>
                </a:lnTo>
                <a:lnTo>
                  <a:pt x="3424183" y="193040"/>
                </a:lnTo>
                <a:lnTo>
                  <a:pt x="3312541" y="165354"/>
                </a:lnTo>
                <a:lnTo>
                  <a:pt x="3140964" y="126111"/>
                </a:lnTo>
                <a:lnTo>
                  <a:pt x="3107600" y="119253"/>
                </a:lnTo>
                <a:close/>
              </a:path>
              <a:path w="4736465" h="771525">
                <a:moveTo>
                  <a:pt x="1289433" y="188214"/>
                </a:moveTo>
                <a:lnTo>
                  <a:pt x="1289303" y="188214"/>
                </a:lnTo>
                <a:lnTo>
                  <a:pt x="1289050" y="188341"/>
                </a:lnTo>
                <a:lnTo>
                  <a:pt x="1289433" y="188214"/>
                </a:lnTo>
                <a:close/>
              </a:path>
              <a:path w="4736465" h="771525">
                <a:moveTo>
                  <a:pt x="1374045" y="160274"/>
                </a:moveTo>
                <a:lnTo>
                  <a:pt x="1373886" y="160274"/>
                </a:lnTo>
                <a:lnTo>
                  <a:pt x="1373632" y="160400"/>
                </a:lnTo>
                <a:lnTo>
                  <a:pt x="1374045" y="160274"/>
                </a:lnTo>
                <a:close/>
              </a:path>
              <a:path w="4736465" h="771525">
                <a:moveTo>
                  <a:pt x="2961066" y="89408"/>
                </a:moveTo>
                <a:lnTo>
                  <a:pt x="2799968" y="89408"/>
                </a:lnTo>
                <a:lnTo>
                  <a:pt x="2966466" y="119380"/>
                </a:lnTo>
                <a:lnTo>
                  <a:pt x="2966085" y="119253"/>
                </a:lnTo>
                <a:lnTo>
                  <a:pt x="3107600" y="119253"/>
                </a:lnTo>
                <a:lnTo>
                  <a:pt x="2971672" y="91312"/>
                </a:lnTo>
                <a:lnTo>
                  <a:pt x="2961066" y="89408"/>
                </a:lnTo>
                <a:close/>
              </a:path>
              <a:path w="4736465" h="771525">
                <a:moveTo>
                  <a:pt x="1542276" y="110617"/>
                </a:moveTo>
                <a:lnTo>
                  <a:pt x="1541780" y="110744"/>
                </a:lnTo>
                <a:lnTo>
                  <a:pt x="1542276" y="110617"/>
                </a:lnTo>
                <a:close/>
              </a:path>
              <a:path w="4736465" h="771525">
                <a:moveTo>
                  <a:pt x="1625407" y="89408"/>
                </a:moveTo>
                <a:lnTo>
                  <a:pt x="1625218" y="89408"/>
                </a:lnTo>
                <a:lnTo>
                  <a:pt x="1624838" y="89535"/>
                </a:lnTo>
                <a:lnTo>
                  <a:pt x="1625407" y="89408"/>
                </a:lnTo>
                <a:close/>
              </a:path>
              <a:path w="4736465" h="771525">
                <a:moveTo>
                  <a:pt x="2761659" y="54864"/>
                </a:moveTo>
                <a:lnTo>
                  <a:pt x="2556256" y="54864"/>
                </a:lnTo>
                <a:lnTo>
                  <a:pt x="2637028" y="65024"/>
                </a:lnTo>
                <a:lnTo>
                  <a:pt x="2636646" y="65024"/>
                </a:lnTo>
                <a:lnTo>
                  <a:pt x="2800349" y="89535"/>
                </a:lnTo>
                <a:lnTo>
                  <a:pt x="2799968" y="89408"/>
                </a:lnTo>
                <a:lnTo>
                  <a:pt x="2961066" y="89408"/>
                </a:lnTo>
                <a:lnTo>
                  <a:pt x="2804794" y="61341"/>
                </a:lnTo>
                <a:lnTo>
                  <a:pt x="2761659" y="54864"/>
                </a:lnTo>
                <a:close/>
              </a:path>
              <a:path w="4736465" h="771525">
                <a:moveTo>
                  <a:pt x="2575890" y="28575"/>
                </a:moveTo>
                <a:lnTo>
                  <a:pt x="2166873" y="28575"/>
                </a:lnTo>
                <a:lnTo>
                  <a:pt x="2243200" y="30480"/>
                </a:lnTo>
                <a:lnTo>
                  <a:pt x="2242946" y="30480"/>
                </a:lnTo>
                <a:lnTo>
                  <a:pt x="2320163" y="34036"/>
                </a:lnTo>
                <a:lnTo>
                  <a:pt x="2319909" y="34036"/>
                </a:lnTo>
                <a:lnTo>
                  <a:pt x="2398141" y="39370"/>
                </a:lnTo>
                <a:lnTo>
                  <a:pt x="2397760" y="39370"/>
                </a:lnTo>
                <a:lnTo>
                  <a:pt x="2477008" y="46355"/>
                </a:lnTo>
                <a:lnTo>
                  <a:pt x="2476626" y="46355"/>
                </a:lnTo>
                <a:lnTo>
                  <a:pt x="2556510" y="54991"/>
                </a:lnTo>
                <a:lnTo>
                  <a:pt x="2556256" y="54864"/>
                </a:lnTo>
                <a:lnTo>
                  <a:pt x="2761659" y="54864"/>
                </a:lnTo>
                <a:lnTo>
                  <a:pt x="2640711" y="36703"/>
                </a:lnTo>
                <a:lnTo>
                  <a:pt x="2575890" y="28575"/>
                </a:lnTo>
                <a:close/>
              </a:path>
              <a:path w="4736465" h="771525">
                <a:moveTo>
                  <a:pt x="1867404" y="43561"/>
                </a:moveTo>
                <a:lnTo>
                  <a:pt x="1866899" y="43561"/>
                </a:lnTo>
                <a:lnTo>
                  <a:pt x="1866264" y="43687"/>
                </a:lnTo>
                <a:lnTo>
                  <a:pt x="1867404" y="435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9813" y="5053203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700"/>
                </a:moveTo>
                <a:lnTo>
                  <a:pt x="40538" y="12700"/>
                </a:lnTo>
                <a:lnTo>
                  <a:pt x="405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9813" y="5719749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40" h="12700">
                <a:moveTo>
                  <a:pt x="0" y="12699"/>
                </a:moveTo>
                <a:lnTo>
                  <a:pt x="40538" y="12699"/>
                </a:lnTo>
                <a:lnTo>
                  <a:pt x="40538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2648" y="4631715"/>
            <a:ext cx="3209290" cy="156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710"/>
              </a:lnSpc>
              <a:tabLst>
                <a:tab pos="1061720" algn="l"/>
                <a:tab pos="1682750" algn="l"/>
                <a:tab pos="2861310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78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159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1061720" algn="l"/>
                <a:tab pos="1801495" algn="l"/>
                <a:tab pos="2861310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171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01600">
              <a:lnSpc>
                <a:spcPct val="100000"/>
              </a:lnSpc>
              <a:tabLst>
                <a:tab pos="1061720" algn="l"/>
                <a:tab pos="1710055" algn="l"/>
                <a:tab pos="2861310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87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194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6" name="object 6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48789" y="683514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82590" y="3176142"/>
            <a:ext cx="4872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Residuals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0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(161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173.5)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12.5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64741" y="1134821"/>
            <a:ext cx="1355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Avg</a:t>
            </a:r>
            <a:r>
              <a:rPr spc="-90" dirty="0"/>
              <a:t> </a:t>
            </a:r>
            <a:r>
              <a:rPr spc="-10" dirty="0"/>
              <a:t>Height</a:t>
            </a:r>
          </a:p>
        </p:txBody>
      </p:sp>
      <p:sp>
        <p:nvSpPr>
          <p:cNvPr id="11" name="object 11"/>
          <p:cNvSpPr/>
          <p:nvPr/>
        </p:nvSpPr>
        <p:spPr>
          <a:xfrm>
            <a:off x="530351" y="4402835"/>
            <a:ext cx="3552825" cy="1990725"/>
          </a:xfrm>
          <a:custGeom>
            <a:avLst/>
            <a:gdLst/>
            <a:ahLst/>
            <a:cxnLst/>
            <a:rect l="l" t="t" r="r" b="b"/>
            <a:pathLst>
              <a:path w="3552825" h="1990725">
                <a:moveTo>
                  <a:pt x="3552444" y="0"/>
                </a:moveTo>
                <a:lnTo>
                  <a:pt x="0" y="0"/>
                </a:lnTo>
                <a:lnTo>
                  <a:pt x="0" y="1990344"/>
                </a:lnTo>
                <a:lnTo>
                  <a:pt x="3552444" y="1990344"/>
                </a:lnTo>
                <a:lnTo>
                  <a:pt x="35524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75894" y="1720081"/>
          <a:ext cx="4579620" cy="4664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889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5185409" y="3626230"/>
            <a:ext cx="4708525" cy="605790"/>
          </a:xfrm>
          <a:custGeom>
            <a:avLst/>
            <a:gdLst/>
            <a:ahLst/>
            <a:cxnLst/>
            <a:rect l="l" t="t" r="r" b="b"/>
            <a:pathLst>
              <a:path w="4708525" h="605789">
                <a:moveTo>
                  <a:pt x="98249" y="481938"/>
                </a:moveTo>
                <a:lnTo>
                  <a:pt x="85216" y="494919"/>
                </a:lnTo>
                <a:lnTo>
                  <a:pt x="94897" y="510271"/>
                </a:lnTo>
                <a:lnTo>
                  <a:pt x="172974" y="518668"/>
                </a:lnTo>
                <a:lnTo>
                  <a:pt x="541019" y="553212"/>
                </a:lnTo>
                <a:lnTo>
                  <a:pt x="858138" y="577088"/>
                </a:lnTo>
                <a:lnTo>
                  <a:pt x="1029842" y="587502"/>
                </a:lnTo>
                <a:lnTo>
                  <a:pt x="1295907" y="599567"/>
                </a:lnTo>
                <a:lnTo>
                  <a:pt x="1474723" y="604266"/>
                </a:lnTo>
                <a:lnTo>
                  <a:pt x="1651508" y="605663"/>
                </a:lnTo>
                <a:lnTo>
                  <a:pt x="1738375" y="605028"/>
                </a:lnTo>
                <a:lnTo>
                  <a:pt x="1823465" y="603377"/>
                </a:lnTo>
                <a:lnTo>
                  <a:pt x="1906778" y="600456"/>
                </a:lnTo>
                <a:lnTo>
                  <a:pt x="1987804" y="596392"/>
                </a:lnTo>
                <a:lnTo>
                  <a:pt x="2066163" y="591058"/>
                </a:lnTo>
                <a:lnTo>
                  <a:pt x="2141600" y="584327"/>
                </a:lnTo>
                <a:lnTo>
                  <a:pt x="2206199" y="577088"/>
                </a:lnTo>
                <a:lnTo>
                  <a:pt x="1651381" y="577088"/>
                </a:lnTo>
                <a:lnTo>
                  <a:pt x="1651512" y="577087"/>
                </a:lnTo>
                <a:lnTo>
                  <a:pt x="1475359" y="575691"/>
                </a:lnTo>
                <a:lnTo>
                  <a:pt x="1296669" y="570992"/>
                </a:lnTo>
                <a:lnTo>
                  <a:pt x="1296924" y="570992"/>
                </a:lnTo>
                <a:lnTo>
                  <a:pt x="1118997" y="563499"/>
                </a:lnTo>
                <a:lnTo>
                  <a:pt x="1031366" y="558927"/>
                </a:lnTo>
                <a:lnTo>
                  <a:pt x="859916" y="548640"/>
                </a:lnTo>
                <a:lnTo>
                  <a:pt x="696340" y="536956"/>
                </a:lnTo>
                <a:lnTo>
                  <a:pt x="543305" y="524764"/>
                </a:lnTo>
                <a:lnTo>
                  <a:pt x="341086" y="506603"/>
                </a:lnTo>
                <a:lnTo>
                  <a:pt x="339725" y="506603"/>
                </a:lnTo>
                <a:lnTo>
                  <a:pt x="175894" y="490220"/>
                </a:lnTo>
                <a:lnTo>
                  <a:pt x="176022" y="490220"/>
                </a:lnTo>
                <a:lnTo>
                  <a:pt x="131825" y="485648"/>
                </a:lnTo>
                <a:lnTo>
                  <a:pt x="112013" y="483362"/>
                </a:lnTo>
                <a:lnTo>
                  <a:pt x="98249" y="481938"/>
                </a:lnTo>
                <a:close/>
              </a:path>
              <a:path w="4708525" h="605789">
                <a:moveTo>
                  <a:pt x="1651512" y="577087"/>
                </a:moveTo>
                <a:lnTo>
                  <a:pt x="1651381" y="577088"/>
                </a:lnTo>
                <a:lnTo>
                  <a:pt x="1651635" y="577088"/>
                </a:lnTo>
                <a:close/>
              </a:path>
              <a:path w="4708525" h="605789">
                <a:moveTo>
                  <a:pt x="2589657" y="495935"/>
                </a:moveTo>
                <a:lnTo>
                  <a:pt x="2436875" y="519303"/>
                </a:lnTo>
                <a:lnTo>
                  <a:pt x="2437130" y="519303"/>
                </a:lnTo>
                <a:lnTo>
                  <a:pt x="2286508" y="539369"/>
                </a:lnTo>
                <a:lnTo>
                  <a:pt x="2286762" y="539369"/>
                </a:lnTo>
                <a:lnTo>
                  <a:pt x="2138553" y="555879"/>
                </a:lnTo>
                <a:lnTo>
                  <a:pt x="2138934" y="555879"/>
                </a:lnTo>
                <a:lnTo>
                  <a:pt x="2063749" y="562483"/>
                </a:lnTo>
                <a:lnTo>
                  <a:pt x="2064004" y="562483"/>
                </a:lnTo>
                <a:lnTo>
                  <a:pt x="1985898" y="567817"/>
                </a:lnTo>
                <a:lnTo>
                  <a:pt x="1986153" y="567817"/>
                </a:lnTo>
                <a:lnTo>
                  <a:pt x="1905381" y="571881"/>
                </a:lnTo>
                <a:lnTo>
                  <a:pt x="1905635" y="571881"/>
                </a:lnTo>
                <a:lnTo>
                  <a:pt x="1822576" y="574802"/>
                </a:lnTo>
                <a:lnTo>
                  <a:pt x="1822831" y="574802"/>
                </a:lnTo>
                <a:lnTo>
                  <a:pt x="1737867" y="576453"/>
                </a:lnTo>
                <a:lnTo>
                  <a:pt x="1651512" y="577087"/>
                </a:lnTo>
                <a:lnTo>
                  <a:pt x="2206208" y="577087"/>
                </a:lnTo>
                <a:lnTo>
                  <a:pt x="2290064" y="567690"/>
                </a:lnTo>
                <a:lnTo>
                  <a:pt x="2440940" y="547624"/>
                </a:lnTo>
                <a:lnTo>
                  <a:pt x="2593974" y="524256"/>
                </a:lnTo>
                <a:lnTo>
                  <a:pt x="2748915" y="497713"/>
                </a:lnTo>
                <a:lnTo>
                  <a:pt x="2757748" y="496062"/>
                </a:lnTo>
                <a:lnTo>
                  <a:pt x="2589403" y="496062"/>
                </a:lnTo>
                <a:lnTo>
                  <a:pt x="2589657" y="495935"/>
                </a:lnTo>
                <a:close/>
              </a:path>
              <a:path w="4708525" h="605789">
                <a:moveTo>
                  <a:pt x="149987" y="430403"/>
                </a:moveTo>
                <a:lnTo>
                  <a:pt x="0" y="485267"/>
                </a:lnTo>
                <a:lnTo>
                  <a:pt x="133985" y="572262"/>
                </a:lnTo>
                <a:lnTo>
                  <a:pt x="94897" y="510271"/>
                </a:lnTo>
                <a:lnTo>
                  <a:pt x="90424" y="509778"/>
                </a:lnTo>
                <a:lnTo>
                  <a:pt x="83692" y="509143"/>
                </a:lnTo>
                <a:lnTo>
                  <a:pt x="86740" y="480695"/>
                </a:lnTo>
                <a:lnTo>
                  <a:pt x="99496" y="480695"/>
                </a:lnTo>
                <a:lnTo>
                  <a:pt x="149987" y="430403"/>
                </a:lnTo>
                <a:close/>
              </a:path>
              <a:path w="4708525" h="605789">
                <a:moveTo>
                  <a:pt x="85216" y="494919"/>
                </a:moveTo>
                <a:lnTo>
                  <a:pt x="83692" y="509143"/>
                </a:lnTo>
                <a:lnTo>
                  <a:pt x="90424" y="509778"/>
                </a:lnTo>
                <a:lnTo>
                  <a:pt x="94897" y="510271"/>
                </a:lnTo>
                <a:lnTo>
                  <a:pt x="85216" y="494919"/>
                </a:lnTo>
                <a:close/>
              </a:path>
              <a:path w="4708525" h="605789">
                <a:moveTo>
                  <a:pt x="339725" y="506476"/>
                </a:moveTo>
                <a:lnTo>
                  <a:pt x="341086" y="506603"/>
                </a:lnTo>
                <a:lnTo>
                  <a:pt x="339725" y="506476"/>
                </a:lnTo>
                <a:close/>
              </a:path>
              <a:path w="4708525" h="605789">
                <a:moveTo>
                  <a:pt x="3379469" y="338074"/>
                </a:moveTo>
                <a:lnTo>
                  <a:pt x="3218180" y="374396"/>
                </a:lnTo>
                <a:lnTo>
                  <a:pt x="3058414" y="408559"/>
                </a:lnTo>
                <a:lnTo>
                  <a:pt x="3058667" y="408559"/>
                </a:lnTo>
                <a:lnTo>
                  <a:pt x="2900298" y="440309"/>
                </a:lnTo>
                <a:lnTo>
                  <a:pt x="2900553" y="440309"/>
                </a:lnTo>
                <a:lnTo>
                  <a:pt x="2743835" y="469519"/>
                </a:lnTo>
                <a:lnTo>
                  <a:pt x="2744089" y="469519"/>
                </a:lnTo>
                <a:lnTo>
                  <a:pt x="2589403" y="496062"/>
                </a:lnTo>
                <a:lnTo>
                  <a:pt x="2757748" y="496062"/>
                </a:lnTo>
                <a:lnTo>
                  <a:pt x="2905887" y="468376"/>
                </a:lnTo>
                <a:lnTo>
                  <a:pt x="3064383" y="436499"/>
                </a:lnTo>
                <a:lnTo>
                  <a:pt x="3224403" y="402336"/>
                </a:lnTo>
                <a:lnTo>
                  <a:pt x="3385819" y="366014"/>
                </a:lnTo>
                <a:lnTo>
                  <a:pt x="3504094" y="338201"/>
                </a:lnTo>
                <a:lnTo>
                  <a:pt x="3379342" y="338201"/>
                </a:lnTo>
                <a:close/>
              </a:path>
              <a:path w="4708525" h="605789">
                <a:moveTo>
                  <a:pt x="86740" y="480695"/>
                </a:moveTo>
                <a:lnTo>
                  <a:pt x="85216" y="494919"/>
                </a:lnTo>
                <a:lnTo>
                  <a:pt x="98249" y="481938"/>
                </a:lnTo>
                <a:lnTo>
                  <a:pt x="86740" y="480695"/>
                </a:lnTo>
                <a:close/>
              </a:path>
              <a:path w="4708525" h="605789">
                <a:moveTo>
                  <a:pt x="99496" y="480695"/>
                </a:moveTo>
                <a:lnTo>
                  <a:pt x="86740" y="480695"/>
                </a:lnTo>
                <a:lnTo>
                  <a:pt x="98249" y="481938"/>
                </a:lnTo>
                <a:lnTo>
                  <a:pt x="99496" y="480695"/>
                </a:lnTo>
                <a:close/>
              </a:path>
              <a:path w="4708525" h="605789">
                <a:moveTo>
                  <a:pt x="4700905" y="0"/>
                </a:moveTo>
                <a:lnTo>
                  <a:pt x="4367275" y="89281"/>
                </a:lnTo>
                <a:lnTo>
                  <a:pt x="4367403" y="89281"/>
                </a:lnTo>
                <a:lnTo>
                  <a:pt x="4034916" y="176657"/>
                </a:lnTo>
                <a:lnTo>
                  <a:pt x="3705224" y="260223"/>
                </a:lnTo>
                <a:lnTo>
                  <a:pt x="3379342" y="338201"/>
                </a:lnTo>
                <a:lnTo>
                  <a:pt x="3504094" y="338201"/>
                </a:lnTo>
                <a:lnTo>
                  <a:pt x="3712210" y="287909"/>
                </a:lnTo>
                <a:lnTo>
                  <a:pt x="4708270" y="27686"/>
                </a:lnTo>
                <a:lnTo>
                  <a:pt x="470090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6163" y="5109971"/>
            <a:ext cx="909955" cy="616585"/>
          </a:xfrm>
          <a:custGeom>
            <a:avLst/>
            <a:gdLst/>
            <a:ahLst/>
            <a:cxnLst/>
            <a:rect l="l" t="t" r="r" b="b"/>
            <a:pathLst>
              <a:path w="909955" h="616585">
                <a:moveTo>
                  <a:pt x="0" y="616127"/>
                </a:moveTo>
                <a:lnTo>
                  <a:pt x="909764" y="616127"/>
                </a:lnTo>
                <a:lnTo>
                  <a:pt x="909764" y="0"/>
                </a:lnTo>
                <a:lnTo>
                  <a:pt x="0" y="0"/>
                </a:lnTo>
                <a:lnTo>
                  <a:pt x="0" y="616127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2648" y="5298821"/>
            <a:ext cx="3209290" cy="895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  <a:tabLst>
                <a:tab pos="1061720" algn="l"/>
                <a:tab pos="1801495" algn="l"/>
                <a:tab pos="2861310" algn="l"/>
              </a:tabLst>
            </a:pPr>
            <a:r>
              <a:rPr sz="1800" spc="-10" dirty="0">
                <a:latin typeface="Calibri"/>
                <a:cs typeface="Calibri"/>
              </a:rPr>
              <a:t>Female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171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01600">
              <a:lnSpc>
                <a:spcPct val="100000"/>
              </a:lnSpc>
              <a:tabLst>
                <a:tab pos="1061720" algn="l"/>
                <a:tab pos="1710055" algn="l"/>
                <a:tab pos="2861310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87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194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5" name="object 5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48789" y="683514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82590" y="3176142"/>
            <a:ext cx="4872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Residuals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0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(159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173.5)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14.5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64741" y="1134821"/>
            <a:ext cx="1355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Avg</a:t>
            </a:r>
            <a:r>
              <a:rPr spc="-90" dirty="0"/>
              <a:t> </a:t>
            </a:r>
            <a:r>
              <a:rPr spc="-10" dirty="0"/>
              <a:t>Height</a:t>
            </a:r>
          </a:p>
        </p:txBody>
      </p:sp>
      <p:sp>
        <p:nvSpPr>
          <p:cNvPr id="10" name="object 10"/>
          <p:cNvSpPr/>
          <p:nvPr/>
        </p:nvSpPr>
        <p:spPr>
          <a:xfrm>
            <a:off x="530351" y="5109971"/>
            <a:ext cx="3552825" cy="1283335"/>
          </a:xfrm>
          <a:custGeom>
            <a:avLst/>
            <a:gdLst/>
            <a:ahLst/>
            <a:cxnLst/>
            <a:rect l="l" t="t" r="r" b="b"/>
            <a:pathLst>
              <a:path w="3552825" h="1283335">
                <a:moveTo>
                  <a:pt x="3552444" y="0"/>
                </a:moveTo>
                <a:lnTo>
                  <a:pt x="0" y="0"/>
                </a:lnTo>
                <a:lnTo>
                  <a:pt x="0" y="1283208"/>
                </a:lnTo>
                <a:lnTo>
                  <a:pt x="3552444" y="1283208"/>
                </a:lnTo>
                <a:lnTo>
                  <a:pt x="35524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77113" y="1720081"/>
          <a:ext cx="4577080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889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83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8991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8991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8991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14.5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8991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8991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8991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5354573" y="3663696"/>
            <a:ext cx="4551045" cy="1115060"/>
          </a:xfrm>
          <a:custGeom>
            <a:avLst/>
            <a:gdLst/>
            <a:ahLst/>
            <a:cxnLst/>
            <a:rect l="l" t="t" r="r" b="b"/>
            <a:pathLst>
              <a:path w="4551045" h="1115060">
                <a:moveTo>
                  <a:pt x="143763" y="971803"/>
                </a:moveTo>
                <a:lnTo>
                  <a:pt x="0" y="1041272"/>
                </a:lnTo>
                <a:lnTo>
                  <a:pt x="141859" y="1114678"/>
                </a:lnTo>
                <a:lnTo>
                  <a:pt x="96930" y="1056841"/>
                </a:lnTo>
                <a:lnTo>
                  <a:pt x="85598" y="1056766"/>
                </a:lnTo>
                <a:lnTo>
                  <a:pt x="85851" y="1028191"/>
                </a:lnTo>
                <a:lnTo>
                  <a:pt x="97416" y="1028191"/>
                </a:lnTo>
                <a:lnTo>
                  <a:pt x="143763" y="971803"/>
                </a:lnTo>
                <a:close/>
              </a:path>
              <a:path w="4551045" h="1115060">
                <a:moveTo>
                  <a:pt x="97356" y="1028264"/>
                </a:moveTo>
                <a:lnTo>
                  <a:pt x="85725" y="1042416"/>
                </a:lnTo>
                <a:lnTo>
                  <a:pt x="96930" y="1056841"/>
                </a:lnTo>
                <a:lnTo>
                  <a:pt x="251460" y="1057528"/>
                </a:lnTo>
                <a:lnTo>
                  <a:pt x="687451" y="1053337"/>
                </a:lnTo>
                <a:lnTo>
                  <a:pt x="1045337" y="1042796"/>
                </a:lnTo>
                <a:lnTo>
                  <a:pt x="1234185" y="1034160"/>
                </a:lnTo>
                <a:lnTo>
                  <a:pt x="1321142" y="1028953"/>
                </a:lnTo>
                <a:lnTo>
                  <a:pt x="251460" y="1028953"/>
                </a:lnTo>
                <a:lnTo>
                  <a:pt x="97356" y="1028264"/>
                </a:lnTo>
                <a:close/>
              </a:path>
              <a:path w="4551045" h="1115060">
                <a:moveTo>
                  <a:pt x="85725" y="1042416"/>
                </a:moveTo>
                <a:lnTo>
                  <a:pt x="85598" y="1056766"/>
                </a:lnTo>
                <a:lnTo>
                  <a:pt x="96930" y="1056841"/>
                </a:lnTo>
                <a:lnTo>
                  <a:pt x="85725" y="1042416"/>
                </a:lnTo>
                <a:close/>
              </a:path>
              <a:path w="4551045" h="1115060">
                <a:moveTo>
                  <a:pt x="85851" y="1028191"/>
                </a:moveTo>
                <a:lnTo>
                  <a:pt x="85725" y="1042415"/>
                </a:lnTo>
                <a:lnTo>
                  <a:pt x="97356" y="1028264"/>
                </a:lnTo>
                <a:lnTo>
                  <a:pt x="85851" y="1028191"/>
                </a:lnTo>
                <a:close/>
              </a:path>
              <a:path w="4551045" h="1115060">
                <a:moveTo>
                  <a:pt x="525017" y="1027302"/>
                </a:moveTo>
                <a:lnTo>
                  <a:pt x="251460" y="1028953"/>
                </a:lnTo>
                <a:lnTo>
                  <a:pt x="1321142" y="1028953"/>
                </a:lnTo>
                <a:lnTo>
                  <a:pt x="1346593" y="1027429"/>
                </a:lnTo>
                <a:lnTo>
                  <a:pt x="525017" y="1027429"/>
                </a:lnTo>
                <a:close/>
              </a:path>
              <a:path w="4551045" h="1115060">
                <a:moveTo>
                  <a:pt x="97416" y="1028191"/>
                </a:moveTo>
                <a:lnTo>
                  <a:pt x="85851" y="1028191"/>
                </a:lnTo>
                <a:lnTo>
                  <a:pt x="97356" y="1028264"/>
                </a:lnTo>
                <a:close/>
              </a:path>
              <a:path w="4551045" h="1115060">
                <a:moveTo>
                  <a:pt x="2138299" y="915415"/>
                </a:moveTo>
                <a:lnTo>
                  <a:pt x="2057273" y="928623"/>
                </a:lnTo>
                <a:lnTo>
                  <a:pt x="2057527" y="928623"/>
                </a:lnTo>
                <a:lnTo>
                  <a:pt x="1973199" y="940815"/>
                </a:lnTo>
                <a:lnTo>
                  <a:pt x="1886203" y="951991"/>
                </a:lnTo>
                <a:lnTo>
                  <a:pt x="1886457" y="951991"/>
                </a:lnTo>
                <a:lnTo>
                  <a:pt x="1796796" y="962151"/>
                </a:lnTo>
                <a:lnTo>
                  <a:pt x="1705355" y="971549"/>
                </a:lnTo>
                <a:lnTo>
                  <a:pt x="1612392" y="979931"/>
                </a:lnTo>
                <a:lnTo>
                  <a:pt x="1423034" y="994282"/>
                </a:lnTo>
                <a:lnTo>
                  <a:pt x="1423289" y="994282"/>
                </a:lnTo>
                <a:lnTo>
                  <a:pt x="1232534" y="1005585"/>
                </a:lnTo>
                <a:lnTo>
                  <a:pt x="1232789" y="1005585"/>
                </a:lnTo>
                <a:lnTo>
                  <a:pt x="1044066" y="1014221"/>
                </a:lnTo>
                <a:lnTo>
                  <a:pt x="861060" y="1020571"/>
                </a:lnTo>
                <a:lnTo>
                  <a:pt x="525017" y="1027429"/>
                </a:lnTo>
                <a:lnTo>
                  <a:pt x="1346593" y="1027429"/>
                </a:lnTo>
                <a:lnTo>
                  <a:pt x="1425067" y="1022730"/>
                </a:lnTo>
                <a:lnTo>
                  <a:pt x="1614804" y="1008379"/>
                </a:lnTo>
                <a:lnTo>
                  <a:pt x="1708150" y="999997"/>
                </a:lnTo>
                <a:lnTo>
                  <a:pt x="1799971" y="990599"/>
                </a:lnTo>
                <a:lnTo>
                  <a:pt x="1889759" y="980439"/>
                </a:lnTo>
                <a:lnTo>
                  <a:pt x="1977135" y="969136"/>
                </a:lnTo>
                <a:lnTo>
                  <a:pt x="2061718" y="956944"/>
                </a:lnTo>
                <a:lnTo>
                  <a:pt x="2142998" y="943609"/>
                </a:lnTo>
                <a:lnTo>
                  <a:pt x="2220722" y="929258"/>
                </a:lnTo>
                <a:lnTo>
                  <a:pt x="2285287" y="915542"/>
                </a:lnTo>
                <a:lnTo>
                  <a:pt x="2137918" y="915542"/>
                </a:lnTo>
                <a:lnTo>
                  <a:pt x="2138299" y="915415"/>
                </a:lnTo>
                <a:close/>
              </a:path>
              <a:path w="4551045" h="1115060">
                <a:moveTo>
                  <a:pt x="2215260" y="901191"/>
                </a:moveTo>
                <a:lnTo>
                  <a:pt x="2137918" y="915542"/>
                </a:lnTo>
                <a:lnTo>
                  <a:pt x="2285287" y="915542"/>
                </a:lnTo>
                <a:lnTo>
                  <a:pt x="2294254" y="913637"/>
                </a:lnTo>
                <a:lnTo>
                  <a:pt x="2345212" y="901318"/>
                </a:lnTo>
                <a:lnTo>
                  <a:pt x="2214879" y="901318"/>
                </a:lnTo>
                <a:lnTo>
                  <a:pt x="2215260" y="901191"/>
                </a:lnTo>
                <a:close/>
              </a:path>
              <a:path w="4551045" h="1115060">
                <a:moveTo>
                  <a:pt x="2288158" y="885697"/>
                </a:moveTo>
                <a:lnTo>
                  <a:pt x="2214879" y="901318"/>
                </a:lnTo>
                <a:lnTo>
                  <a:pt x="2345212" y="901318"/>
                </a:lnTo>
                <a:lnTo>
                  <a:pt x="2409304" y="885824"/>
                </a:lnTo>
                <a:lnTo>
                  <a:pt x="2287778" y="885824"/>
                </a:lnTo>
                <a:lnTo>
                  <a:pt x="2288158" y="885697"/>
                </a:lnTo>
                <a:close/>
              </a:path>
              <a:path w="4551045" h="1115060">
                <a:moveTo>
                  <a:pt x="2429764" y="851534"/>
                </a:moveTo>
                <a:lnTo>
                  <a:pt x="2287778" y="885824"/>
                </a:lnTo>
                <a:lnTo>
                  <a:pt x="2409304" y="885824"/>
                </a:lnTo>
                <a:lnTo>
                  <a:pt x="2436622" y="879220"/>
                </a:lnTo>
                <a:lnTo>
                  <a:pt x="2538736" y="851661"/>
                </a:lnTo>
                <a:lnTo>
                  <a:pt x="2429382" y="851661"/>
                </a:lnTo>
                <a:lnTo>
                  <a:pt x="2429764" y="851534"/>
                </a:lnTo>
                <a:close/>
              </a:path>
              <a:path w="4551045" h="1115060">
                <a:moveTo>
                  <a:pt x="3556507" y="453643"/>
                </a:moveTo>
                <a:lnTo>
                  <a:pt x="3415792" y="513079"/>
                </a:lnTo>
                <a:lnTo>
                  <a:pt x="3416046" y="513079"/>
                </a:lnTo>
                <a:lnTo>
                  <a:pt x="3275203" y="570229"/>
                </a:lnTo>
                <a:lnTo>
                  <a:pt x="3134486" y="624839"/>
                </a:lnTo>
                <a:lnTo>
                  <a:pt x="2993771" y="676782"/>
                </a:lnTo>
                <a:lnTo>
                  <a:pt x="2852928" y="725677"/>
                </a:lnTo>
                <a:lnTo>
                  <a:pt x="2853181" y="725677"/>
                </a:lnTo>
                <a:lnTo>
                  <a:pt x="2711830" y="771397"/>
                </a:lnTo>
                <a:lnTo>
                  <a:pt x="2570733" y="813434"/>
                </a:lnTo>
                <a:lnTo>
                  <a:pt x="2429382" y="851661"/>
                </a:lnTo>
                <a:lnTo>
                  <a:pt x="2538736" y="851661"/>
                </a:lnTo>
                <a:lnTo>
                  <a:pt x="2578734" y="840866"/>
                </a:lnTo>
                <a:lnTo>
                  <a:pt x="2720467" y="798576"/>
                </a:lnTo>
                <a:lnTo>
                  <a:pt x="2862199" y="752728"/>
                </a:lnTo>
                <a:lnTo>
                  <a:pt x="3003550" y="703579"/>
                </a:lnTo>
                <a:lnTo>
                  <a:pt x="3144774" y="651509"/>
                </a:lnTo>
                <a:lnTo>
                  <a:pt x="3285871" y="596645"/>
                </a:lnTo>
                <a:lnTo>
                  <a:pt x="3426841" y="539495"/>
                </a:lnTo>
                <a:lnTo>
                  <a:pt x="3567683" y="479932"/>
                </a:lnTo>
                <a:lnTo>
                  <a:pt x="3627645" y="453770"/>
                </a:lnTo>
                <a:lnTo>
                  <a:pt x="3556380" y="453770"/>
                </a:lnTo>
                <a:lnTo>
                  <a:pt x="3556507" y="453643"/>
                </a:lnTo>
                <a:close/>
              </a:path>
              <a:path w="4551045" h="1115060">
                <a:moveTo>
                  <a:pt x="2571115" y="813307"/>
                </a:moveTo>
                <a:lnTo>
                  <a:pt x="2570645" y="813434"/>
                </a:lnTo>
                <a:lnTo>
                  <a:pt x="2571115" y="813307"/>
                </a:lnTo>
                <a:close/>
              </a:path>
              <a:path w="4551045" h="1115060">
                <a:moveTo>
                  <a:pt x="2712211" y="771270"/>
                </a:moveTo>
                <a:lnTo>
                  <a:pt x="2711785" y="771397"/>
                </a:lnTo>
                <a:lnTo>
                  <a:pt x="2712211" y="771270"/>
                </a:lnTo>
                <a:close/>
              </a:path>
              <a:path w="4551045" h="1115060">
                <a:moveTo>
                  <a:pt x="2994025" y="676655"/>
                </a:moveTo>
                <a:lnTo>
                  <a:pt x="2993659" y="676782"/>
                </a:lnTo>
                <a:lnTo>
                  <a:pt x="2994025" y="676655"/>
                </a:lnTo>
                <a:close/>
              </a:path>
              <a:path w="4551045" h="1115060">
                <a:moveTo>
                  <a:pt x="3134741" y="624712"/>
                </a:moveTo>
                <a:lnTo>
                  <a:pt x="3134397" y="624839"/>
                </a:lnTo>
                <a:lnTo>
                  <a:pt x="3134741" y="624712"/>
                </a:lnTo>
                <a:close/>
              </a:path>
              <a:path w="4551045" h="1115060">
                <a:moveTo>
                  <a:pt x="3275456" y="570102"/>
                </a:moveTo>
                <a:lnTo>
                  <a:pt x="3275129" y="570229"/>
                </a:lnTo>
                <a:lnTo>
                  <a:pt x="3275456" y="570102"/>
                </a:lnTo>
                <a:close/>
              </a:path>
              <a:path w="4551045" h="1115060">
                <a:moveTo>
                  <a:pt x="3696843" y="392429"/>
                </a:moveTo>
                <a:lnTo>
                  <a:pt x="3556380" y="453770"/>
                </a:lnTo>
                <a:lnTo>
                  <a:pt x="3627645" y="453770"/>
                </a:lnTo>
                <a:lnTo>
                  <a:pt x="3708273" y="418591"/>
                </a:lnTo>
                <a:lnTo>
                  <a:pt x="3766431" y="392556"/>
                </a:lnTo>
                <a:lnTo>
                  <a:pt x="3696716" y="392556"/>
                </a:lnTo>
                <a:close/>
              </a:path>
              <a:path w="4551045" h="1115060">
                <a:moveTo>
                  <a:pt x="3977512" y="265302"/>
                </a:moveTo>
                <a:lnTo>
                  <a:pt x="3837051" y="329564"/>
                </a:lnTo>
                <a:lnTo>
                  <a:pt x="3696716" y="392556"/>
                </a:lnTo>
                <a:lnTo>
                  <a:pt x="3766431" y="392556"/>
                </a:lnTo>
                <a:lnTo>
                  <a:pt x="3989451" y="291337"/>
                </a:lnTo>
                <a:lnTo>
                  <a:pt x="4044664" y="265429"/>
                </a:lnTo>
                <a:lnTo>
                  <a:pt x="3977385" y="265429"/>
                </a:lnTo>
                <a:close/>
              </a:path>
              <a:path w="4551045" h="1115060">
                <a:moveTo>
                  <a:pt x="4538472" y="0"/>
                </a:moveTo>
                <a:lnTo>
                  <a:pt x="3977385" y="265429"/>
                </a:lnTo>
                <a:lnTo>
                  <a:pt x="4044664" y="265429"/>
                </a:lnTo>
                <a:lnTo>
                  <a:pt x="4550664" y="25907"/>
                </a:lnTo>
                <a:lnTo>
                  <a:pt x="453847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2450" y="1720342"/>
            <a:ext cx="0" cy="4744085"/>
          </a:xfrm>
          <a:custGeom>
            <a:avLst/>
            <a:gdLst/>
            <a:ahLst/>
            <a:cxnLst/>
            <a:rect l="l" t="t" r="r" b="b"/>
            <a:pathLst>
              <a:path h="4744085">
                <a:moveTo>
                  <a:pt x="0" y="0"/>
                </a:moveTo>
                <a:lnTo>
                  <a:pt x="0" y="4743627"/>
                </a:lnTo>
              </a:path>
            </a:pathLst>
          </a:custGeom>
          <a:ln w="6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89148" y="2458211"/>
            <a:ext cx="876935" cy="0"/>
          </a:xfrm>
          <a:custGeom>
            <a:avLst/>
            <a:gdLst/>
            <a:ahLst/>
            <a:cxnLst/>
            <a:rect l="l" t="t" r="r" b="b"/>
            <a:pathLst>
              <a:path w="876935">
                <a:moveTo>
                  <a:pt x="0" y="0"/>
                </a:moveTo>
                <a:lnTo>
                  <a:pt x="876680" y="0"/>
                </a:lnTo>
              </a:path>
            </a:pathLst>
          </a:custGeom>
          <a:ln w="70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3318" y="2445511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400"/>
                </a:lnTo>
              </a:path>
            </a:pathLst>
          </a:custGeom>
          <a:ln w="70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89148" y="3124835"/>
            <a:ext cx="876935" cy="0"/>
          </a:xfrm>
          <a:custGeom>
            <a:avLst/>
            <a:gdLst/>
            <a:ahLst/>
            <a:cxnLst/>
            <a:rect l="l" t="t" r="r" b="b"/>
            <a:pathLst>
              <a:path w="876935">
                <a:moveTo>
                  <a:pt x="0" y="0"/>
                </a:moveTo>
                <a:lnTo>
                  <a:pt x="876680" y="0"/>
                </a:lnTo>
              </a:path>
            </a:pathLst>
          </a:custGeom>
          <a:ln w="70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318" y="3118485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70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89148" y="3791330"/>
            <a:ext cx="876935" cy="0"/>
          </a:xfrm>
          <a:custGeom>
            <a:avLst/>
            <a:gdLst/>
            <a:ahLst/>
            <a:cxnLst/>
            <a:rect l="l" t="t" r="r" b="b"/>
            <a:pathLst>
              <a:path w="876935">
                <a:moveTo>
                  <a:pt x="0" y="0"/>
                </a:moveTo>
                <a:lnTo>
                  <a:pt x="876680" y="0"/>
                </a:lnTo>
              </a:path>
            </a:pathLst>
          </a:custGeom>
          <a:ln w="70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3318" y="378498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70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89148" y="4457953"/>
            <a:ext cx="876935" cy="0"/>
          </a:xfrm>
          <a:custGeom>
            <a:avLst/>
            <a:gdLst/>
            <a:ahLst/>
            <a:cxnLst/>
            <a:rect l="l" t="t" r="r" b="b"/>
            <a:pathLst>
              <a:path w="876935">
                <a:moveTo>
                  <a:pt x="0" y="0"/>
                </a:moveTo>
                <a:lnTo>
                  <a:pt x="876680" y="0"/>
                </a:lnTo>
              </a:path>
            </a:pathLst>
          </a:custGeom>
          <a:ln w="70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3318" y="4451603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70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89148" y="5124450"/>
            <a:ext cx="876935" cy="0"/>
          </a:xfrm>
          <a:custGeom>
            <a:avLst/>
            <a:gdLst/>
            <a:ahLst/>
            <a:cxnLst/>
            <a:rect l="l" t="t" r="r" b="b"/>
            <a:pathLst>
              <a:path w="876935">
                <a:moveTo>
                  <a:pt x="0" y="0"/>
                </a:moveTo>
                <a:lnTo>
                  <a:pt x="876680" y="0"/>
                </a:lnTo>
              </a:path>
            </a:pathLst>
          </a:custGeom>
          <a:ln w="70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3318" y="51181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70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89148" y="5791047"/>
            <a:ext cx="876935" cy="0"/>
          </a:xfrm>
          <a:custGeom>
            <a:avLst/>
            <a:gdLst/>
            <a:ahLst/>
            <a:cxnLst/>
            <a:rect l="l" t="t" r="r" b="b"/>
            <a:pathLst>
              <a:path w="876935">
                <a:moveTo>
                  <a:pt x="0" y="0"/>
                </a:moveTo>
                <a:lnTo>
                  <a:pt x="876680" y="0"/>
                </a:lnTo>
              </a:path>
            </a:pathLst>
          </a:custGeom>
          <a:ln w="70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3318" y="5784697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12700"/>
                </a:lnTo>
              </a:path>
            </a:pathLst>
          </a:custGeom>
          <a:ln w="70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3318" y="1720342"/>
            <a:ext cx="0" cy="4744085"/>
          </a:xfrm>
          <a:custGeom>
            <a:avLst/>
            <a:gdLst/>
            <a:ahLst/>
            <a:cxnLst/>
            <a:rect l="l" t="t" r="r" b="b"/>
            <a:pathLst>
              <a:path h="4744085">
                <a:moveTo>
                  <a:pt x="0" y="0"/>
                </a:moveTo>
                <a:lnTo>
                  <a:pt x="0" y="4743627"/>
                </a:lnTo>
              </a:path>
            </a:pathLst>
          </a:custGeom>
          <a:ln w="70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86638" y="1713992"/>
            <a:ext cx="3482975" cy="4756785"/>
            <a:chOff x="486638" y="1713992"/>
            <a:chExt cx="3482975" cy="4756785"/>
          </a:xfrm>
        </p:grpSpPr>
        <p:sp>
          <p:nvSpPr>
            <p:cNvPr id="17" name="object 17"/>
            <p:cNvSpPr/>
            <p:nvPr/>
          </p:nvSpPr>
          <p:spPr>
            <a:xfrm>
              <a:off x="3959478" y="1720342"/>
              <a:ext cx="0" cy="4744085"/>
            </a:xfrm>
            <a:custGeom>
              <a:avLst/>
              <a:gdLst/>
              <a:ahLst/>
              <a:cxnLst/>
              <a:rect l="l" t="t" r="r" b="b"/>
              <a:pathLst>
                <a:path h="4744085">
                  <a:moveTo>
                    <a:pt x="0" y="0"/>
                  </a:moveTo>
                  <a:lnTo>
                    <a:pt x="0" y="474362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9813" y="1723517"/>
              <a:ext cx="3476625" cy="6350"/>
            </a:xfrm>
            <a:custGeom>
              <a:avLst/>
              <a:gdLst/>
              <a:ahLst/>
              <a:cxnLst/>
              <a:rect l="l" t="t" r="r" b="b"/>
              <a:pathLst>
                <a:path w="3476625" h="6350">
                  <a:moveTo>
                    <a:pt x="0" y="6350"/>
                  </a:moveTo>
                  <a:lnTo>
                    <a:pt x="3476015" y="6350"/>
                  </a:lnTo>
                </a:path>
                <a:path w="3476625" h="6350">
                  <a:moveTo>
                    <a:pt x="0" y="0"/>
                  </a:moveTo>
                  <a:lnTo>
                    <a:pt x="3476015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9813" y="6454229"/>
              <a:ext cx="3476625" cy="6350"/>
            </a:xfrm>
            <a:custGeom>
              <a:avLst/>
              <a:gdLst/>
              <a:ahLst/>
              <a:cxnLst/>
              <a:rect l="l" t="t" r="r" b="b"/>
              <a:pathLst>
                <a:path w="3476625" h="6350">
                  <a:moveTo>
                    <a:pt x="0" y="0"/>
                  </a:moveTo>
                  <a:lnTo>
                    <a:pt x="3476015" y="0"/>
                  </a:lnTo>
                </a:path>
                <a:path w="3476625" h="6350">
                  <a:moveTo>
                    <a:pt x="0" y="6350"/>
                  </a:moveTo>
                  <a:lnTo>
                    <a:pt x="3476015" y="6350"/>
                  </a:lnTo>
                </a:path>
              </a:pathLst>
            </a:custGeom>
            <a:ln w="59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093211" y="1733042"/>
            <a:ext cx="867410" cy="699770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marL="105410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Diabetes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08960" y="2470404"/>
            <a:ext cx="832485" cy="651510"/>
          </a:xfrm>
          <a:prstGeom prst="rect">
            <a:avLst/>
          </a:prstGeom>
          <a:solidFill>
            <a:srgbClr val="000000">
              <a:alpha val="19999"/>
            </a:srgbClr>
          </a:solidFill>
        </p:spPr>
        <p:txBody>
          <a:bodyPr vert="horz" wrap="square" lIns="0" tIns="1689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30"/>
              </a:spcBef>
            </a:pP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08960" y="3293745"/>
            <a:ext cx="832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08960" y="3794836"/>
            <a:ext cx="832485" cy="659765"/>
          </a:xfrm>
          <a:prstGeom prst="rect">
            <a:avLst/>
          </a:prstGeom>
          <a:solidFill>
            <a:srgbClr val="000000">
              <a:alpha val="19999"/>
            </a:srgbClr>
          </a:solidFill>
        </p:spPr>
        <p:txBody>
          <a:bodyPr vert="horz" wrap="square" lIns="0" tIns="1778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08960" y="4627245"/>
            <a:ext cx="832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08960" y="5127955"/>
            <a:ext cx="832485" cy="659765"/>
          </a:xfrm>
          <a:prstGeom prst="rect">
            <a:avLst/>
          </a:prstGeom>
          <a:solidFill>
            <a:srgbClr val="000000">
              <a:alpha val="19999"/>
            </a:srgbClr>
          </a:solidFill>
        </p:spPr>
        <p:txBody>
          <a:bodyPr vert="horz" wrap="square" lIns="0" tIns="178435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1405"/>
              </a:spcBef>
            </a:pPr>
            <a:r>
              <a:rPr sz="1800" spc="-2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6059" y="1805051"/>
            <a:ext cx="2344420" cy="445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Often</a:t>
            </a:r>
            <a:endParaRPr sz="1400">
              <a:latin typeface="Calibri"/>
              <a:cs typeface="Calibri"/>
            </a:endParaRPr>
          </a:p>
          <a:p>
            <a:pPr marL="73025" marR="137795" indent="-73660">
              <a:lnSpc>
                <a:spcPct val="100000"/>
              </a:lnSpc>
              <a:tabLst>
                <a:tab pos="901065" algn="l"/>
                <a:tab pos="1691005" algn="l"/>
              </a:tabLst>
            </a:pPr>
            <a:r>
              <a:rPr sz="1400" b="1" spc="-10" dirty="0">
                <a:latin typeface="Calibri"/>
                <a:cs typeface="Calibri"/>
              </a:rPr>
              <a:t>Feeling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25" dirty="0">
                <a:latin typeface="Calibri"/>
                <a:cs typeface="Calibri"/>
              </a:rPr>
              <a:t>Age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10" dirty="0">
                <a:latin typeface="Calibri"/>
                <a:cs typeface="Calibri"/>
              </a:rPr>
              <a:t>Region Tired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13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664970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62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38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tabLst>
                <a:tab pos="925194" algn="l"/>
                <a:tab pos="1546225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21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Scotland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spcBef>
                <a:spcPts val="5"/>
              </a:spcBef>
              <a:tabLst>
                <a:tab pos="925194" algn="l"/>
                <a:tab pos="166497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45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tabLst>
                <a:tab pos="925194" algn="l"/>
                <a:tab pos="1573530" algn="l"/>
              </a:tabLst>
            </a:pPr>
            <a:r>
              <a:rPr sz="1800" spc="-2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24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08960" y="5960465"/>
            <a:ext cx="832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96823" y="1726692"/>
            <a:ext cx="3482340" cy="4750435"/>
            <a:chOff x="496823" y="1726692"/>
            <a:chExt cx="3482340" cy="4750435"/>
          </a:xfrm>
        </p:grpSpPr>
        <p:sp>
          <p:nvSpPr>
            <p:cNvPr id="29" name="object 29"/>
            <p:cNvSpPr/>
            <p:nvPr/>
          </p:nvSpPr>
          <p:spPr>
            <a:xfrm>
              <a:off x="496823" y="1726692"/>
              <a:ext cx="2592705" cy="4730750"/>
            </a:xfrm>
            <a:custGeom>
              <a:avLst/>
              <a:gdLst/>
              <a:ahLst/>
              <a:cxnLst/>
              <a:rect l="l" t="t" r="r" b="b"/>
              <a:pathLst>
                <a:path w="2592705" h="4730750">
                  <a:moveTo>
                    <a:pt x="2592324" y="0"/>
                  </a:moveTo>
                  <a:lnTo>
                    <a:pt x="0" y="0"/>
                  </a:lnTo>
                  <a:lnTo>
                    <a:pt x="0" y="4730496"/>
                  </a:lnTo>
                  <a:lnTo>
                    <a:pt x="2592324" y="4730496"/>
                  </a:lnTo>
                  <a:lnTo>
                    <a:pt x="2592324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89909" y="2451354"/>
              <a:ext cx="870585" cy="4006850"/>
            </a:xfrm>
            <a:custGeom>
              <a:avLst/>
              <a:gdLst/>
              <a:ahLst/>
              <a:cxnLst/>
              <a:rect l="l" t="t" r="r" b="b"/>
              <a:pathLst>
                <a:path w="870585" h="4006850">
                  <a:moveTo>
                    <a:pt x="0" y="4006596"/>
                  </a:moveTo>
                  <a:lnTo>
                    <a:pt x="870203" y="4006596"/>
                  </a:lnTo>
                  <a:lnTo>
                    <a:pt x="870203" y="0"/>
                  </a:lnTo>
                  <a:lnTo>
                    <a:pt x="0" y="0"/>
                  </a:lnTo>
                  <a:lnTo>
                    <a:pt x="0" y="4006596"/>
                  </a:lnTo>
                  <a:close/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979677" y="517905"/>
            <a:ext cx="2000250" cy="500380"/>
            <a:chOff x="979677" y="517905"/>
            <a:chExt cx="2000250" cy="500380"/>
          </a:xfrm>
        </p:grpSpPr>
        <p:sp>
          <p:nvSpPr>
            <p:cNvPr id="32" name="object 32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1906015" y="0"/>
                  </a:moveTo>
                  <a:lnTo>
                    <a:pt x="81280" y="0"/>
                  </a:lnTo>
                  <a:lnTo>
                    <a:pt x="49640" y="6395"/>
                  </a:lnTo>
                  <a:lnTo>
                    <a:pt x="23804" y="23828"/>
                  </a:lnTo>
                  <a:lnTo>
                    <a:pt x="6386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86" y="438013"/>
                  </a:lnTo>
                  <a:lnTo>
                    <a:pt x="23804" y="463851"/>
                  </a:lnTo>
                  <a:lnTo>
                    <a:pt x="49640" y="481284"/>
                  </a:lnTo>
                  <a:lnTo>
                    <a:pt x="81280" y="487680"/>
                  </a:lnTo>
                  <a:lnTo>
                    <a:pt x="1906015" y="487680"/>
                  </a:lnTo>
                  <a:lnTo>
                    <a:pt x="1937629" y="481284"/>
                  </a:lnTo>
                  <a:lnTo>
                    <a:pt x="1963467" y="463851"/>
                  </a:lnTo>
                  <a:lnTo>
                    <a:pt x="1980900" y="438013"/>
                  </a:lnTo>
                  <a:lnTo>
                    <a:pt x="1987296" y="406400"/>
                  </a:lnTo>
                  <a:lnTo>
                    <a:pt x="1987296" y="81280"/>
                  </a:lnTo>
                  <a:lnTo>
                    <a:pt x="1980900" y="49666"/>
                  </a:lnTo>
                  <a:lnTo>
                    <a:pt x="1963467" y="23828"/>
                  </a:lnTo>
                  <a:lnTo>
                    <a:pt x="1937629" y="6395"/>
                  </a:lnTo>
                  <a:lnTo>
                    <a:pt x="190601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86027" y="524255"/>
              <a:ext cx="1987550" cy="487680"/>
            </a:xfrm>
            <a:custGeom>
              <a:avLst/>
              <a:gdLst/>
              <a:ahLst/>
              <a:cxnLst/>
              <a:rect l="l" t="t" r="r" b="b"/>
              <a:pathLst>
                <a:path w="1987550" h="487680">
                  <a:moveTo>
                    <a:pt x="0" y="81280"/>
                  </a:moveTo>
                  <a:lnTo>
                    <a:pt x="6386" y="49666"/>
                  </a:lnTo>
                  <a:lnTo>
                    <a:pt x="23804" y="23828"/>
                  </a:lnTo>
                  <a:lnTo>
                    <a:pt x="49640" y="6395"/>
                  </a:lnTo>
                  <a:lnTo>
                    <a:pt x="81280" y="0"/>
                  </a:lnTo>
                  <a:lnTo>
                    <a:pt x="1906015" y="0"/>
                  </a:lnTo>
                  <a:lnTo>
                    <a:pt x="1937629" y="6395"/>
                  </a:lnTo>
                  <a:lnTo>
                    <a:pt x="1963467" y="23828"/>
                  </a:lnTo>
                  <a:lnTo>
                    <a:pt x="1980900" y="49666"/>
                  </a:lnTo>
                  <a:lnTo>
                    <a:pt x="1987296" y="81280"/>
                  </a:lnTo>
                  <a:lnTo>
                    <a:pt x="1987296" y="406400"/>
                  </a:lnTo>
                  <a:lnTo>
                    <a:pt x="1980900" y="438013"/>
                  </a:lnTo>
                  <a:lnTo>
                    <a:pt x="1963467" y="463851"/>
                  </a:lnTo>
                  <a:lnTo>
                    <a:pt x="1937629" y="481284"/>
                  </a:lnTo>
                  <a:lnTo>
                    <a:pt x="1906015" y="487680"/>
                  </a:lnTo>
                  <a:lnTo>
                    <a:pt x="81280" y="487680"/>
                  </a:lnTo>
                  <a:lnTo>
                    <a:pt x="49640" y="481284"/>
                  </a:lnTo>
                  <a:lnTo>
                    <a:pt x="23804" y="463851"/>
                  </a:lnTo>
                  <a:lnTo>
                    <a:pt x="6386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341500" y="602996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log(4/2)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81853" y="3800043"/>
            <a:ext cx="3327400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log(odds)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samples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=</a:t>
            </a:r>
            <a:endParaRPr sz="2000">
              <a:latin typeface="Calibri"/>
              <a:cs typeface="Calibri"/>
            </a:endParaRPr>
          </a:p>
          <a:p>
            <a:pPr marL="3175" algn="ctr">
              <a:lnSpc>
                <a:spcPts val="2395"/>
              </a:lnSpc>
              <a:spcBef>
                <a:spcPts val="15"/>
              </a:spcBef>
            </a:pPr>
            <a:r>
              <a:rPr sz="2000" spc="-10" dirty="0">
                <a:latin typeface="Cambria Math"/>
                <a:cs typeface="Cambria Math"/>
              </a:rPr>
              <a:t>𝐥𝐨𝐠(𝟒/𝟐)</a:t>
            </a:r>
            <a:endParaRPr sz="2000">
              <a:latin typeface="Cambria Math"/>
              <a:cs typeface="Cambria Math"/>
            </a:endParaRPr>
          </a:p>
          <a:p>
            <a:pPr marL="1905" algn="ctr">
              <a:lnSpc>
                <a:spcPts val="2395"/>
              </a:lnSpc>
            </a:pPr>
            <a:r>
              <a:rPr sz="2000" b="1" dirty="0">
                <a:latin typeface="Calibri"/>
                <a:cs typeface="Calibri"/>
              </a:rPr>
              <a:t>=</a:t>
            </a:r>
            <a:endParaRPr sz="20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2000" b="1" spc="-25" dirty="0">
                <a:latin typeface="Calibri"/>
                <a:cs typeface="Calibri"/>
              </a:rPr>
              <a:t>0.7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259073" y="776097"/>
            <a:ext cx="3615054" cy="4508500"/>
          </a:xfrm>
          <a:custGeom>
            <a:avLst/>
            <a:gdLst/>
            <a:ahLst/>
            <a:cxnLst/>
            <a:rect l="l" t="t" r="r" b="b"/>
            <a:pathLst>
              <a:path w="3615054" h="4508500">
                <a:moveTo>
                  <a:pt x="128142" y="63500"/>
                </a:moveTo>
                <a:lnTo>
                  <a:pt x="95906" y="63500"/>
                </a:lnTo>
                <a:lnTo>
                  <a:pt x="85471" y="76200"/>
                </a:lnTo>
                <a:lnTo>
                  <a:pt x="94001" y="88900"/>
                </a:lnTo>
                <a:lnTo>
                  <a:pt x="125729" y="88900"/>
                </a:lnTo>
                <a:lnTo>
                  <a:pt x="252222" y="101600"/>
                </a:lnTo>
                <a:lnTo>
                  <a:pt x="251967" y="101600"/>
                </a:lnTo>
                <a:lnTo>
                  <a:pt x="377316" y="114300"/>
                </a:lnTo>
                <a:lnTo>
                  <a:pt x="377063" y="114300"/>
                </a:lnTo>
                <a:lnTo>
                  <a:pt x="500888" y="127000"/>
                </a:lnTo>
                <a:lnTo>
                  <a:pt x="500379" y="127000"/>
                </a:lnTo>
                <a:lnTo>
                  <a:pt x="622046" y="152400"/>
                </a:lnTo>
                <a:lnTo>
                  <a:pt x="621538" y="152400"/>
                </a:lnTo>
                <a:lnTo>
                  <a:pt x="740537" y="177800"/>
                </a:lnTo>
                <a:lnTo>
                  <a:pt x="740028" y="177800"/>
                </a:lnTo>
                <a:lnTo>
                  <a:pt x="798322" y="190500"/>
                </a:lnTo>
                <a:lnTo>
                  <a:pt x="797940" y="190500"/>
                </a:lnTo>
                <a:lnTo>
                  <a:pt x="855345" y="203200"/>
                </a:lnTo>
                <a:lnTo>
                  <a:pt x="854963" y="203200"/>
                </a:lnTo>
                <a:lnTo>
                  <a:pt x="911478" y="215900"/>
                </a:lnTo>
                <a:lnTo>
                  <a:pt x="911098" y="215900"/>
                </a:lnTo>
                <a:lnTo>
                  <a:pt x="966597" y="241300"/>
                </a:lnTo>
                <a:lnTo>
                  <a:pt x="966088" y="241300"/>
                </a:lnTo>
                <a:lnTo>
                  <a:pt x="1020572" y="254000"/>
                </a:lnTo>
                <a:lnTo>
                  <a:pt x="1020190" y="254000"/>
                </a:lnTo>
                <a:lnTo>
                  <a:pt x="1073530" y="279400"/>
                </a:lnTo>
                <a:lnTo>
                  <a:pt x="1072896" y="279400"/>
                </a:lnTo>
                <a:lnTo>
                  <a:pt x="1125092" y="304800"/>
                </a:lnTo>
                <a:lnTo>
                  <a:pt x="1124458" y="304800"/>
                </a:lnTo>
                <a:lnTo>
                  <a:pt x="1175385" y="330200"/>
                </a:lnTo>
                <a:lnTo>
                  <a:pt x="1174750" y="330200"/>
                </a:lnTo>
                <a:lnTo>
                  <a:pt x="1224279" y="355600"/>
                </a:lnTo>
                <a:lnTo>
                  <a:pt x="1223772" y="355600"/>
                </a:lnTo>
                <a:lnTo>
                  <a:pt x="1271904" y="381000"/>
                </a:lnTo>
                <a:lnTo>
                  <a:pt x="1271270" y="381000"/>
                </a:lnTo>
                <a:lnTo>
                  <a:pt x="1317878" y="419100"/>
                </a:lnTo>
                <a:lnTo>
                  <a:pt x="1317371" y="419100"/>
                </a:lnTo>
                <a:lnTo>
                  <a:pt x="1362455" y="457200"/>
                </a:lnTo>
                <a:lnTo>
                  <a:pt x="1361948" y="457200"/>
                </a:lnTo>
                <a:lnTo>
                  <a:pt x="1405381" y="495300"/>
                </a:lnTo>
                <a:lnTo>
                  <a:pt x="1404874" y="495300"/>
                </a:lnTo>
                <a:lnTo>
                  <a:pt x="1446656" y="533400"/>
                </a:lnTo>
                <a:lnTo>
                  <a:pt x="1446149" y="533400"/>
                </a:lnTo>
                <a:lnTo>
                  <a:pt x="1486280" y="571500"/>
                </a:lnTo>
                <a:lnTo>
                  <a:pt x="1485773" y="571500"/>
                </a:lnTo>
                <a:lnTo>
                  <a:pt x="1524127" y="622300"/>
                </a:lnTo>
                <a:lnTo>
                  <a:pt x="1523618" y="622300"/>
                </a:lnTo>
                <a:lnTo>
                  <a:pt x="1560067" y="673100"/>
                </a:lnTo>
                <a:lnTo>
                  <a:pt x="1559687" y="673100"/>
                </a:lnTo>
                <a:lnTo>
                  <a:pt x="1594230" y="723900"/>
                </a:lnTo>
                <a:lnTo>
                  <a:pt x="1593850" y="723900"/>
                </a:lnTo>
                <a:lnTo>
                  <a:pt x="1626362" y="774700"/>
                </a:lnTo>
                <a:lnTo>
                  <a:pt x="1625980" y="774700"/>
                </a:lnTo>
                <a:lnTo>
                  <a:pt x="1656461" y="838200"/>
                </a:lnTo>
                <a:lnTo>
                  <a:pt x="1656079" y="838200"/>
                </a:lnTo>
                <a:lnTo>
                  <a:pt x="1670303" y="863600"/>
                </a:lnTo>
                <a:lnTo>
                  <a:pt x="1670050" y="863600"/>
                </a:lnTo>
                <a:lnTo>
                  <a:pt x="1683130" y="901700"/>
                </a:lnTo>
                <a:lnTo>
                  <a:pt x="1682877" y="901700"/>
                </a:lnTo>
                <a:lnTo>
                  <a:pt x="1695068" y="939800"/>
                </a:lnTo>
                <a:lnTo>
                  <a:pt x="1705990" y="965200"/>
                </a:lnTo>
                <a:lnTo>
                  <a:pt x="1716024" y="1003300"/>
                </a:lnTo>
                <a:lnTo>
                  <a:pt x="1725295" y="1054100"/>
                </a:lnTo>
                <a:lnTo>
                  <a:pt x="1725167" y="1054100"/>
                </a:lnTo>
                <a:lnTo>
                  <a:pt x="1741042" y="1130300"/>
                </a:lnTo>
                <a:lnTo>
                  <a:pt x="1753615" y="1219200"/>
                </a:lnTo>
                <a:lnTo>
                  <a:pt x="1763395" y="1320800"/>
                </a:lnTo>
                <a:lnTo>
                  <a:pt x="1763267" y="1320800"/>
                </a:lnTo>
                <a:lnTo>
                  <a:pt x="1770379" y="1409700"/>
                </a:lnTo>
                <a:lnTo>
                  <a:pt x="1774952" y="1524000"/>
                </a:lnTo>
                <a:lnTo>
                  <a:pt x="1777364" y="1625600"/>
                </a:lnTo>
                <a:lnTo>
                  <a:pt x="1778000" y="1739900"/>
                </a:lnTo>
                <a:lnTo>
                  <a:pt x="1776984" y="1854200"/>
                </a:lnTo>
                <a:lnTo>
                  <a:pt x="1774698" y="1968500"/>
                </a:lnTo>
                <a:lnTo>
                  <a:pt x="1771268" y="2082800"/>
                </a:lnTo>
                <a:lnTo>
                  <a:pt x="1767204" y="2197100"/>
                </a:lnTo>
                <a:lnTo>
                  <a:pt x="1757552" y="2438400"/>
                </a:lnTo>
                <a:lnTo>
                  <a:pt x="1748027" y="2679700"/>
                </a:lnTo>
                <a:lnTo>
                  <a:pt x="1744090" y="2794000"/>
                </a:lnTo>
                <a:lnTo>
                  <a:pt x="1740789" y="2908300"/>
                </a:lnTo>
                <a:lnTo>
                  <a:pt x="1738756" y="3022600"/>
                </a:lnTo>
                <a:lnTo>
                  <a:pt x="1738122" y="3136900"/>
                </a:lnTo>
                <a:lnTo>
                  <a:pt x="1739138" y="3238500"/>
                </a:lnTo>
                <a:lnTo>
                  <a:pt x="1742059" y="3352800"/>
                </a:lnTo>
                <a:lnTo>
                  <a:pt x="1747139" y="3454400"/>
                </a:lnTo>
                <a:lnTo>
                  <a:pt x="1754886" y="3543300"/>
                </a:lnTo>
                <a:lnTo>
                  <a:pt x="1765300" y="3644900"/>
                </a:lnTo>
                <a:lnTo>
                  <a:pt x="1778762" y="3733800"/>
                </a:lnTo>
                <a:lnTo>
                  <a:pt x="1786763" y="3771900"/>
                </a:lnTo>
                <a:lnTo>
                  <a:pt x="1795779" y="3810000"/>
                </a:lnTo>
                <a:lnTo>
                  <a:pt x="1805431" y="3848100"/>
                </a:lnTo>
                <a:lnTo>
                  <a:pt x="1816227" y="3886200"/>
                </a:lnTo>
                <a:lnTo>
                  <a:pt x="1828038" y="3924300"/>
                </a:lnTo>
                <a:lnTo>
                  <a:pt x="1840864" y="3949700"/>
                </a:lnTo>
                <a:lnTo>
                  <a:pt x="1854580" y="3987800"/>
                </a:lnTo>
                <a:lnTo>
                  <a:pt x="1901571" y="4064000"/>
                </a:lnTo>
                <a:lnTo>
                  <a:pt x="1935734" y="4114800"/>
                </a:lnTo>
                <a:lnTo>
                  <a:pt x="1972055" y="4165600"/>
                </a:lnTo>
                <a:lnTo>
                  <a:pt x="2010410" y="4216400"/>
                </a:lnTo>
                <a:lnTo>
                  <a:pt x="2050668" y="4254500"/>
                </a:lnTo>
                <a:lnTo>
                  <a:pt x="2093087" y="4292600"/>
                </a:lnTo>
                <a:lnTo>
                  <a:pt x="2137155" y="4318000"/>
                </a:lnTo>
                <a:lnTo>
                  <a:pt x="2183003" y="4356100"/>
                </a:lnTo>
                <a:lnTo>
                  <a:pt x="2230501" y="4381500"/>
                </a:lnTo>
                <a:lnTo>
                  <a:pt x="2279650" y="4406900"/>
                </a:lnTo>
                <a:lnTo>
                  <a:pt x="2330323" y="4432300"/>
                </a:lnTo>
                <a:lnTo>
                  <a:pt x="2435860" y="4457700"/>
                </a:lnTo>
                <a:lnTo>
                  <a:pt x="2661539" y="4508500"/>
                </a:lnTo>
                <a:lnTo>
                  <a:pt x="3092577" y="4508500"/>
                </a:lnTo>
                <a:lnTo>
                  <a:pt x="3351783" y="4483100"/>
                </a:lnTo>
                <a:lnTo>
                  <a:pt x="2723134" y="4483100"/>
                </a:lnTo>
                <a:lnTo>
                  <a:pt x="2664460" y="4470400"/>
                </a:lnTo>
                <a:lnTo>
                  <a:pt x="2607817" y="4470400"/>
                </a:lnTo>
                <a:lnTo>
                  <a:pt x="2551303" y="4457700"/>
                </a:lnTo>
                <a:lnTo>
                  <a:pt x="2551938" y="4457700"/>
                </a:lnTo>
                <a:lnTo>
                  <a:pt x="2496692" y="4445000"/>
                </a:lnTo>
                <a:lnTo>
                  <a:pt x="2497201" y="4445000"/>
                </a:lnTo>
                <a:lnTo>
                  <a:pt x="2443099" y="4432300"/>
                </a:lnTo>
                <a:lnTo>
                  <a:pt x="2443861" y="4432300"/>
                </a:lnTo>
                <a:lnTo>
                  <a:pt x="2391029" y="4419600"/>
                </a:lnTo>
                <a:lnTo>
                  <a:pt x="2391664" y="4419600"/>
                </a:lnTo>
                <a:lnTo>
                  <a:pt x="2340355" y="4394200"/>
                </a:lnTo>
                <a:lnTo>
                  <a:pt x="2341117" y="4394200"/>
                </a:lnTo>
                <a:lnTo>
                  <a:pt x="2291206" y="4381500"/>
                </a:lnTo>
                <a:lnTo>
                  <a:pt x="2291968" y="4381500"/>
                </a:lnTo>
                <a:lnTo>
                  <a:pt x="2243581" y="4356100"/>
                </a:lnTo>
                <a:lnTo>
                  <a:pt x="2244343" y="4356100"/>
                </a:lnTo>
                <a:lnTo>
                  <a:pt x="2197608" y="4330700"/>
                </a:lnTo>
                <a:lnTo>
                  <a:pt x="2198370" y="4330700"/>
                </a:lnTo>
                <a:lnTo>
                  <a:pt x="2153285" y="4305300"/>
                </a:lnTo>
                <a:lnTo>
                  <a:pt x="2154047" y="4305300"/>
                </a:lnTo>
                <a:lnTo>
                  <a:pt x="2110740" y="4267200"/>
                </a:lnTo>
                <a:lnTo>
                  <a:pt x="2111502" y="4267200"/>
                </a:lnTo>
                <a:lnTo>
                  <a:pt x="2069846" y="4229100"/>
                </a:lnTo>
                <a:lnTo>
                  <a:pt x="2070608" y="4229100"/>
                </a:lnTo>
                <a:lnTo>
                  <a:pt x="2030984" y="4191000"/>
                </a:lnTo>
                <a:lnTo>
                  <a:pt x="2031618" y="4191000"/>
                </a:lnTo>
                <a:lnTo>
                  <a:pt x="1993900" y="4152900"/>
                </a:lnTo>
                <a:lnTo>
                  <a:pt x="1994408" y="4152900"/>
                </a:lnTo>
                <a:lnTo>
                  <a:pt x="1958721" y="4102100"/>
                </a:lnTo>
                <a:lnTo>
                  <a:pt x="1959228" y="4102100"/>
                </a:lnTo>
                <a:lnTo>
                  <a:pt x="1925574" y="4051300"/>
                </a:lnTo>
                <a:lnTo>
                  <a:pt x="1926081" y="4051300"/>
                </a:lnTo>
                <a:lnTo>
                  <a:pt x="1894586" y="4000500"/>
                </a:lnTo>
                <a:lnTo>
                  <a:pt x="1894966" y="4000500"/>
                </a:lnTo>
                <a:lnTo>
                  <a:pt x="1880362" y="3975100"/>
                </a:lnTo>
                <a:lnTo>
                  <a:pt x="1880615" y="3975100"/>
                </a:lnTo>
                <a:lnTo>
                  <a:pt x="1867153" y="3937000"/>
                </a:lnTo>
                <a:lnTo>
                  <a:pt x="1867408" y="3937000"/>
                </a:lnTo>
                <a:lnTo>
                  <a:pt x="1854835" y="3911600"/>
                </a:lnTo>
                <a:lnTo>
                  <a:pt x="1843404" y="3873500"/>
                </a:lnTo>
                <a:lnTo>
                  <a:pt x="1832990" y="3835400"/>
                </a:lnTo>
                <a:lnTo>
                  <a:pt x="1823465" y="3797300"/>
                </a:lnTo>
                <a:lnTo>
                  <a:pt x="1814702" y="3759200"/>
                </a:lnTo>
                <a:lnTo>
                  <a:pt x="1806955" y="3721100"/>
                </a:lnTo>
                <a:lnTo>
                  <a:pt x="1793621" y="3632200"/>
                </a:lnTo>
                <a:lnTo>
                  <a:pt x="1783334" y="3543300"/>
                </a:lnTo>
                <a:lnTo>
                  <a:pt x="1775714" y="3454400"/>
                </a:lnTo>
                <a:lnTo>
                  <a:pt x="1770634" y="3352800"/>
                </a:lnTo>
                <a:lnTo>
                  <a:pt x="1767586" y="3238500"/>
                </a:lnTo>
                <a:lnTo>
                  <a:pt x="1766697" y="3136900"/>
                </a:lnTo>
                <a:lnTo>
                  <a:pt x="1767331" y="3022600"/>
                </a:lnTo>
                <a:lnTo>
                  <a:pt x="1769364" y="2908300"/>
                </a:lnTo>
                <a:lnTo>
                  <a:pt x="1772539" y="2794000"/>
                </a:lnTo>
                <a:lnTo>
                  <a:pt x="1776602" y="2679700"/>
                </a:lnTo>
                <a:lnTo>
                  <a:pt x="1786127" y="2438400"/>
                </a:lnTo>
                <a:lnTo>
                  <a:pt x="1795779" y="2197100"/>
                </a:lnTo>
                <a:lnTo>
                  <a:pt x="1799843" y="2082800"/>
                </a:lnTo>
                <a:lnTo>
                  <a:pt x="1803273" y="1968500"/>
                </a:lnTo>
                <a:lnTo>
                  <a:pt x="1805559" y="1854200"/>
                </a:lnTo>
                <a:lnTo>
                  <a:pt x="1806575" y="1739900"/>
                </a:lnTo>
                <a:lnTo>
                  <a:pt x="1805939" y="1625600"/>
                </a:lnTo>
                <a:lnTo>
                  <a:pt x="1803400" y="1524000"/>
                </a:lnTo>
                <a:lnTo>
                  <a:pt x="1798827" y="1409700"/>
                </a:lnTo>
                <a:lnTo>
                  <a:pt x="1791842" y="1308100"/>
                </a:lnTo>
                <a:lnTo>
                  <a:pt x="1781937" y="1219200"/>
                </a:lnTo>
                <a:lnTo>
                  <a:pt x="1769237" y="1130300"/>
                </a:lnTo>
                <a:lnTo>
                  <a:pt x="1753108" y="1041400"/>
                </a:lnTo>
                <a:lnTo>
                  <a:pt x="1743710" y="1003300"/>
                </a:lnTo>
                <a:lnTo>
                  <a:pt x="1733423" y="965200"/>
                </a:lnTo>
                <a:lnTo>
                  <a:pt x="1722247" y="927100"/>
                </a:lnTo>
                <a:lnTo>
                  <a:pt x="1709801" y="889000"/>
                </a:lnTo>
                <a:lnTo>
                  <a:pt x="1696592" y="850900"/>
                </a:lnTo>
                <a:lnTo>
                  <a:pt x="1682114" y="825500"/>
                </a:lnTo>
                <a:lnTo>
                  <a:pt x="1651253" y="762000"/>
                </a:lnTo>
                <a:lnTo>
                  <a:pt x="1618361" y="711200"/>
                </a:lnTo>
                <a:lnTo>
                  <a:pt x="1583436" y="647700"/>
                </a:lnTo>
                <a:lnTo>
                  <a:pt x="1546478" y="596900"/>
                </a:lnTo>
                <a:lnTo>
                  <a:pt x="1507616" y="558800"/>
                </a:lnTo>
                <a:lnTo>
                  <a:pt x="1466977" y="508000"/>
                </a:lnTo>
                <a:lnTo>
                  <a:pt x="1424559" y="469900"/>
                </a:lnTo>
                <a:lnTo>
                  <a:pt x="1380489" y="431800"/>
                </a:lnTo>
                <a:lnTo>
                  <a:pt x="1334770" y="393700"/>
                </a:lnTo>
                <a:lnTo>
                  <a:pt x="1287399" y="355600"/>
                </a:lnTo>
                <a:lnTo>
                  <a:pt x="1238758" y="330200"/>
                </a:lnTo>
                <a:lnTo>
                  <a:pt x="1188720" y="304800"/>
                </a:lnTo>
                <a:lnTo>
                  <a:pt x="1137285" y="279400"/>
                </a:lnTo>
                <a:lnTo>
                  <a:pt x="1084579" y="254000"/>
                </a:lnTo>
                <a:lnTo>
                  <a:pt x="975740" y="203200"/>
                </a:lnTo>
                <a:lnTo>
                  <a:pt x="862838" y="177800"/>
                </a:lnTo>
                <a:lnTo>
                  <a:pt x="804926" y="152400"/>
                </a:lnTo>
                <a:lnTo>
                  <a:pt x="626745" y="114300"/>
                </a:lnTo>
                <a:lnTo>
                  <a:pt x="128142" y="63500"/>
                </a:lnTo>
                <a:close/>
              </a:path>
              <a:path w="3615054" h="4508500">
                <a:moveTo>
                  <a:pt x="3611753" y="4432300"/>
                </a:moveTo>
                <a:lnTo>
                  <a:pt x="3479927" y="4445000"/>
                </a:lnTo>
                <a:lnTo>
                  <a:pt x="3348735" y="4457700"/>
                </a:lnTo>
                <a:lnTo>
                  <a:pt x="3348990" y="4457700"/>
                </a:lnTo>
                <a:lnTo>
                  <a:pt x="3218815" y="4470400"/>
                </a:lnTo>
                <a:lnTo>
                  <a:pt x="3219196" y="4470400"/>
                </a:lnTo>
                <a:lnTo>
                  <a:pt x="3090672" y="4483100"/>
                </a:lnTo>
                <a:lnTo>
                  <a:pt x="3351783" y="4483100"/>
                </a:lnTo>
                <a:lnTo>
                  <a:pt x="3615054" y="4457700"/>
                </a:lnTo>
                <a:lnTo>
                  <a:pt x="3611753" y="4432300"/>
                </a:lnTo>
                <a:close/>
              </a:path>
              <a:path w="3615054" h="4508500">
                <a:moveTo>
                  <a:pt x="148081" y="0"/>
                </a:moveTo>
                <a:lnTo>
                  <a:pt x="0" y="63500"/>
                </a:lnTo>
                <a:lnTo>
                  <a:pt x="136651" y="152400"/>
                </a:lnTo>
                <a:lnTo>
                  <a:pt x="94001" y="88900"/>
                </a:lnTo>
                <a:lnTo>
                  <a:pt x="84327" y="88900"/>
                </a:lnTo>
                <a:lnTo>
                  <a:pt x="86613" y="63500"/>
                </a:lnTo>
                <a:lnTo>
                  <a:pt x="95906" y="63500"/>
                </a:lnTo>
                <a:lnTo>
                  <a:pt x="148081" y="0"/>
                </a:lnTo>
                <a:close/>
              </a:path>
              <a:path w="3615054" h="4508500">
                <a:moveTo>
                  <a:pt x="85471" y="76200"/>
                </a:moveTo>
                <a:lnTo>
                  <a:pt x="84327" y="88900"/>
                </a:lnTo>
                <a:lnTo>
                  <a:pt x="94001" y="88900"/>
                </a:lnTo>
                <a:lnTo>
                  <a:pt x="85471" y="76200"/>
                </a:lnTo>
                <a:close/>
              </a:path>
              <a:path w="3615054" h="4508500">
                <a:moveTo>
                  <a:pt x="95906" y="63500"/>
                </a:moveTo>
                <a:lnTo>
                  <a:pt x="86613" y="63500"/>
                </a:lnTo>
                <a:lnTo>
                  <a:pt x="85471" y="76200"/>
                </a:lnTo>
                <a:lnTo>
                  <a:pt x="95906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4755" y="5965393"/>
            <a:ext cx="31070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  <a:tabLst>
                <a:tab pos="959485" algn="l"/>
                <a:tab pos="1607820" algn="l"/>
                <a:tab pos="2759075" algn="l"/>
              </a:tabLst>
            </a:pPr>
            <a:r>
              <a:rPr sz="1800" spc="-20" dirty="0">
                <a:latin typeface="Calibri"/>
                <a:cs typeface="Calibri"/>
              </a:rPr>
              <a:t>Male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87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10" dirty="0">
                <a:latin typeface="Calibri"/>
                <a:cs typeface="Calibri"/>
              </a:rPr>
              <a:t>England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194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4" name="object 4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48789" y="683514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2505" y="3176142"/>
            <a:ext cx="4692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Residuals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0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(171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173.5)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2.5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64741" y="1134821"/>
            <a:ext cx="1355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Avg</a:t>
            </a:r>
            <a:r>
              <a:rPr spc="-90" dirty="0"/>
              <a:t> </a:t>
            </a:r>
            <a:r>
              <a:rPr spc="-10" dirty="0"/>
              <a:t>Height</a:t>
            </a:r>
          </a:p>
        </p:txBody>
      </p:sp>
      <p:sp>
        <p:nvSpPr>
          <p:cNvPr id="9" name="object 9"/>
          <p:cNvSpPr/>
          <p:nvPr/>
        </p:nvSpPr>
        <p:spPr>
          <a:xfrm>
            <a:off x="530351" y="5730240"/>
            <a:ext cx="3552825" cy="662940"/>
          </a:xfrm>
          <a:custGeom>
            <a:avLst/>
            <a:gdLst/>
            <a:ahLst/>
            <a:cxnLst/>
            <a:rect l="l" t="t" r="r" b="b"/>
            <a:pathLst>
              <a:path w="3552825" h="662939">
                <a:moveTo>
                  <a:pt x="3552444" y="0"/>
                </a:moveTo>
                <a:lnTo>
                  <a:pt x="0" y="0"/>
                </a:lnTo>
                <a:lnTo>
                  <a:pt x="0" y="662940"/>
                </a:lnTo>
                <a:lnTo>
                  <a:pt x="3552444" y="662940"/>
                </a:lnTo>
                <a:lnTo>
                  <a:pt x="3552444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77113" y="1720081"/>
          <a:ext cx="4577080" cy="4664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889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8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14.5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2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653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65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65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653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4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5180838" y="3665346"/>
            <a:ext cx="4726940" cy="1798955"/>
          </a:xfrm>
          <a:custGeom>
            <a:avLst/>
            <a:gdLst/>
            <a:ahLst/>
            <a:cxnLst/>
            <a:rect l="l" t="t" r="r" b="b"/>
            <a:pathLst>
              <a:path w="4726940" h="1798954">
                <a:moveTo>
                  <a:pt x="144399" y="1655826"/>
                </a:moveTo>
                <a:lnTo>
                  <a:pt x="0" y="1724025"/>
                </a:lnTo>
                <a:lnTo>
                  <a:pt x="141224" y="1798574"/>
                </a:lnTo>
                <a:lnTo>
                  <a:pt x="96779" y="1740399"/>
                </a:lnTo>
                <a:lnTo>
                  <a:pt x="87629" y="1740280"/>
                </a:lnTo>
                <a:lnTo>
                  <a:pt x="85471" y="1740280"/>
                </a:lnTo>
                <a:lnTo>
                  <a:pt x="85978" y="1711705"/>
                </a:lnTo>
                <a:lnTo>
                  <a:pt x="97629" y="1711705"/>
                </a:lnTo>
                <a:lnTo>
                  <a:pt x="144399" y="1655826"/>
                </a:lnTo>
                <a:close/>
              </a:path>
              <a:path w="4726940" h="1798954">
                <a:moveTo>
                  <a:pt x="97526" y="1711829"/>
                </a:moveTo>
                <a:lnTo>
                  <a:pt x="85726" y="1725931"/>
                </a:lnTo>
                <a:lnTo>
                  <a:pt x="96779" y="1740399"/>
                </a:lnTo>
                <a:lnTo>
                  <a:pt x="152019" y="1741042"/>
                </a:lnTo>
                <a:lnTo>
                  <a:pt x="203326" y="1741551"/>
                </a:lnTo>
                <a:lnTo>
                  <a:pt x="261112" y="1741677"/>
                </a:lnTo>
                <a:lnTo>
                  <a:pt x="467360" y="1740408"/>
                </a:lnTo>
                <a:lnTo>
                  <a:pt x="713994" y="1734692"/>
                </a:lnTo>
                <a:lnTo>
                  <a:pt x="925771" y="1725928"/>
                </a:lnTo>
                <a:lnTo>
                  <a:pt x="1085596" y="1717039"/>
                </a:lnTo>
                <a:lnTo>
                  <a:pt x="1138918" y="1713102"/>
                </a:lnTo>
                <a:lnTo>
                  <a:pt x="261112" y="1713102"/>
                </a:lnTo>
                <a:lnTo>
                  <a:pt x="203581" y="1712976"/>
                </a:lnTo>
                <a:lnTo>
                  <a:pt x="177037" y="1712721"/>
                </a:lnTo>
                <a:lnTo>
                  <a:pt x="141065" y="1712340"/>
                </a:lnTo>
                <a:lnTo>
                  <a:pt x="129159" y="1712340"/>
                </a:lnTo>
                <a:lnTo>
                  <a:pt x="97526" y="1711829"/>
                </a:lnTo>
                <a:close/>
              </a:path>
              <a:path w="4726940" h="1798954">
                <a:moveTo>
                  <a:pt x="85726" y="1725931"/>
                </a:moveTo>
                <a:lnTo>
                  <a:pt x="85471" y="1740280"/>
                </a:lnTo>
                <a:lnTo>
                  <a:pt x="87629" y="1740280"/>
                </a:lnTo>
                <a:lnTo>
                  <a:pt x="96779" y="1740399"/>
                </a:lnTo>
                <a:lnTo>
                  <a:pt x="85726" y="1725931"/>
                </a:lnTo>
                <a:close/>
              </a:path>
              <a:path w="4726940" h="1798954">
                <a:moveTo>
                  <a:pt x="88011" y="1711705"/>
                </a:moveTo>
                <a:lnTo>
                  <a:pt x="85978" y="1711705"/>
                </a:lnTo>
                <a:lnTo>
                  <a:pt x="85726" y="1725928"/>
                </a:lnTo>
                <a:lnTo>
                  <a:pt x="97526" y="1711829"/>
                </a:lnTo>
                <a:lnTo>
                  <a:pt x="88011" y="1711705"/>
                </a:lnTo>
                <a:close/>
              </a:path>
              <a:path w="4726940" h="1798954">
                <a:moveTo>
                  <a:pt x="393191" y="1712594"/>
                </a:moveTo>
                <a:lnTo>
                  <a:pt x="261112" y="1713102"/>
                </a:lnTo>
                <a:lnTo>
                  <a:pt x="1138918" y="1713102"/>
                </a:lnTo>
                <a:lnTo>
                  <a:pt x="1144078" y="1712721"/>
                </a:lnTo>
                <a:lnTo>
                  <a:pt x="393064" y="1712721"/>
                </a:lnTo>
                <a:lnTo>
                  <a:pt x="393191" y="1712594"/>
                </a:lnTo>
                <a:close/>
              </a:path>
              <a:path w="4726940" h="1798954">
                <a:moveTo>
                  <a:pt x="2048002" y="1566417"/>
                </a:moveTo>
                <a:lnTo>
                  <a:pt x="1957323" y="1585086"/>
                </a:lnTo>
                <a:lnTo>
                  <a:pt x="1957705" y="1585086"/>
                </a:lnTo>
                <a:lnTo>
                  <a:pt x="1864740" y="1601977"/>
                </a:lnTo>
                <a:lnTo>
                  <a:pt x="1864994" y="1601977"/>
                </a:lnTo>
                <a:lnTo>
                  <a:pt x="1769871" y="1617471"/>
                </a:lnTo>
                <a:lnTo>
                  <a:pt x="1770126" y="1617471"/>
                </a:lnTo>
                <a:lnTo>
                  <a:pt x="1673352" y="1631441"/>
                </a:lnTo>
                <a:lnTo>
                  <a:pt x="1673606" y="1631441"/>
                </a:lnTo>
                <a:lnTo>
                  <a:pt x="1476883" y="1655317"/>
                </a:lnTo>
                <a:lnTo>
                  <a:pt x="1477264" y="1655317"/>
                </a:lnTo>
                <a:lnTo>
                  <a:pt x="1279144" y="1674114"/>
                </a:lnTo>
                <a:lnTo>
                  <a:pt x="1279525" y="1674114"/>
                </a:lnTo>
                <a:lnTo>
                  <a:pt x="1083690" y="1688464"/>
                </a:lnTo>
                <a:lnTo>
                  <a:pt x="987806" y="1694179"/>
                </a:lnTo>
                <a:lnTo>
                  <a:pt x="802004" y="1702942"/>
                </a:lnTo>
                <a:lnTo>
                  <a:pt x="802132" y="1702942"/>
                </a:lnTo>
                <a:lnTo>
                  <a:pt x="712977" y="1706117"/>
                </a:lnTo>
                <a:lnTo>
                  <a:pt x="627126" y="1708658"/>
                </a:lnTo>
                <a:lnTo>
                  <a:pt x="544957" y="1710436"/>
                </a:lnTo>
                <a:lnTo>
                  <a:pt x="466851" y="1711833"/>
                </a:lnTo>
                <a:lnTo>
                  <a:pt x="393064" y="1712721"/>
                </a:lnTo>
                <a:lnTo>
                  <a:pt x="1144078" y="1712721"/>
                </a:lnTo>
                <a:lnTo>
                  <a:pt x="1281684" y="1702562"/>
                </a:lnTo>
                <a:lnTo>
                  <a:pt x="1480058" y="1683765"/>
                </a:lnTo>
                <a:lnTo>
                  <a:pt x="1677289" y="1659763"/>
                </a:lnTo>
                <a:lnTo>
                  <a:pt x="1774316" y="1645665"/>
                </a:lnTo>
                <a:lnTo>
                  <a:pt x="1869693" y="1630171"/>
                </a:lnTo>
                <a:lnTo>
                  <a:pt x="1962912" y="1613153"/>
                </a:lnTo>
                <a:lnTo>
                  <a:pt x="2053843" y="1594358"/>
                </a:lnTo>
                <a:lnTo>
                  <a:pt x="2141728" y="1573911"/>
                </a:lnTo>
                <a:lnTo>
                  <a:pt x="2169922" y="1566545"/>
                </a:lnTo>
                <a:lnTo>
                  <a:pt x="2047620" y="1566545"/>
                </a:lnTo>
                <a:lnTo>
                  <a:pt x="2048002" y="1566417"/>
                </a:lnTo>
                <a:close/>
              </a:path>
              <a:path w="4726940" h="1798954">
                <a:moveTo>
                  <a:pt x="129032" y="1712214"/>
                </a:moveTo>
                <a:lnTo>
                  <a:pt x="141065" y="1712340"/>
                </a:lnTo>
                <a:lnTo>
                  <a:pt x="129032" y="1712214"/>
                </a:lnTo>
                <a:close/>
              </a:path>
              <a:path w="4726940" h="1798954">
                <a:moveTo>
                  <a:pt x="97629" y="1711705"/>
                </a:moveTo>
                <a:lnTo>
                  <a:pt x="88011" y="1711705"/>
                </a:lnTo>
                <a:lnTo>
                  <a:pt x="97526" y="1711829"/>
                </a:lnTo>
                <a:close/>
              </a:path>
              <a:path w="4726940" h="1798954">
                <a:moveTo>
                  <a:pt x="2135123" y="1546097"/>
                </a:moveTo>
                <a:lnTo>
                  <a:pt x="2047620" y="1566545"/>
                </a:lnTo>
                <a:lnTo>
                  <a:pt x="2169922" y="1566545"/>
                </a:lnTo>
                <a:lnTo>
                  <a:pt x="2226310" y="1551813"/>
                </a:lnTo>
                <a:lnTo>
                  <a:pt x="2245114" y="1546225"/>
                </a:lnTo>
                <a:lnTo>
                  <a:pt x="2134742" y="1546225"/>
                </a:lnTo>
                <a:lnTo>
                  <a:pt x="2135123" y="1546097"/>
                </a:lnTo>
                <a:close/>
              </a:path>
              <a:path w="4726940" h="1798954">
                <a:moveTo>
                  <a:pt x="2386938" y="1500504"/>
                </a:moveTo>
                <a:lnTo>
                  <a:pt x="2298700" y="1500504"/>
                </a:lnTo>
                <a:lnTo>
                  <a:pt x="2218436" y="1524380"/>
                </a:lnTo>
                <a:lnTo>
                  <a:pt x="2134742" y="1546225"/>
                </a:lnTo>
                <a:lnTo>
                  <a:pt x="2245114" y="1546225"/>
                </a:lnTo>
                <a:lnTo>
                  <a:pt x="2307082" y="1527809"/>
                </a:lnTo>
                <a:lnTo>
                  <a:pt x="2383536" y="1501775"/>
                </a:lnTo>
                <a:lnTo>
                  <a:pt x="2386938" y="1500504"/>
                </a:lnTo>
                <a:close/>
              </a:path>
              <a:path w="4726940" h="1798954">
                <a:moveTo>
                  <a:pt x="2218816" y="1524253"/>
                </a:moveTo>
                <a:lnTo>
                  <a:pt x="2218331" y="1524380"/>
                </a:lnTo>
                <a:lnTo>
                  <a:pt x="2218816" y="1524253"/>
                </a:lnTo>
                <a:close/>
              </a:path>
              <a:path w="4726940" h="1798954">
                <a:moveTo>
                  <a:pt x="2455662" y="1474851"/>
                </a:moveTo>
                <a:lnTo>
                  <a:pt x="2374138" y="1474851"/>
                </a:lnTo>
                <a:lnTo>
                  <a:pt x="2298191" y="1500632"/>
                </a:lnTo>
                <a:lnTo>
                  <a:pt x="2298700" y="1500504"/>
                </a:lnTo>
                <a:lnTo>
                  <a:pt x="2386938" y="1500504"/>
                </a:lnTo>
                <a:lnTo>
                  <a:pt x="2455662" y="1474851"/>
                </a:lnTo>
                <a:close/>
              </a:path>
              <a:path w="4726940" h="1798954">
                <a:moveTo>
                  <a:pt x="2524638" y="1447291"/>
                </a:moveTo>
                <a:lnTo>
                  <a:pt x="2447543" y="1447291"/>
                </a:lnTo>
                <a:lnTo>
                  <a:pt x="2373757" y="1474977"/>
                </a:lnTo>
                <a:lnTo>
                  <a:pt x="2374138" y="1474851"/>
                </a:lnTo>
                <a:lnTo>
                  <a:pt x="2455662" y="1474851"/>
                </a:lnTo>
                <a:lnTo>
                  <a:pt x="2457704" y="1474089"/>
                </a:lnTo>
                <a:lnTo>
                  <a:pt x="2524638" y="1447291"/>
                </a:lnTo>
                <a:close/>
              </a:path>
              <a:path w="4726940" h="1798954">
                <a:moveTo>
                  <a:pt x="2875944" y="1284223"/>
                </a:moveTo>
                <a:lnTo>
                  <a:pt x="2813939" y="1284223"/>
                </a:lnTo>
                <a:lnTo>
                  <a:pt x="2740406" y="1320164"/>
                </a:lnTo>
                <a:lnTo>
                  <a:pt x="2667127" y="1354454"/>
                </a:lnTo>
                <a:lnTo>
                  <a:pt x="2593847" y="1387094"/>
                </a:lnTo>
                <a:lnTo>
                  <a:pt x="2520568" y="1418082"/>
                </a:lnTo>
                <a:lnTo>
                  <a:pt x="2520822" y="1418082"/>
                </a:lnTo>
                <a:lnTo>
                  <a:pt x="2447163" y="1447419"/>
                </a:lnTo>
                <a:lnTo>
                  <a:pt x="2447543" y="1447291"/>
                </a:lnTo>
                <a:lnTo>
                  <a:pt x="2524638" y="1447291"/>
                </a:lnTo>
                <a:lnTo>
                  <a:pt x="2531617" y="1444497"/>
                </a:lnTo>
                <a:lnTo>
                  <a:pt x="2605405" y="1413255"/>
                </a:lnTo>
                <a:lnTo>
                  <a:pt x="2679065" y="1380363"/>
                </a:lnTo>
                <a:lnTo>
                  <a:pt x="2752852" y="1345819"/>
                </a:lnTo>
                <a:lnTo>
                  <a:pt x="2826639" y="1309877"/>
                </a:lnTo>
                <a:lnTo>
                  <a:pt x="2875944" y="1284223"/>
                </a:lnTo>
                <a:close/>
              </a:path>
              <a:path w="4726940" h="1798954">
                <a:moveTo>
                  <a:pt x="2594102" y="1386966"/>
                </a:moveTo>
                <a:lnTo>
                  <a:pt x="2593801" y="1387094"/>
                </a:lnTo>
                <a:lnTo>
                  <a:pt x="2594102" y="1386966"/>
                </a:lnTo>
                <a:close/>
              </a:path>
              <a:path w="4726940" h="1798954">
                <a:moveTo>
                  <a:pt x="3306487" y="1040383"/>
                </a:moveTo>
                <a:lnTo>
                  <a:pt x="3252596" y="1040383"/>
                </a:lnTo>
                <a:lnTo>
                  <a:pt x="3106166" y="1126997"/>
                </a:lnTo>
                <a:lnTo>
                  <a:pt x="2959862" y="1208404"/>
                </a:lnTo>
                <a:lnTo>
                  <a:pt x="2813558" y="1284351"/>
                </a:lnTo>
                <a:lnTo>
                  <a:pt x="2813939" y="1284223"/>
                </a:lnTo>
                <a:lnTo>
                  <a:pt x="2875944" y="1284223"/>
                </a:lnTo>
                <a:lnTo>
                  <a:pt x="2973578" y="1233423"/>
                </a:lnTo>
                <a:lnTo>
                  <a:pt x="3120516" y="1151635"/>
                </a:lnTo>
                <a:lnTo>
                  <a:pt x="3267202" y="1064895"/>
                </a:lnTo>
                <a:lnTo>
                  <a:pt x="3306487" y="1040383"/>
                </a:lnTo>
                <a:close/>
              </a:path>
              <a:path w="4726940" h="1798954">
                <a:moveTo>
                  <a:pt x="2960242" y="1208151"/>
                </a:moveTo>
                <a:lnTo>
                  <a:pt x="2959754" y="1208404"/>
                </a:lnTo>
                <a:lnTo>
                  <a:pt x="2960242" y="1208151"/>
                </a:lnTo>
                <a:close/>
              </a:path>
              <a:path w="4726940" h="1798954">
                <a:moveTo>
                  <a:pt x="3106546" y="1126744"/>
                </a:moveTo>
                <a:lnTo>
                  <a:pt x="3106090" y="1126997"/>
                </a:lnTo>
                <a:lnTo>
                  <a:pt x="3106546" y="1126744"/>
                </a:lnTo>
                <a:close/>
              </a:path>
              <a:path w="4726940" h="1798954">
                <a:moveTo>
                  <a:pt x="3450806" y="949325"/>
                </a:moveTo>
                <a:lnTo>
                  <a:pt x="3398519" y="949325"/>
                </a:lnTo>
                <a:lnTo>
                  <a:pt x="3252216" y="1040510"/>
                </a:lnTo>
                <a:lnTo>
                  <a:pt x="3252596" y="1040383"/>
                </a:lnTo>
                <a:lnTo>
                  <a:pt x="3306487" y="1040383"/>
                </a:lnTo>
                <a:lnTo>
                  <a:pt x="3413760" y="973454"/>
                </a:lnTo>
                <a:lnTo>
                  <a:pt x="3450806" y="949325"/>
                </a:lnTo>
                <a:close/>
              </a:path>
              <a:path w="4726940" h="1798954">
                <a:moveTo>
                  <a:pt x="3595423" y="854201"/>
                </a:moveTo>
                <a:lnTo>
                  <a:pt x="3544442" y="854201"/>
                </a:lnTo>
                <a:lnTo>
                  <a:pt x="3398266" y="949451"/>
                </a:lnTo>
                <a:lnTo>
                  <a:pt x="3398519" y="949325"/>
                </a:lnTo>
                <a:lnTo>
                  <a:pt x="3450806" y="949325"/>
                </a:lnTo>
                <a:lnTo>
                  <a:pt x="3560191" y="878077"/>
                </a:lnTo>
                <a:lnTo>
                  <a:pt x="3595423" y="854201"/>
                </a:lnTo>
                <a:close/>
              </a:path>
              <a:path w="4726940" h="1798954">
                <a:moveTo>
                  <a:pt x="4127245" y="441705"/>
                </a:moveTo>
                <a:lnTo>
                  <a:pt x="3981450" y="548894"/>
                </a:lnTo>
                <a:lnTo>
                  <a:pt x="3835781" y="653541"/>
                </a:lnTo>
                <a:lnTo>
                  <a:pt x="3690112" y="755650"/>
                </a:lnTo>
                <a:lnTo>
                  <a:pt x="3544189" y="854328"/>
                </a:lnTo>
                <a:lnTo>
                  <a:pt x="3544442" y="854201"/>
                </a:lnTo>
                <a:lnTo>
                  <a:pt x="3595423" y="854201"/>
                </a:lnTo>
                <a:lnTo>
                  <a:pt x="3706367" y="779017"/>
                </a:lnTo>
                <a:lnTo>
                  <a:pt x="3852417" y="676909"/>
                </a:lnTo>
                <a:lnTo>
                  <a:pt x="3998341" y="572007"/>
                </a:lnTo>
                <a:lnTo>
                  <a:pt x="4144264" y="464692"/>
                </a:lnTo>
                <a:lnTo>
                  <a:pt x="4174859" y="441832"/>
                </a:lnTo>
                <a:lnTo>
                  <a:pt x="4127245" y="441832"/>
                </a:lnTo>
                <a:lnTo>
                  <a:pt x="4127245" y="441705"/>
                </a:lnTo>
                <a:close/>
              </a:path>
              <a:path w="4726940" h="1798954">
                <a:moveTo>
                  <a:pt x="3690239" y="755522"/>
                </a:moveTo>
                <a:lnTo>
                  <a:pt x="3690051" y="755650"/>
                </a:lnTo>
                <a:lnTo>
                  <a:pt x="3690239" y="755522"/>
                </a:lnTo>
                <a:close/>
              </a:path>
              <a:path w="4726940" h="1798954">
                <a:moveTo>
                  <a:pt x="3981577" y="548766"/>
                </a:moveTo>
                <a:lnTo>
                  <a:pt x="3981400" y="548894"/>
                </a:lnTo>
                <a:lnTo>
                  <a:pt x="3981577" y="548766"/>
                </a:lnTo>
                <a:close/>
              </a:path>
              <a:path w="4726940" h="1798954">
                <a:moveTo>
                  <a:pt x="4709668" y="0"/>
                </a:moveTo>
                <a:lnTo>
                  <a:pt x="4418330" y="222757"/>
                </a:lnTo>
                <a:lnTo>
                  <a:pt x="4127245" y="441832"/>
                </a:lnTo>
                <a:lnTo>
                  <a:pt x="4174859" y="441832"/>
                </a:lnTo>
                <a:lnTo>
                  <a:pt x="4435729" y="245490"/>
                </a:lnTo>
                <a:lnTo>
                  <a:pt x="4726940" y="22605"/>
                </a:lnTo>
                <a:lnTo>
                  <a:pt x="470966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77113" y="1706251"/>
          <a:ext cx="4577080" cy="4662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889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14.5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4" name="object 4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48789" y="683514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8602" y="3176142"/>
            <a:ext cx="4682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Residuals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(194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173.5)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20.5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64741" y="1134821"/>
            <a:ext cx="1355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Avg</a:t>
            </a:r>
            <a:r>
              <a:rPr spc="-90" dirty="0"/>
              <a:t> </a:t>
            </a:r>
            <a:r>
              <a:rPr spc="-10" dirty="0"/>
              <a:t>Height</a:t>
            </a:r>
          </a:p>
        </p:txBody>
      </p:sp>
      <p:sp>
        <p:nvSpPr>
          <p:cNvPr id="9" name="object 9"/>
          <p:cNvSpPr/>
          <p:nvPr/>
        </p:nvSpPr>
        <p:spPr>
          <a:xfrm>
            <a:off x="5180838" y="3666997"/>
            <a:ext cx="4728845" cy="2513330"/>
          </a:xfrm>
          <a:custGeom>
            <a:avLst/>
            <a:gdLst/>
            <a:ahLst/>
            <a:cxnLst/>
            <a:rect l="l" t="t" r="r" b="b"/>
            <a:pathLst>
              <a:path w="4728845" h="2513329">
                <a:moveTo>
                  <a:pt x="145034" y="2370251"/>
                </a:moveTo>
                <a:lnTo>
                  <a:pt x="0" y="2437282"/>
                </a:lnTo>
                <a:lnTo>
                  <a:pt x="140588" y="2513063"/>
                </a:lnTo>
                <a:lnTo>
                  <a:pt x="96602" y="2454414"/>
                </a:lnTo>
                <a:lnTo>
                  <a:pt x="85344" y="2454198"/>
                </a:lnTo>
                <a:lnTo>
                  <a:pt x="85978" y="2425623"/>
                </a:lnTo>
                <a:lnTo>
                  <a:pt x="97889" y="2425623"/>
                </a:lnTo>
                <a:lnTo>
                  <a:pt x="145034" y="2370251"/>
                </a:lnTo>
                <a:close/>
              </a:path>
              <a:path w="4728845" h="2513329">
                <a:moveTo>
                  <a:pt x="97691" y="2425856"/>
                </a:moveTo>
                <a:lnTo>
                  <a:pt x="85725" y="2439911"/>
                </a:lnTo>
                <a:lnTo>
                  <a:pt x="96602" y="2454414"/>
                </a:lnTo>
                <a:lnTo>
                  <a:pt x="128777" y="2455100"/>
                </a:lnTo>
                <a:lnTo>
                  <a:pt x="261112" y="2456243"/>
                </a:lnTo>
                <a:lnTo>
                  <a:pt x="393446" y="2455570"/>
                </a:lnTo>
                <a:lnTo>
                  <a:pt x="545719" y="2452522"/>
                </a:lnTo>
                <a:lnTo>
                  <a:pt x="714121" y="2446324"/>
                </a:lnTo>
                <a:lnTo>
                  <a:pt x="803528" y="2441841"/>
                </a:lnTo>
                <a:lnTo>
                  <a:pt x="895476" y="2436202"/>
                </a:lnTo>
                <a:lnTo>
                  <a:pt x="989711" y="2429433"/>
                </a:lnTo>
                <a:lnTo>
                  <a:pt x="1010651" y="2427668"/>
                </a:lnTo>
                <a:lnTo>
                  <a:pt x="261112" y="2427668"/>
                </a:lnTo>
                <a:lnTo>
                  <a:pt x="177164" y="2427198"/>
                </a:lnTo>
                <a:lnTo>
                  <a:pt x="129159" y="2426525"/>
                </a:lnTo>
                <a:lnTo>
                  <a:pt x="97691" y="2425856"/>
                </a:lnTo>
                <a:close/>
              </a:path>
              <a:path w="4728845" h="2513329">
                <a:moveTo>
                  <a:pt x="85978" y="2425623"/>
                </a:moveTo>
                <a:lnTo>
                  <a:pt x="85344" y="2454198"/>
                </a:lnTo>
                <a:lnTo>
                  <a:pt x="96602" y="2454414"/>
                </a:lnTo>
                <a:lnTo>
                  <a:pt x="85725" y="2439911"/>
                </a:lnTo>
                <a:lnTo>
                  <a:pt x="97691" y="2425856"/>
                </a:lnTo>
                <a:lnTo>
                  <a:pt x="85978" y="2425623"/>
                </a:lnTo>
                <a:close/>
              </a:path>
              <a:path w="4728845" h="2513329">
                <a:moveTo>
                  <a:pt x="393191" y="2426995"/>
                </a:moveTo>
                <a:lnTo>
                  <a:pt x="324358" y="2427566"/>
                </a:lnTo>
                <a:lnTo>
                  <a:pt x="261112" y="2427668"/>
                </a:lnTo>
                <a:lnTo>
                  <a:pt x="1010651" y="2427668"/>
                </a:lnTo>
                <a:lnTo>
                  <a:pt x="1018485" y="2427008"/>
                </a:lnTo>
                <a:lnTo>
                  <a:pt x="393064" y="2427008"/>
                </a:lnTo>
                <a:close/>
              </a:path>
              <a:path w="4728845" h="2513329">
                <a:moveTo>
                  <a:pt x="177037" y="2427185"/>
                </a:moveTo>
                <a:lnTo>
                  <a:pt x="178858" y="2427198"/>
                </a:lnTo>
                <a:lnTo>
                  <a:pt x="177037" y="2427185"/>
                </a:lnTo>
                <a:close/>
              </a:path>
              <a:path w="4728845" h="2513329">
                <a:moveTo>
                  <a:pt x="1168806" y="2413304"/>
                </a:moveTo>
                <a:lnTo>
                  <a:pt x="802004" y="2413304"/>
                </a:lnTo>
                <a:lnTo>
                  <a:pt x="712851" y="2417775"/>
                </a:lnTo>
                <a:lnTo>
                  <a:pt x="626999" y="2421293"/>
                </a:lnTo>
                <a:lnTo>
                  <a:pt x="544829" y="2423960"/>
                </a:lnTo>
                <a:lnTo>
                  <a:pt x="544957" y="2423960"/>
                </a:lnTo>
                <a:lnTo>
                  <a:pt x="466725" y="2425865"/>
                </a:lnTo>
                <a:lnTo>
                  <a:pt x="393064" y="2427008"/>
                </a:lnTo>
                <a:lnTo>
                  <a:pt x="1018485" y="2427008"/>
                </a:lnTo>
                <a:lnTo>
                  <a:pt x="1085977" y="2421318"/>
                </a:lnTo>
                <a:lnTo>
                  <a:pt x="1168806" y="2413304"/>
                </a:lnTo>
                <a:close/>
              </a:path>
              <a:path w="4728845" h="2513329">
                <a:moveTo>
                  <a:pt x="97889" y="2425623"/>
                </a:moveTo>
                <a:lnTo>
                  <a:pt x="85978" y="2425623"/>
                </a:lnTo>
                <a:lnTo>
                  <a:pt x="97691" y="2425856"/>
                </a:lnTo>
                <a:lnTo>
                  <a:pt x="97889" y="2425623"/>
                </a:lnTo>
                <a:close/>
              </a:path>
              <a:path w="4728845" h="2513329">
                <a:moveTo>
                  <a:pt x="1345483" y="2392857"/>
                </a:moveTo>
                <a:lnTo>
                  <a:pt x="1083564" y="2392857"/>
                </a:lnTo>
                <a:lnTo>
                  <a:pt x="987425" y="2400947"/>
                </a:lnTo>
                <a:lnTo>
                  <a:pt x="893445" y="2407704"/>
                </a:lnTo>
                <a:lnTo>
                  <a:pt x="801751" y="2413317"/>
                </a:lnTo>
                <a:lnTo>
                  <a:pt x="802004" y="2413304"/>
                </a:lnTo>
                <a:lnTo>
                  <a:pt x="1168806" y="2413304"/>
                </a:lnTo>
                <a:lnTo>
                  <a:pt x="1183639" y="2411869"/>
                </a:lnTo>
                <a:lnTo>
                  <a:pt x="1282191" y="2400896"/>
                </a:lnTo>
                <a:lnTo>
                  <a:pt x="1345483" y="2392857"/>
                </a:lnTo>
                <a:close/>
              </a:path>
              <a:path w="4728845" h="2513329">
                <a:moveTo>
                  <a:pt x="1415252" y="2383447"/>
                </a:moveTo>
                <a:lnTo>
                  <a:pt x="1180591" y="2383459"/>
                </a:lnTo>
                <a:lnTo>
                  <a:pt x="1083310" y="2392870"/>
                </a:lnTo>
                <a:lnTo>
                  <a:pt x="1083564" y="2392857"/>
                </a:lnTo>
                <a:lnTo>
                  <a:pt x="1345483" y="2392857"/>
                </a:lnTo>
                <a:lnTo>
                  <a:pt x="1381379" y="2388298"/>
                </a:lnTo>
                <a:lnTo>
                  <a:pt x="1415252" y="2383447"/>
                </a:lnTo>
                <a:close/>
              </a:path>
              <a:path w="4728845" h="2513329">
                <a:moveTo>
                  <a:pt x="1490332" y="2372512"/>
                </a:moveTo>
                <a:lnTo>
                  <a:pt x="1279016" y="2372512"/>
                </a:lnTo>
                <a:lnTo>
                  <a:pt x="1180620" y="2383456"/>
                </a:lnTo>
                <a:lnTo>
                  <a:pt x="1415252" y="2383447"/>
                </a:lnTo>
                <a:lnTo>
                  <a:pt x="1480692" y="2374074"/>
                </a:lnTo>
                <a:lnTo>
                  <a:pt x="1490332" y="2372512"/>
                </a:lnTo>
                <a:close/>
              </a:path>
              <a:path w="4728845" h="2513329">
                <a:moveTo>
                  <a:pt x="1567762" y="2359964"/>
                </a:moveTo>
                <a:lnTo>
                  <a:pt x="1377695" y="2359964"/>
                </a:lnTo>
                <a:lnTo>
                  <a:pt x="1278763" y="2372537"/>
                </a:lnTo>
                <a:lnTo>
                  <a:pt x="1279016" y="2372512"/>
                </a:lnTo>
                <a:lnTo>
                  <a:pt x="1490332" y="2372512"/>
                </a:lnTo>
                <a:lnTo>
                  <a:pt x="1567762" y="2359964"/>
                </a:lnTo>
                <a:close/>
              </a:path>
              <a:path w="4728845" h="2513329">
                <a:moveTo>
                  <a:pt x="1646961" y="2345804"/>
                </a:moveTo>
                <a:lnTo>
                  <a:pt x="1476502" y="2345804"/>
                </a:lnTo>
                <a:lnTo>
                  <a:pt x="1377441" y="2359990"/>
                </a:lnTo>
                <a:lnTo>
                  <a:pt x="1377695" y="2359964"/>
                </a:lnTo>
                <a:lnTo>
                  <a:pt x="1567762" y="2359964"/>
                </a:lnTo>
                <a:lnTo>
                  <a:pt x="1579753" y="2358021"/>
                </a:lnTo>
                <a:lnTo>
                  <a:pt x="1646961" y="2345804"/>
                </a:lnTo>
                <a:close/>
              </a:path>
              <a:path w="4728845" h="2513329">
                <a:moveTo>
                  <a:pt x="1810441" y="2312073"/>
                </a:moveTo>
                <a:lnTo>
                  <a:pt x="1672843" y="2312073"/>
                </a:lnTo>
                <a:lnTo>
                  <a:pt x="1574800" y="2329891"/>
                </a:lnTo>
                <a:lnTo>
                  <a:pt x="1476340" y="2345827"/>
                </a:lnTo>
                <a:lnTo>
                  <a:pt x="1476502" y="2345804"/>
                </a:lnTo>
                <a:lnTo>
                  <a:pt x="1646961" y="2345804"/>
                </a:lnTo>
                <a:lnTo>
                  <a:pt x="1678051" y="2340152"/>
                </a:lnTo>
                <a:lnTo>
                  <a:pt x="1775206" y="2320188"/>
                </a:lnTo>
                <a:lnTo>
                  <a:pt x="1810441" y="2312073"/>
                </a:lnTo>
                <a:close/>
              </a:path>
              <a:path w="4728845" h="2513329">
                <a:moveTo>
                  <a:pt x="2058436" y="2246299"/>
                </a:moveTo>
                <a:lnTo>
                  <a:pt x="1956689" y="2246299"/>
                </a:lnTo>
                <a:lnTo>
                  <a:pt x="1863725" y="2270493"/>
                </a:lnTo>
                <a:lnTo>
                  <a:pt x="1768983" y="2292299"/>
                </a:lnTo>
                <a:lnTo>
                  <a:pt x="1672463" y="2312136"/>
                </a:lnTo>
                <a:lnTo>
                  <a:pt x="1672843" y="2312073"/>
                </a:lnTo>
                <a:lnTo>
                  <a:pt x="1810441" y="2312073"/>
                </a:lnTo>
                <a:lnTo>
                  <a:pt x="1870710" y="2298191"/>
                </a:lnTo>
                <a:lnTo>
                  <a:pt x="1964055" y="2273896"/>
                </a:lnTo>
                <a:lnTo>
                  <a:pt x="2055114" y="2247391"/>
                </a:lnTo>
                <a:lnTo>
                  <a:pt x="2058436" y="2246299"/>
                </a:lnTo>
                <a:close/>
              </a:path>
              <a:path w="4728845" h="2513329">
                <a:moveTo>
                  <a:pt x="1864106" y="2270391"/>
                </a:moveTo>
                <a:lnTo>
                  <a:pt x="1863664" y="2270493"/>
                </a:lnTo>
                <a:lnTo>
                  <a:pt x="1864106" y="2270391"/>
                </a:lnTo>
                <a:close/>
              </a:path>
              <a:path w="4728845" h="2513329">
                <a:moveTo>
                  <a:pt x="2138372" y="2220023"/>
                </a:moveTo>
                <a:lnTo>
                  <a:pt x="2046859" y="2220023"/>
                </a:lnTo>
                <a:lnTo>
                  <a:pt x="1956386" y="2246378"/>
                </a:lnTo>
                <a:lnTo>
                  <a:pt x="1956689" y="2246299"/>
                </a:lnTo>
                <a:lnTo>
                  <a:pt x="2058436" y="2246299"/>
                </a:lnTo>
                <a:lnTo>
                  <a:pt x="2138372" y="2220023"/>
                </a:lnTo>
                <a:close/>
              </a:path>
              <a:path w="4728845" h="2513329">
                <a:moveTo>
                  <a:pt x="2363046" y="2126653"/>
                </a:moveTo>
                <a:lnTo>
                  <a:pt x="2297176" y="2126653"/>
                </a:lnTo>
                <a:lnTo>
                  <a:pt x="2296541" y="2126945"/>
                </a:lnTo>
                <a:lnTo>
                  <a:pt x="2216912" y="2160473"/>
                </a:lnTo>
                <a:lnTo>
                  <a:pt x="2133345" y="2191588"/>
                </a:lnTo>
                <a:lnTo>
                  <a:pt x="2046351" y="2220163"/>
                </a:lnTo>
                <a:lnTo>
                  <a:pt x="2046859" y="2220023"/>
                </a:lnTo>
                <a:lnTo>
                  <a:pt x="2138372" y="2220023"/>
                </a:lnTo>
                <a:lnTo>
                  <a:pt x="2143125" y="2218461"/>
                </a:lnTo>
                <a:lnTo>
                  <a:pt x="2227707" y="2186914"/>
                </a:lnTo>
                <a:lnTo>
                  <a:pt x="2308606" y="2152853"/>
                </a:lnTo>
                <a:lnTo>
                  <a:pt x="2363046" y="2126653"/>
                </a:lnTo>
                <a:close/>
              </a:path>
              <a:path w="4728845" h="2513329">
                <a:moveTo>
                  <a:pt x="2133854" y="2191397"/>
                </a:moveTo>
                <a:lnTo>
                  <a:pt x="2133274" y="2191588"/>
                </a:lnTo>
                <a:lnTo>
                  <a:pt x="2133854" y="2191397"/>
                </a:lnTo>
                <a:close/>
              </a:path>
              <a:path w="4728845" h="2513329">
                <a:moveTo>
                  <a:pt x="2217419" y="2160244"/>
                </a:moveTo>
                <a:lnTo>
                  <a:pt x="2216806" y="2160473"/>
                </a:lnTo>
                <a:lnTo>
                  <a:pt x="2217419" y="2160244"/>
                </a:lnTo>
                <a:close/>
              </a:path>
              <a:path w="4728845" h="2513329">
                <a:moveTo>
                  <a:pt x="2296953" y="2126746"/>
                </a:moveTo>
                <a:lnTo>
                  <a:pt x="2296482" y="2126945"/>
                </a:lnTo>
                <a:lnTo>
                  <a:pt x="2296953" y="2126746"/>
                </a:lnTo>
                <a:close/>
              </a:path>
              <a:path w="4728845" h="2513329">
                <a:moveTo>
                  <a:pt x="2433343" y="2090369"/>
                </a:moveTo>
                <a:lnTo>
                  <a:pt x="2372614" y="2090369"/>
                </a:lnTo>
                <a:lnTo>
                  <a:pt x="2372106" y="2090635"/>
                </a:lnTo>
                <a:lnTo>
                  <a:pt x="2296953" y="2126746"/>
                </a:lnTo>
                <a:lnTo>
                  <a:pt x="2297176" y="2126653"/>
                </a:lnTo>
                <a:lnTo>
                  <a:pt x="2363046" y="2126653"/>
                </a:lnTo>
                <a:lnTo>
                  <a:pt x="2385187" y="2115997"/>
                </a:lnTo>
                <a:lnTo>
                  <a:pt x="2433343" y="2090369"/>
                </a:lnTo>
                <a:close/>
              </a:path>
              <a:path w="4728845" h="2513329">
                <a:moveTo>
                  <a:pt x="2372538" y="2090405"/>
                </a:moveTo>
                <a:lnTo>
                  <a:pt x="2372059" y="2090635"/>
                </a:lnTo>
                <a:lnTo>
                  <a:pt x="2372538" y="2090405"/>
                </a:lnTo>
                <a:close/>
              </a:path>
              <a:path w="4728845" h="2513329">
                <a:moveTo>
                  <a:pt x="2717241" y="1919732"/>
                </a:moveTo>
                <a:lnTo>
                  <a:pt x="2665603" y="1919732"/>
                </a:lnTo>
                <a:lnTo>
                  <a:pt x="2592069" y="1966099"/>
                </a:lnTo>
                <a:lnTo>
                  <a:pt x="2518791" y="2010130"/>
                </a:lnTo>
                <a:lnTo>
                  <a:pt x="2445512" y="2051570"/>
                </a:lnTo>
                <a:lnTo>
                  <a:pt x="2372538" y="2090405"/>
                </a:lnTo>
                <a:lnTo>
                  <a:pt x="2433343" y="2090369"/>
                </a:lnTo>
                <a:lnTo>
                  <a:pt x="2459355" y="2076526"/>
                </a:lnTo>
                <a:lnTo>
                  <a:pt x="2533268" y="2034717"/>
                </a:lnTo>
                <a:lnTo>
                  <a:pt x="2607183" y="1990343"/>
                </a:lnTo>
                <a:lnTo>
                  <a:pt x="2680969" y="1943798"/>
                </a:lnTo>
                <a:lnTo>
                  <a:pt x="2717241" y="1919732"/>
                </a:lnTo>
                <a:close/>
              </a:path>
              <a:path w="4728845" h="2513329">
                <a:moveTo>
                  <a:pt x="2445766" y="2051392"/>
                </a:moveTo>
                <a:lnTo>
                  <a:pt x="2445432" y="2051570"/>
                </a:lnTo>
                <a:lnTo>
                  <a:pt x="2445766" y="2051392"/>
                </a:lnTo>
                <a:close/>
              </a:path>
              <a:path w="4728845" h="2513329">
                <a:moveTo>
                  <a:pt x="2519044" y="2009940"/>
                </a:moveTo>
                <a:lnTo>
                  <a:pt x="2518708" y="2010130"/>
                </a:lnTo>
                <a:lnTo>
                  <a:pt x="2519044" y="2009940"/>
                </a:lnTo>
                <a:close/>
              </a:path>
              <a:path w="4728845" h="2513329">
                <a:moveTo>
                  <a:pt x="2738882" y="1871090"/>
                </a:moveTo>
                <a:lnTo>
                  <a:pt x="2665348" y="1919858"/>
                </a:lnTo>
                <a:lnTo>
                  <a:pt x="2665603" y="1919732"/>
                </a:lnTo>
                <a:lnTo>
                  <a:pt x="2717241" y="1919732"/>
                </a:lnTo>
                <a:lnTo>
                  <a:pt x="2754757" y="1894839"/>
                </a:lnTo>
                <a:lnTo>
                  <a:pt x="2788655" y="1871345"/>
                </a:lnTo>
                <a:lnTo>
                  <a:pt x="2738628" y="1871345"/>
                </a:lnTo>
                <a:lnTo>
                  <a:pt x="2738882" y="1871090"/>
                </a:lnTo>
                <a:close/>
              </a:path>
              <a:path w="4728845" h="2513329">
                <a:moveTo>
                  <a:pt x="2860785" y="1820417"/>
                </a:moveTo>
                <a:lnTo>
                  <a:pt x="2812034" y="1820417"/>
                </a:lnTo>
                <a:lnTo>
                  <a:pt x="2738628" y="1871345"/>
                </a:lnTo>
                <a:lnTo>
                  <a:pt x="2788655" y="1871345"/>
                </a:lnTo>
                <a:lnTo>
                  <a:pt x="2828416" y="1843786"/>
                </a:lnTo>
                <a:lnTo>
                  <a:pt x="2860785" y="1820417"/>
                </a:lnTo>
                <a:close/>
              </a:path>
              <a:path w="4728845" h="2513329">
                <a:moveTo>
                  <a:pt x="3077176" y="1655952"/>
                </a:moveTo>
                <a:lnTo>
                  <a:pt x="3031490" y="1655952"/>
                </a:lnTo>
                <a:lnTo>
                  <a:pt x="2958084" y="1712849"/>
                </a:lnTo>
                <a:lnTo>
                  <a:pt x="2884932" y="1767839"/>
                </a:lnTo>
                <a:lnTo>
                  <a:pt x="2811780" y="1820545"/>
                </a:lnTo>
                <a:lnTo>
                  <a:pt x="2812034" y="1820417"/>
                </a:lnTo>
                <a:lnTo>
                  <a:pt x="2860785" y="1820417"/>
                </a:lnTo>
                <a:lnTo>
                  <a:pt x="2901950" y="1790700"/>
                </a:lnTo>
                <a:lnTo>
                  <a:pt x="2975483" y="1735454"/>
                </a:lnTo>
                <a:lnTo>
                  <a:pt x="3049016" y="1678558"/>
                </a:lnTo>
                <a:lnTo>
                  <a:pt x="3077176" y="1655952"/>
                </a:lnTo>
                <a:close/>
              </a:path>
              <a:path w="4728845" h="2513329">
                <a:moveTo>
                  <a:pt x="2885186" y="1767586"/>
                </a:moveTo>
                <a:lnTo>
                  <a:pt x="2884833" y="1767839"/>
                </a:lnTo>
                <a:lnTo>
                  <a:pt x="2885186" y="1767586"/>
                </a:lnTo>
                <a:close/>
              </a:path>
              <a:path w="4728845" h="2513329">
                <a:moveTo>
                  <a:pt x="2958211" y="1712721"/>
                </a:moveTo>
                <a:lnTo>
                  <a:pt x="2958042" y="1712849"/>
                </a:lnTo>
                <a:lnTo>
                  <a:pt x="2958211" y="1712721"/>
                </a:lnTo>
                <a:close/>
              </a:path>
              <a:path w="4728845" h="2513329">
                <a:moveTo>
                  <a:pt x="3396488" y="1345691"/>
                </a:moveTo>
                <a:lnTo>
                  <a:pt x="3323463" y="1411224"/>
                </a:lnTo>
                <a:lnTo>
                  <a:pt x="3250438" y="1474851"/>
                </a:lnTo>
                <a:lnTo>
                  <a:pt x="3177413" y="1537081"/>
                </a:lnTo>
                <a:lnTo>
                  <a:pt x="3104388" y="1597533"/>
                </a:lnTo>
                <a:lnTo>
                  <a:pt x="3031236" y="1656079"/>
                </a:lnTo>
                <a:lnTo>
                  <a:pt x="3031490" y="1655952"/>
                </a:lnTo>
                <a:lnTo>
                  <a:pt x="3077176" y="1655952"/>
                </a:lnTo>
                <a:lnTo>
                  <a:pt x="3122421" y="1619630"/>
                </a:lnTo>
                <a:lnTo>
                  <a:pt x="3195828" y="1558925"/>
                </a:lnTo>
                <a:lnTo>
                  <a:pt x="3269107" y="1496440"/>
                </a:lnTo>
                <a:lnTo>
                  <a:pt x="3342513" y="1432559"/>
                </a:lnTo>
                <a:lnTo>
                  <a:pt x="3415665" y="1366901"/>
                </a:lnTo>
                <a:lnTo>
                  <a:pt x="3438372" y="1345945"/>
                </a:lnTo>
                <a:lnTo>
                  <a:pt x="3396361" y="1345945"/>
                </a:lnTo>
                <a:lnTo>
                  <a:pt x="3396488" y="1345691"/>
                </a:lnTo>
                <a:close/>
              </a:path>
              <a:path w="4728845" h="2513329">
                <a:moveTo>
                  <a:pt x="3104515" y="1597405"/>
                </a:moveTo>
                <a:lnTo>
                  <a:pt x="3104356" y="1597533"/>
                </a:lnTo>
                <a:lnTo>
                  <a:pt x="3104515" y="1597405"/>
                </a:lnTo>
                <a:close/>
              </a:path>
              <a:path w="4728845" h="2513329">
                <a:moveTo>
                  <a:pt x="3177540" y="1536953"/>
                </a:moveTo>
                <a:lnTo>
                  <a:pt x="3177386" y="1537081"/>
                </a:lnTo>
                <a:lnTo>
                  <a:pt x="3177540" y="1536953"/>
                </a:lnTo>
                <a:close/>
              </a:path>
              <a:path w="4728845" h="2513329">
                <a:moveTo>
                  <a:pt x="3250565" y="1474724"/>
                </a:moveTo>
                <a:lnTo>
                  <a:pt x="3250416" y="1474851"/>
                </a:lnTo>
                <a:lnTo>
                  <a:pt x="3250565" y="1474724"/>
                </a:lnTo>
                <a:close/>
              </a:path>
              <a:path w="4728845" h="2513329">
                <a:moveTo>
                  <a:pt x="3688334" y="1070864"/>
                </a:moveTo>
                <a:lnTo>
                  <a:pt x="3542411" y="1211071"/>
                </a:lnTo>
                <a:lnTo>
                  <a:pt x="3396361" y="1345945"/>
                </a:lnTo>
                <a:lnTo>
                  <a:pt x="3438372" y="1345945"/>
                </a:lnTo>
                <a:lnTo>
                  <a:pt x="3562095" y="1231772"/>
                </a:lnTo>
                <a:lnTo>
                  <a:pt x="3708272" y="1091438"/>
                </a:lnTo>
                <a:lnTo>
                  <a:pt x="3728753" y="1071118"/>
                </a:lnTo>
                <a:lnTo>
                  <a:pt x="3688207" y="1071118"/>
                </a:lnTo>
                <a:lnTo>
                  <a:pt x="3688334" y="1070864"/>
                </a:lnTo>
                <a:close/>
              </a:path>
              <a:path w="4728845" h="2513329">
                <a:moveTo>
                  <a:pt x="3874134" y="926338"/>
                </a:moveTo>
                <a:lnTo>
                  <a:pt x="3834003" y="926338"/>
                </a:lnTo>
                <a:lnTo>
                  <a:pt x="3688207" y="1071118"/>
                </a:lnTo>
                <a:lnTo>
                  <a:pt x="3728753" y="1071118"/>
                </a:lnTo>
                <a:lnTo>
                  <a:pt x="3854195" y="946657"/>
                </a:lnTo>
                <a:lnTo>
                  <a:pt x="3874134" y="926338"/>
                </a:lnTo>
                <a:close/>
              </a:path>
              <a:path w="4728845" h="2513329">
                <a:moveTo>
                  <a:pt x="4164641" y="626237"/>
                </a:moveTo>
                <a:lnTo>
                  <a:pt x="4125467" y="626237"/>
                </a:lnTo>
                <a:lnTo>
                  <a:pt x="3979671" y="778001"/>
                </a:lnTo>
                <a:lnTo>
                  <a:pt x="3833909" y="926430"/>
                </a:lnTo>
                <a:lnTo>
                  <a:pt x="3874134" y="926338"/>
                </a:lnTo>
                <a:lnTo>
                  <a:pt x="4000118" y="797940"/>
                </a:lnTo>
                <a:lnTo>
                  <a:pt x="4146041" y="645921"/>
                </a:lnTo>
                <a:lnTo>
                  <a:pt x="4164641" y="626237"/>
                </a:lnTo>
                <a:close/>
              </a:path>
              <a:path w="4728845" h="2513329">
                <a:moveTo>
                  <a:pt x="3979671" y="777875"/>
                </a:moveTo>
                <a:close/>
              </a:path>
              <a:path w="4728845" h="2513329">
                <a:moveTo>
                  <a:pt x="4707763" y="0"/>
                </a:moveTo>
                <a:lnTo>
                  <a:pt x="4416552" y="315849"/>
                </a:lnTo>
                <a:lnTo>
                  <a:pt x="4270883" y="472058"/>
                </a:lnTo>
                <a:lnTo>
                  <a:pt x="4125341" y="626363"/>
                </a:lnTo>
                <a:lnTo>
                  <a:pt x="4164641" y="626237"/>
                </a:lnTo>
                <a:lnTo>
                  <a:pt x="4291838" y="491616"/>
                </a:lnTo>
                <a:lnTo>
                  <a:pt x="4437507" y="335152"/>
                </a:lnTo>
                <a:lnTo>
                  <a:pt x="4728845" y="19303"/>
                </a:lnTo>
                <a:lnTo>
                  <a:pt x="4707763" y="0"/>
                </a:lnTo>
                <a:close/>
              </a:path>
              <a:path w="4728845" h="2513329">
                <a:moveTo>
                  <a:pt x="4416552" y="315721"/>
                </a:moveTo>
                <a:lnTo>
                  <a:pt x="4416433" y="315849"/>
                </a:lnTo>
                <a:lnTo>
                  <a:pt x="4416552" y="31572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3" name="object 3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48789" y="683514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64741" y="1134821"/>
            <a:ext cx="1355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Avg</a:t>
            </a:r>
            <a:r>
              <a:rPr spc="-90" dirty="0"/>
              <a:t> </a:t>
            </a:r>
            <a:r>
              <a:rPr spc="-10" dirty="0"/>
              <a:t>Height</a:t>
            </a:r>
          </a:p>
        </p:txBody>
      </p:sp>
      <p:sp>
        <p:nvSpPr>
          <p:cNvPr id="7" name="object 7"/>
          <p:cNvSpPr/>
          <p:nvPr/>
        </p:nvSpPr>
        <p:spPr>
          <a:xfrm>
            <a:off x="3229355" y="1726692"/>
            <a:ext cx="853440" cy="4650105"/>
          </a:xfrm>
          <a:custGeom>
            <a:avLst/>
            <a:gdLst/>
            <a:ahLst/>
            <a:cxnLst/>
            <a:rect l="l" t="t" r="r" b="b"/>
            <a:pathLst>
              <a:path w="853439" h="4650105">
                <a:moveTo>
                  <a:pt x="853440" y="0"/>
                </a:moveTo>
                <a:lnTo>
                  <a:pt x="0" y="0"/>
                </a:lnTo>
                <a:lnTo>
                  <a:pt x="0" y="4649724"/>
                </a:lnTo>
                <a:lnTo>
                  <a:pt x="853440" y="4649724"/>
                </a:lnTo>
                <a:lnTo>
                  <a:pt x="853440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86155" y="1707013"/>
          <a:ext cx="4568190" cy="4662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14.5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3" name="object 3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48789" y="683514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29355" y="1726692"/>
            <a:ext cx="853440" cy="4650105"/>
          </a:xfrm>
          <a:custGeom>
            <a:avLst/>
            <a:gdLst/>
            <a:ahLst/>
            <a:cxnLst/>
            <a:rect l="l" t="t" r="r" b="b"/>
            <a:pathLst>
              <a:path w="853439" h="4650105">
                <a:moveTo>
                  <a:pt x="853440" y="0"/>
                </a:moveTo>
                <a:lnTo>
                  <a:pt x="0" y="0"/>
                </a:lnTo>
                <a:lnTo>
                  <a:pt x="0" y="4649724"/>
                </a:lnTo>
                <a:lnTo>
                  <a:pt x="853440" y="4649724"/>
                </a:lnTo>
                <a:lnTo>
                  <a:pt x="853440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86155" y="1703704"/>
          <a:ext cx="4569460" cy="4662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0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14.5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03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2396744" y="1067053"/>
            <a:ext cx="2203450" cy="542925"/>
          </a:xfrm>
          <a:custGeom>
            <a:avLst/>
            <a:gdLst/>
            <a:ahLst/>
            <a:cxnLst/>
            <a:rect l="l" t="t" r="r" b="b"/>
            <a:pathLst>
              <a:path w="2203450" h="542925">
                <a:moveTo>
                  <a:pt x="1237742" y="0"/>
                </a:moveTo>
                <a:lnTo>
                  <a:pt x="1167003" y="2794"/>
                </a:lnTo>
                <a:lnTo>
                  <a:pt x="1095247" y="11175"/>
                </a:lnTo>
                <a:lnTo>
                  <a:pt x="1022095" y="25146"/>
                </a:lnTo>
                <a:lnTo>
                  <a:pt x="947928" y="44069"/>
                </a:lnTo>
                <a:lnTo>
                  <a:pt x="910335" y="55118"/>
                </a:lnTo>
                <a:lnTo>
                  <a:pt x="872490" y="67437"/>
                </a:lnTo>
                <a:lnTo>
                  <a:pt x="834517" y="80772"/>
                </a:lnTo>
                <a:lnTo>
                  <a:pt x="796289" y="95250"/>
                </a:lnTo>
                <a:lnTo>
                  <a:pt x="757936" y="110490"/>
                </a:lnTo>
                <a:lnTo>
                  <a:pt x="719201" y="126619"/>
                </a:lnTo>
                <a:lnTo>
                  <a:pt x="680212" y="143637"/>
                </a:lnTo>
                <a:lnTo>
                  <a:pt x="641223" y="161544"/>
                </a:lnTo>
                <a:lnTo>
                  <a:pt x="601980" y="180212"/>
                </a:lnTo>
                <a:lnTo>
                  <a:pt x="562610" y="199517"/>
                </a:lnTo>
                <a:lnTo>
                  <a:pt x="483362" y="240157"/>
                </a:lnTo>
                <a:lnTo>
                  <a:pt x="443483" y="261238"/>
                </a:lnTo>
                <a:lnTo>
                  <a:pt x="403606" y="283083"/>
                </a:lnTo>
                <a:lnTo>
                  <a:pt x="323469" y="327787"/>
                </a:lnTo>
                <a:lnTo>
                  <a:pt x="242824" y="374142"/>
                </a:lnTo>
                <a:lnTo>
                  <a:pt x="0" y="518160"/>
                </a:lnTo>
                <a:lnTo>
                  <a:pt x="14731" y="542671"/>
                </a:lnTo>
                <a:lnTo>
                  <a:pt x="176656" y="446024"/>
                </a:lnTo>
                <a:lnTo>
                  <a:pt x="257175" y="398780"/>
                </a:lnTo>
                <a:lnTo>
                  <a:pt x="337566" y="352679"/>
                </a:lnTo>
                <a:lnTo>
                  <a:pt x="337438" y="352679"/>
                </a:lnTo>
                <a:lnTo>
                  <a:pt x="417449" y="308101"/>
                </a:lnTo>
                <a:lnTo>
                  <a:pt x="457073" y="286385"/>
                </a:lnTo>
                <a:lnTo>
                  <a:pt x="496697" y="265430"/>
                </a:lnTo>
                <a:lnTo>
                  <a:pt x="536194" y="244983"/>
                </a:lnTo>
                <a:lnTo>
                  <a:pt x="575437" y="225044"/>
                </a:lnTo>
                <a:lnTo>
                  <a:pt x="575569" y="225044"/>
                </a:lnTo>
                <a:lnTo>
                  <a:pt x="614553" y="205994"/>
                </a:lnTo>
                <a:lnTo>
                  <a:pt x="614299" y="205994"/>
                </a:lnTo>
                <a:lnTo>
                  <a:pt x="653414" y="187451"/>
                </a:lnTo>
                <a:lnTo>
                  <a:pt x="692023" y="169672"/>
                </a:lnTo>
                <a:lnTo>
                  <a:pt x="692186" y="169672"/>
                </a:lnTo>
                <a:lnTo>
                  <a:pt x="730504" y="152908"/>
                </a:lnTo>
                <a:lnTo>
                  <a:pt x="730250" y="152908"/>
                </a:lnTo>
                <a:lnTo>
                  <a:pt x="768731" y="136906"/>
                </a:lnTo>
                <a:lnTo>
                  <a:pt x="768476" y="136906"/>
                </a:lnTo>
                <a:lnTo>
                  <a:pt x="806704" y="121793"/>
                </a:lnTo>
                <a:lnTo>
                  <a:pt x="844423" y="107569"/>
                </a:lnTo>
                <a:lnTo>
                  <a:pt x="881525" y="94615"/>
                </a:lnTo>
                <a:lnTo>
                  <a:pt x="918971" y="82423"/>
                </a:lnTo>
                <a:lnTo>
                  <a:pt x="955802" y="71500"/>
                </a:lnTo>
                <a:lnTo>
                  <a:pt x="955547" y="71500"/>
                </a:lnTo>
                <a:lnTo>
                  <a:pt x="992378" y="61595"/>
                </a:lnTo>
                <a:lnTo>
                  <a:pt x="991869" y="61595"/>
                </a:lnTo>
                <a:lnTo>
                  <a:pt x="1028445" y="52959"/>
                </a:lnTo>
                <a:lnTo>
                  <a:pt x="1028678" y="52959"/>
                </a:lnTo>
                <a:lnTo>
                  <a:pt x="1064259" y="45593"/>
                </a:lnTo>
                <a:lnTo>
                  <a:pt x="1063879" y="45593"/>
                </a:lnTo>
                <a:lnTo>
                  <a:pt x="1099820" y="39370"/>
                </a:lnTo>
                <a:lnTo>
                  <a:pt x="1099311" y="39370"/>
                </a:lnTo>
                <a:lnTo>
                  <a:pt x="1134871" y="34544"/>
                </a:lnTo>
                <a:lnTo>
                  <a:pt x="1135666" y="34544"/>
                </a:lnTo>
                <a:lnTo>
                  <a:pt x="1169543" y="31242"/>
                </a:lnTo>
                <a:lnTo>
                  <a:pt x="1169034" y="31242"/>
                </a:lnTo>
                <a:lnTo>
                  <a:pt x="1203959" y="29210"/>
                </a:lnTo>
                <a:lnTo>
                  <a:pt x="1203325" y="29210"/>
                </a:lnTo>
                <a:lnTo>
                  <a:pt x="1237478" y="28582"/>
                </a:lnTo>
                <a:lnTo>
                  <a:pt x="1237233" y="28575"/>
                </a:lnTo>
                <a:lnTo>
                  <a:pt x="1404476" y="28575"/>
                </a:lnTo>
                <a:lnTo>
                  <a:pt x="1349120" y="13843"/>
                </a:lnTo>
                <a:lnTo>
                  <a:pt x="1311020" y="6350"/>
                </a:lnTo>
                <a:lnTo>
                  <a:pt x="1255648" y="508"/>
                </a:lnTo>
                <a:lnTo>
                  <a:pt x="1237742" y="0"/>
                </a:lnTo>
                <a:close/>
              </a:path>
              <a:path w="2203450" h="542925">
                <a:moveTo>
                  <a:pt x="2119498" y="490216"/>
                </a:moveTo>
                <a:lnTo>
                  <a:pt x="2048002" y="504698"/>
                </a:lnTo>
                <a:lnTo>
                  <a:pt x="2203450" y="541528"/>
                </a:lnTo>
                <a:lnTo>
                  <a:pt x="2184318" y="497586"/>
                </a:lnTo>
                <a:lnTo>
                  <a:pt x="2128647" y="497586"/>
                </a:lnTo>
                <a:lnTo>
                  <a:pt x="2126996" y="496316"/>
                </a:lnTo>
                <a:lnTo>
                  <a:pt x="2119498" y="490216"/>
                </a:lnTo>
                <a:close/>
              </a:path>
              <a:path w="2203450" h="542925">
                <a:moveTo>
                  <a:pt x="2138065" y="468456"/>
                </a:moveTo>
                <a:lnTo>
                  <a:pt x="2137664" y="486537"/>
                </a:lnTo>
                <a:lnTo>
                  <a:pt x="2119498" y="490216"/>
                </a:lnTo>
                <a:lnTo>
                  <a:pt x="2127122" y="496316"/>
                </a:lnTo>
                <a:lnTo>
                  <a:pt x="2128647" y="497586"/>
                </a:lnTo>
                <a:lnTo>
                  <a:pt x="2146808" y="475488"/>
                </a:lnTo>
                <a:lnTo>
                  <a:pt x="2145157" y="474218"/>
                </a:lnTo>
                <a:lnTo>
                  <a:pt x="2138065" y="468456"/>
                </a:lnTo>
                <a:close/>
              </a:path>
              <a:path w="2203450" h="542925">
                <a:moveTo>
                  <a:pt x="2139696" y="395097"/>
                </a:moveTo>
                <a:lnTo>
                  <a:pt x="2138065" y="468456"/>
                </a:lnTo>
                <a:lnTo>
                  <a:pt x="2145157" y="474218"/>
                </a:lnTo>
                <a:lnTo>
                  <a:pt x="2146808" y="475488"/>
                </a:lnTo>
                <a:lnTo>
                  <a:pt x="2128647" y="497586"/>
                </a:lnTo>
                <a:lnTo>
                  <a:pt x="2184318" y="497586"/>
                </a:lnTo>
                <a:lnTo>
                  <a:pt x="2139696" y="395097"/>
                </a:lnTo>
                <a:close/>
              </a:path>
              <a:path w="2203450" h="542925">
                <a:moveTo>
                  <a:pt x="2138019" y="470535"/>
                </a:moveTo>
                <a:lnTo>
                  <a:pt x="2094992" y="470535"/>
                </a:lnTo>
                <a:lnTo>
                  <a:pt x="2106295" y="479679"/>
                </a:lnTo>
                <a:lnTo>
                  <a:pt x="2117090" y="488188"/>
                </a:lnTo>
                <a:lnTo>
                  <a:pt x="2119498" y="490216"/>
                </a:lnTo>
                <a:lnTo>
                  <a:pt x="2137664" y="486537"/>
                </a:lnTo>
                <a:lnTo>
                  <a:pt x="2138019" y="470535"/>
                </a:lnTo>
                <a:close/>
              </a:path>
              <a:path w="2203450" h="542925">
                <a:moveTo>
                  <a:pt x="2128953" y="461137"/>
                </a:moveTo>
                <a:lnTo>
                  <a:pt x="2083181" y="461137"/>
                </a:lnTo>
                <a:lnTo>
                  <a:pt x="2095119" y="470662"/>
                </a:lnTo>
                <a:lnTo>
                  <a:pt x="2138019" y="470535"/>
                </a:lnTo>
                <a:lnTo>
                  <a:pt x="2138065" y="468456"/>
                </a:lnTo>
                <a:lnTo>
                  <a:pt x="2134997" y="465963"/>
                </a:lnTo>
                <a:lnTo>
                  <a:pt x="2128953" y="461137"/>
                </a:lnTo>
                <a:close/>
              </a:path>
              <a:path w="2203450" h="542925">
                <a:moveTo>
                  <a:pt x="2116706" y="451358"/>
                </a:moveTo>
                <a:lnTo>
                  <a:pt x="2070734" y="451358"/>
                </a:lnTo>
                <a:lnTo>
                  <a:pt x="2083308" y="461263"/>
                </a:lnTo>
                <a:lnTo>
                  <a:pt x="2128953" y="461137"/>
                </a:lnTo>
                <a:lnTo>
                  <a:pt x="2116706" y="451358"/>
                </a:lnTo>
                <a:close/>
              </a:path>
              <a:path w="2203450" h="542925">
                <a:moveTo>
                  <a:pt x="2062991" y="409194"/>
                </a:moveTo>
                <a:lnTo>
                  <a:pt x="2015997" y="409194"/>
                </a:lnTo>
                <a:lnTo>
                  <a:pt x="2044445" y="430911"/>
                </a:lnTo>
                <a:lnTo>
                  <a:pt x="2070861" y="451485"/>
                </a:lnTo>
                <a:lnTo>
                  <a:pt x="2116706" y="451358"/>
                </a:lnTo>
                <a:lnTo>
                  <a:pt x="2100960" y="438785"/>
                </a:lnTo>
                <a:lnTo>
                  <a:pt x="2088388" y="428879"/>
                </a:lnTo>
                <a:lnTo>
                  <a:pt x="2062991" y="409194"/>
                </a:lnTo>
                <a:close/>
              </a:path>
              <a:path w="2203450" h="542925">
                <a:moveTo>
                  <a:pt x="176746" y="446024"/>
                </a:moveTo>
                <a:lnTo>
                  <a:pt x="176530" y="446150"/>
                </a:lnTo>
                <a:lnTo>
                  <a:pt x="176746" y="446024"/>
                </a:lnTo>
                <a:close/>
              </a:path>
              <a:path w="2203450" h="542925">
                <a:moveTo>
                  <a:pt x="2002226" y="363220"/>
                </a:moveTo>
                <a:lnTo>
                  <a:pt x="1953895" y="363220"/>
                </a:lnTo>
                <a:lnTo>
                  <a:pt x="1985898" y="386715"/>
                </a:lnTo>
                <a:lnTo>
                  <a:pt x="2016125" y="409321"/>
                </a:lnTo>
                <a:lnTo>
                  <a:pt x="2015997" y="409194"/>
                </a:lnTo>
                <a:lnTo>
                  <a:pt x="2062991" y="409194"/>
                </a:lnTo>
                <a:lnTo>
                  <a:pt x="2033270" y="386461"/>
                </a:lnTo>
                <a:lnTo>
                  <a:pt x="2002226" y="363220"/>
                </a:lnTo>
                <a:close/>
              </a:path>
              <a:path w="2203450" h="542925">
                <a:moveTo>
                  <a:pt x="257269" y="398780"/>
                </a:moveTo>
                <a:lnTo>
                  <a:pt x="257048" y="398907"/>
                </a:lnTo>
                <a:lnTo>
                  <a:pt x="257269" y="398780"/>
                </a:lnTo>
                <a:close/>
              </a:path>
              <a:path w="2203450" h="542925">
                <a:moveTo>
                  <a:pt x="1900459" y="290449"/>
                </a:moveTo>
                <a:lnTo>
                  <a:pt x="1849755" y="290449"/>
                </a:lnTo>
                <a:lnTo>
                  <a:pt x="1885822" y="314960"/>
                </a:lnTo>
                <a:lnTo>
                  <a:pt x="1920620" y="339344"/>
                </a:lnTo>
                <a:lnTo>
                  <a:pt x="1954021" y="363347"/>
                </a:lnTo>
                <a:lnTo>
                  <a:pt x="2002226" y="363220"/>
                </a:lnTo>
                <a:lnTo>
                  <a:pt x="1970785" y="340106"/>
                </a:lnTo>
                <a:lnTo>
                  <a:pt x="1937131" y="315975"/>
                </a:lnTo>
                <a:lnTo>
                  <a:pt x="1901952" y="291465"/>
                </a:lnTo>
                <a:lnTo>
                  <a:pt x="1900459" y="290449"/>
                </a:lnTo>
                <a:close/>
              </a:path>
              <a:path w="2203450" h="542925">
                <a:moveTo>
                  <a:pt x="1639217" y="129412"/>
                </a:moveTo>
                <a:lnTo>
                  <a:pt x="1576832" y="129412"/>
                </a:lnTo>
                <a:lnTo>
                  <a:pt x="1617345" y="150113"/>
                </a:lnTo>
                <a:lnTo>
                  <a:pt x="1657350" y="171704"/>
                </a:lnTo>
                <a:lnTo>
                  <a:pt x="1696973" y="194310"/>
                </a:lnTo>
                <a:lnTo>
                  <a:pt x="1696720" y="194310"/>
                </a:lnTo>
                <a:lnTo>
                  <a:pt x="1736344" y="217678"/>
                </a:lnTo>
                <a:lnTo>
                  <a:pt x="1774952" y="241681"/>
                </a:lnTo>
                <a:lnTo>
                  <a:pt x="1812797" y="265938"/>
                </a:lnTo>
                <a:lnTo>
                  <a:pt x="1849882" y="290575"/>
                </a:lnTo>
                <a:lnTo>
                  <a:pt x="1900459" y="290449"/>
                </a:lnTo>
                <a:lnTo>
                  <a:pt x="1865757" y="266826"/>
                </a:lnTo>
                <a:lnTo>
                  <a:pt x="1828292" y="242062"/>
                </a:lnTo>
                <a:lnTo>
                  <a:pt x="1790065" y="217424"/>
                </a:lnTo>
                <a:lnTo>
                  <a:pt x="1750948" y="193167"/>
                </a:lnTo>
                <a:lnTo>
                  <a:pt x="1711197" y="169545"/>
                </a:lnTo>
                <a:lnTo>
                  <a:pt x="1671066" y="146685"/>
                </a:lnTo>
                <a:lnTo>
                  <a:pt x="1639217" y="129412"/>
                </a:lnTo>
                <a:close/>
              </a:path>
              <a:path w="2203450" h="542925">
                <a:moveTo>
                  <a:pt x="457185" y="286385"/>
                </a:moveTo>
                <a:lnTo>
                  <a:pt x="456945" y="286512"/>
                </a:lnTo>
                <a:lnTo>
                  <a:pt x="457185" y="286385"/>
                </a:lnTo>
                <a:close/>
              </a:path>
              <a:path w="2203450" h="542925">
                <a:moveTo>
                  <a:pt x="496814" y="265430"/>
                </a:moveTo>
                <a:lnTo>
                  <a:pt x="496569" y="265557"/>
                </a:lnTo>
                <a:lnTo>
                  <a:pt x="496814" y="265430"/>
                </a:lnTo>
                <a:close/>
              </a:path>
              <a:path w="2203450" h="542925">
                <a:moveTo>
                  <a:pt x="1774697" y="241554"/>
                </a:moveTo>
                <a:lnTo>
                  <a:pt x="1774896" y="241681"/>
                </a:lnTo>
                <a:lnTo>
                  <a:pt x="1774697" y="241554"/>
                </a:lnTo>
                <a:close/>
              </a:path>
              <a:path w="2203450" h="542925">
                <a:moveTo>
                  <a:pt x="575569" y="225044"/>
                </a:moveTo>
                <a:lnTo>
                  <a:pt x="575437" y="225044"/>
                </a:lnTo>
                <a:lnTo>
                  <a:pt x="575569" y="225044"/>
                </a:lnTo>
                <a:close/>
              </a:path>
              <a:path w="2203450" h="542925">
                <a:moveTo>
                  <a:pt x="1736090" y="217550"/>
                </a:moveTo>
                <a:lnTo>
                  <a:pt x="1736294" y="217678"/>
                </a:lnTo>
                <a:lnTo>
                  <a:pt x="1736090" y="217550"/>
                </a:lnTo>
                <a:close/>
              </a:path>
              <a:path w="2203450" h="542925">
                <a:moveTo>
                  <a:pt x="1657095" y="171576"/>
                </a:moveTo>
                <a:lnTo>
                  <a:pt x="1657318" y="171704"/>
                </a:lnTo>
                <a:lnTo>
                  <a:pt x="1657095" y="171576"/>
                </a:lnTo>
                <a:close/>
              </a:path>
              <a:path w="2203450" h="542925">
                <a:moveTo>
                  <a:pt x="692186" y="169672"/>
                </a:moveTo>
                <a:lnTo>
                  <a:pt x="692023" y="169672"/>
                </a:lnTo>
                <a:lnTo>
                  <a:pt x="691895" y="169799"/>
                </a:lnTo>
                <a:lnTo>
                  <a:pt x="692186" y="169672"/>
                </a:lnTo>
                <a:close/>
              </a:path>
              <a:path w="2203450" h="542925">
                <a:moveTo>
                  <a:pt x="1617091" y="149987"/>
                </a:moveTo>
                <a:lnTo>
                  <a:pt x="1617326" y="150113"/>
                </a:lnTo>
                <a:lnTo>
                  <a:pt x="1617091" y="149987"/>
                </a:lnTo>
                <a:close/>
              </a:path>
              <a:path w="2203450" h="542925">
                <a:moveTo>
                  <a:pt x="1566211" y="92710"/>
                </a:moveTo>
                <a:lnTo>
                  <a:pt x="1496948" y="92710"/>
                </a:lnTo>
                <a:lnTo>
                  <a:pt x="1537208" y="110490"/>
                </a:lnTo>
                <a:lnTo>
                  <a:pt x="1577213" y="129667"/>
                </a:lnTo>
                <a:lnTo>
                  <a:pt x="1576832" y="129412"/>
                </a:lnTo>
                <a:lnTo>
                  <a:pt x="1639217" y="129412"/>
                </a:lnTo>
                <a:lnTo>
                  <a:pt x="1630553" y="124713"/>
                </a:lnTo>
                <a:lnTo>
                  <a:pt x="1589658" y="103886"/>
                </a:lnTo>
                <a:lnTo>
                  <a:pt x="1566211" y="92710"/>
                </a:lnTo>
                <a:close/>
              </a:path>
              <a:path w="2203450" h="542925">
                <a:moveTo>
                  <a:pt x="806786" y="121793"/>
                </a:moveTo>
                <a:lnTo>
                  <a:pt x="806450" y="121920"/>
                </a:lnTo>
                <a:lnTo>
                  <a:pt x="806786" y="121793"/>
                </a:lnTo>
                <a:close/>
              </a:path>
              <a:path w="2203450" h="542925">
                <a:moveTo>
                  <a:pt x="1536827" y="110362"/>
                </a:moveTo>
                <a:lnTo>
                  <a:pt x="1537092" y="110490"/>
                </a:lnTo>
                <a:lnTo>
                  <a:pt x="1536827" y="110362"/>
                </a:lnTo>
                <a:close/>
              </a:path>
              <a:path w="2203450" h="542925">
                <a:moveTo>
                  <a:pt x="844531" y="107569"/>
                </a:moveTo>
                <a:lnTo>
                  <a:pt x="844169" y="107696"/>
                </a:lnTo>
                <a:lnTo>
                  <a:pt x="844531" y="107569"/>
                </a:lnTo>
                <a:close/>
              </a:path>
              <a:path w="2203450" h="542925">
                <a:moveTo>
                  <a:pt x="1457325" y="76962"/>
                </a:moveTo>
                <a:lnTo>
                  <a:pt x="1497330" y="92963"/>
                </a:lnTo>
                <a:lnTo>
                  <a:pt x="1496948" y="92710"/>
                </a:lnTo>
                <a:lnTo>
                  <a:pt x="1566211" y="92710"/>
                </a:lnTo>
                <a:lnTo>
                  <a:pt x="1548892" y="84455"/>
                </a:lnTo>
                <a:lnTo>
                  <a:pt x="1532174" y="77088"/>
                </a:lnTo>
                <a:lnTo>
                  <a:pt x="1457833" y="77088"/>
                </a:lnTo>
                <a:lnTo>
                  <a:pt x="1457325" y="76962"/>
                </a:lnTo>
                <a:close/>
              </a:path>
              <a:path w="2203450" h="542925">
                <a:moveTo>
                  <a:pt x="919018" y="82423"/>
                </a:moveTo>
                <a:lnTo>
                  <a:pt x="918591" y="82550"/>
                </a:lnTo>
                <a:lnTo>
                  <a:pt x="919018" y="82423"/>
                </a:lnTo>
                <a:close/>
              </a:path>
              <a:path w="2203450" h="542925">
                <a:moveTo>
                  <a:pt x="1418335" y="62992"/>
                </a:moveTo>
                <a:lnTo>
                  <a:pt x="1457833" y="77088"/>
                </a:lnTo>
                <a:lnTo>
                  <a:pt x="1532174" y="77088"/>
                </a:lnTo>
                <a:lnTo>
                  <a:pt x="1508252" y="66548"/>
                </a:lnTo>
                <a:lnTo>
                  <a:pt x="1499706" y="63119"/>
                </a:lnTo>
                <a:lnTo>
                  <a:pt x="1418844" y="63119"/>
                </a:lnTo>
                <a:lnTo>
                  <a:pt x="1418335" y="62992"/>
                </a:lnTo>
                <a:close/>
              </a:path>
              <a:path w="2203450" h="542925">
                <a:moveTo>
                  <a:pt x="1484197" y="56896"/>
                </a:moveTo>
                <a:lnTo>
                  <a:pt x="1399285" y="56896"/>
                </a:lnTo>
                <a:lnTo>
                  <a:pt x="1418844" y="63119"/>
                </a:lnTo>
                <a:lnTo>
                  <a:pt x="1499706" y="63119"/>
                </a:lnTo>
                <a:lnTo>
                  <a:pt x="1484197" y="56896"/>
                </a:lnTo>
                <a:close/>
              </a:path>
              <a:path w="2203450" h="542925">
                <a:moveTo>
                  <a:pt x="1469954" y="51181"/>
                </a:moveTo>
                <a:lnTo>
                  <a:pt x="1380108" y="51181"/>
                </a:lnTo>
                <a:lnTo>
                  <a:pt x="1399540" y="57023"/>
                </a:lnTo>
                <a:lnTo>
                  <a:pt x="1399285" y="56896"/>
                </a:lnTo>
                <a:lnTo>
                  <a:pt x="1484197" y="56896"/>
                </a:lnTo>
                <a:lnTo>
                  <a:pt x="1469954" y="51181"/>
                </a:lnTo>
                <a:close/>
              </a:path>
              <a:path w="2203450" h="542925">
                <a:moveTo>
                  <a:pt x="1028678" y="52959"/>
                </a:moveTo>
                <a:lnTo>
                  <a:pt x="1028445" y="52959"/>
                </a:lnTo>
                <a:lnTo>
                  <a:pt x="1028065" y="53086"/>
                </a:lnTo>
                <a:lnTo>
                  <a:pt x="1028678" y="52959"/>
                </a:lnTo>
                <a:close/>
              </a:path>
              <a:path w="2203450" h="542925">
                <a:moveTo>
                  <a:pt x="1455951" y="46100"/>
                </a:moveTo>
                <a:lnTo>
                  <a:pt x="1361313" y="46100"/>
                </a:lnTo>
                <a:lnTo>
                  <a:pt x="1380490" y="51308"/>
                </a:lnTo>
                <a:lnTo>
                  <a:pt x="1380108" y="51181"/>
                </a:lnTo>
                <a:lnTo>
                  <a:pt x="1469954" y="51181"/>
                </a:lnTo>
                <a:lnTo>
                  <a:pt x="1467739" y="50292"/>
                </a:lnTo>
                <a:lnTo>
                  <a:pt x="1455951" y="46100"/>
                </a:lnTo>
                <a:close/>
              </a:path>
              <a:path w="2203450" h="542925">
                <a:moveTo>
                  <a:pt x="1443450" y="41656"/>
                </a:moveTo>
                <a:lnTo>
                  <a:pt x="1342644" y="41656"/>
                </a:lnTo>
                <a:lnTo>
                  <a:pt x="1361694" y="46228"/>
                </a:lnTo>
                <a:lnTo>
                  <a:pt x="1361313" y="46100"/>
                </a:lnTo>
                <a:lnTo>
                  <a:pt x="1455951" y="46100"/>
                </a:lnTo>
                <a:lnTo>
                  <a:pt x="1443450" y="41656"/>
                </a:lnTo>
                <a:close/>
              </a:path>
              <a:path w="2203450" h="542925">
                <a:moveTo>
                  <a:pt x="1423072" y="34544"/>
                </a:moveTo>
                <a:lnTo>
                  <a:pt x="1306195" y="34544"/>
                </a:lnTo>
                <a:lnTo>
                  <a:pt x="1324736" y="37846"/>
                </a:lnTo>
                <a:lnTo>
                  <a:pt x="1324356" y="37846"/>
                </a:lnTo>
                <a:lnTo>
                  <a:pt x="1343152" y="41783"/>
                </a:lnTo>
                <a:lnTo>
                  <a:pt x="1342644" y="41656"/>
                </a:lnTo>
                <a:lnTo>
                  <a:pt x="1443450" y="41656"/>
                </a:lnTo>
                <a:lnTo>
                  <a:pt x="1427733" y="36068"/>
                </a:lnTo>
                <a:lnTo>
                  <a:pt x="1423072" y="34544"/>
                </a:lnTo>
                <a:close/>
              </a:path>
              <a:path w="2203450" h="542925">
                <a:moveTo>
                  <a:pt x="1135666" y="34544"/>
                </a:moveTo>
                <a:lnTo>
                  <a:pt x="1134871" y="34544"/>
                </a:lnTo>
                <a:lnTo>
                  <a:pt x="1134364" y="34671"/>
                </a:lnTo>
                <a:lnTo>
                  <a:pt x="1135666" y="34544"/>
                </a:lnTo>
                <a:close/>
              </a:path>
              <a:path w="2203450" h="542925">
                <a:moveTo>
                  <a:pt x="1404476" y="28575"/>
                </a:moveTo>
                <a:lnTo>
                  <a:pt x="1237478" y="28582"/>
                </a:lnTo>
                <a:lnTo>
                  <a:pt x="1254506" y="29083"/>
                </a:lnTo>
                <a:lnTo>
                  <a:pt x="1253997" y="29083"/>
                </a:lnTo>
                <a:lnTo>
                  <a:pt x="1271523" y="30225"/>
                </a:lnTo>
                <a:lnTo>
                  <a:pt x="1271016" y="30225"/>
                </a:lnTo>
                <a:lnTo>
                  <a:pt x="1289050" y="32131"/>
                </a:lnTo>
                <a:lnTo>
                  <a:pt x="1288542" y="32131"/>
                </a:lnTo>
                <a:lnTo>
                  <a:pt x="1306830" y="34671"/>
                </a:lnTo>
                <a:lnTo>
                  <a:pt x="1306195" y="34544"/>
                </a:lnTo>
                <a:lnTo>
                  <a:pt x="1423072" y="34544"/>
                </a:lnTo>
                <a:lnTo>
                  <a:pt x="1407921" y="29591"/>
                </a:lnTo>
                <a:lnTo>
                  <a:pt x="1404476" y="285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12464" y="1726742"/>
            <a:ext cx="870585" cy="1333500"/>
            <a:chOff x="3212464" y="1726742"/>
            <a:chExt cx="870585" cy="1333500"/>
          </a:xfrm>
        </p:grpSpPr>
        <p:sp>
          <p:nvSpPr>
            <p:cNvPr id="3" name="object 3"/>
            <p:cNvSpPr/>
            <p:nvPr/>
          </p:nvSpPr>
          <p:spPr>
            <a:xfrm>
              <a:off x="3212464" y="1726742"/>
              <a:ext cx="870585" cy="666750"/>
            </a:xfrm>
            <a:custGeom>
              <a:avLst/>
              <a:gdLst/>
              <a:ahLst/>
              <a:cxnLst/>
              <a:rect l="l" t="t" r="r" b="b"/>
              <a:pathLst>
                <a:path w="870585" h="666750">
                  <a:moveTo>
                    <a:pt x="870076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870076" y="666572"/>
                  </a:lnTo>
                  <a:lnTo>
                    <a:pt x="870076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464" y="2393238"/>
              <a:ext cx="870585" cy="666750"/>
            </a:xfrm>
            <a:custGeom>
              <a:avLst/>
              <a:gdLst/>
              <a:ahLst/>
              <a:cxnLst/>
              <a:rect l="l" t="t" r="r" b="b"/>
              <a:pathLst>
                <a:path w="870585" h="666750">
                  <a:moveTo>
                    <a:pt x="870076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870076" y="666572"/>
                  </a:lnTo>
                  <a:lnTo>
                    <a:pt x="870076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212464" y="3726357"/>
            <a:ext cx="870585" cy="666750"/>
          </a:xfrm>
          <a:custGeom>
            <a:avLst/>
            <a:gdLst/>
            <a:ahLst/>
            <a:cxnLst/>
            <a:rect l="l" t="t" r="r" b="b"/>
            <a:pathLst>
              <a:path w="870585" h="666750">
                <a:moveTo>
                  <a:pt x="870076" y="0"/>
                </a:moveTo>
                <a:lnTo>
                  <a:pt x="0" y="0"/>
                </a:lnTo>
                <a:lnTo>
                  <a:pt x="0" y="666572"/>
                </a:lnTo>
                <a:lnTo>
                  <a:pt x="870076" y="666572"/>
                </a:lnTo>
                <a:lnTo>
                  <a:pt x="870076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12464" y="5059527"/>
            <a:ext cx="870585" cy="666750"/>
          </a:xfrm>
          <a:custGeom>
            <a:avLst/>
            <a:gdLst/>
            <a:ahLst/>
            <a:cxnLst/>
            <a:rect l="l" t="t" r="r" b="b"/>
            <a:pathLst>
              <a:path w="870585" h="666750">
                <a:moveTo>
                  <a:pt x="870076" y="0"/>
                </a:moveTo>
                <a:lnTo>
                  <a:pt x="0" y="0"/>
                </a:lnTo>
                <a:lnTo>
                  <a:pt x="0" y="666572"/>
                </a:lnTo>
                <a:lnTo>
                  <a:pt x="870076" y="666572"/>
                </a:lnTo>
                <a:lnTo>
                  <a:pt x="870076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03980" y="1986152"/>
            <a:ext cx="487045" cy="420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Height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182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174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161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159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171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194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9" name="object 9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48789" y="683514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29355" y="1726692"/>
            <a:ext cx="853440" cy="4650105"/>
          </a:xfrm>
          <a:custGeom>
            <a:avLst/>
            <a:gdLst/>
            <a:ahLst/>
            <a:cxnLst/>
            <a:rect l="l" t="t" r="r" b="b"/>
            <a:pathLst>
              <a:path w="853439" h="4650105">
                <a:moveTo>
                  <a:pt x="853440" y="0"/>
                </a:moveTo>
                <a:lnTo>
                  <a:pt x="0" y="0"/>
                </a:lnTo>
                <a:lnTo>
                  <a:pt x="0" y="4649724"/>
                </a:lnTo>
                <a:lnTo>
                  <a:pt x="853440" y="4649724"/>
                </a:lnTo>
                <a:lnTo>
                  <a:pt x="853440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86155" y="1703704"/>
          <a:ext cx="4569460" cy="4662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0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14.5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2396744" y="581741"/>
            <a:ext cx="2203450" cy="1028065"/>
            <a:chOff x="2396744" y="581741"/>
            <a:chExt cx="2203450" cy="1028065"/>
          </a:xfrm>
        </p:grpSpPr>
        <p:sp>
          <p:nvSpPr>
            <p:cNvPr id="15" name="object 15"/>
            <p:cNvSpPr/>
            <p:nvPr/>
          </p:nvSpPr>
          <p:spPr>
            <a:xfrm>
              <a:off x="2396744" y="1067054"/>
              <a:ext cx="2203450" cy="542925"/>
            </a:xfrm>
            <a:custGeom>
              <a:avLst/>
              <a:gdLst/>
              <a:ahLst/>
              <a:cxnLst/>
              <a:rect l="l" t="t" r="r" b="b"/>
              <a:pathLst>
                <a:path w="2203450" h="542925">
                  <a:moveTo>
                    <a:pt x="1237742" y="0"/>
                  </a:moveTo>
                  <a:lnTo>
                    <a:pt x="1167003" y="2794"/>
                  </a:lnTo>
                  <a:lnTo>
                    <a:pt x="1095247" y="11175"/>
                  </a:lnTo>
                  <a:lnTo>
                    <a:pt x="1022095" y="25146"/>
                  </a:lnTo>
                  <a:lnTo>
                    <a:pt x="947928" y="44069"/>
                  </a:lnTo>
                  <a:lnTo>
                    <a:pt x="910335" y="55118"/>
                  </a:lnTo>
                  <a:lnTo>
                    <a:pt x="872490" y="67437"/>
                  </a:lnTo>
                  <a:lnTo>
                    <a:pt x="834517" y="80772"/>
                  </a:lnTo>
                  <a:lnTo>
                    <a:pt x="796289" y="95250"/>
                  </a:lnTo>
                  <a:lnTo>
                    <a:pt x="757936" y="110490"/>
                  </a:lnTo>
                  <a:lnTo>
                    <a:pt x="719201" y="126619"/>
                  </a:lnTo>
                  <a:lnTo>
                    <a:pt x="680212" y="143637"/>
                  </a:lnTo>
                  <a:lnTo>
                    <a:pt x="641223" y="161544"/>
                  </a:lnTo>
                  <a:lnTo>
                    <a:pt x="601980" y="180212"/>
                  </a:lnTo>
                  <a:lnTo>
                    <a:pt x="562610" y="199517"/>
                  </a:lnTo>
                  <a:lnTo>
                    <a:pt x="483362" y="240157"/>
                  </a:lnTo>
                  <a:lnTo>
                    <a:pt x="443483" y="261238"/>
                  </a:lnTo>
                  <a:lnTo>
                    <a:pt x="403606" y="283083"/>
                  </a:lnTo>
                  <a:lnTo>
                    <a:pt x="323469" y="327787"/>
                  </a:lnTo>
                  <a:lnTo>
                    <a:pt x="242824" y="374142"/>
                  </a:lnTo>
                  <a:lnTo>
                    <a:pt x="0" y="518160"/>
                  </a:lnTo>
                  <a:lnTo>
                    <a:pt x="14731" y="542671"/>
                  </a:lnTo>
                  <a:lnTo>
                    <a:pt x="176656" y="446024"/>
                  </a:lnTo>
                  <a:lnTo>
                    <a:pt x="257175" y="398780"/>
                  </a:lnTo>
                  <a:lnTo>
                    <a:pt x="337566" y="352679"/>
                  </a:lnTo>
                  <a:lnTo>
                    <a:pt x="337438" y="352679"/>
                  </a:lnTo>
                  <a:lnTo>
                    <a:pt x="417449" y="308101"/>
                  </a:lnTo>
                  <a:lnTo>
                    <a:pt x="457073" y="286385"/>
                  </a:lnTo>
                  <a:lnTo>
                    <a:pt x="496697" y="265430"/>
                  </a:lnTo>
                  <a:lnTo>
                    <a:pt x="536194" y="244983"/>
                  </a:lnTo>
                  <a:lnTo>
                    <a:pt x="575437" y="225044"/>
                  </a:lnTo>
                  <a:lnTo>
                    <a:pt x="575569" y="225044"/>
                  </a:lnTo>
                  <a:lnTo>
                    <a:pt x="614553" y="205994"/>
                  </a:lnTo>
                  <a:lnTo>
                    <a:pt x="614299" y="205994"/>
                  </a:lnTo>
                  <a:lnTo>
                    <a:pt x="653414" y="187451"/>
                  </a:lnTo>
                  <a:lnTo>
                    <a:pt x="692023" y="169672"/>
                  </a:lnTo>
                  <a:lnTo>
                    <a:pt x="692186" y="169672"/>
                  </a:lnTo>
                  <a:lnTo>
                    <a:pt x="730504" y="152908"/>
                  </a:lnTo>
                  <a:lnTo>
                    <a:pt x="730250" y="152908"/>
                  </a:lnTo>
                  <a:lnTo>
                    <a:pt x="768731" y="136906"/>
                  </a:lnTo>
                  <a:lnTo>
                    <a:pt x="768476" y="136906"/>
                  </a:lnTo>
                  <a:lnTo>
                    <a:pt x="806704" y="121793"/>
                  </a:lnTo>
                  <a:lnTo>
                    <a:pt x="844423" y="107569"/>
                  </a:lnTo>
                  <a:lnTo>
                    <a:pt x="881525" y="94615"/>
                  </a:lnTo>
                  <a:lnTo>
                    <a:pt x="918971" y="82423"/>
                  </a:lnTo>
                  <a:lnTo>
                    <a:pt x="955802" y="71500"/>
                  </a:lnTo>
                  <a:lnTo>
                    <a:pt x="955547" y="71500"/>
                  </a:lnTo>
                  <a:lnTo>
                    <a:pt x="992378" y="61595"/>
                  </a:lnTo>
                  <a:lnTo>
                    <a:pt x="991869" y="61595"/>
                  </a:lnTo>
                  <a:lnTo>
                    <a:pt x="1028445" y="52959"/>
                  </a:lnTo>
                  <a:lnTo>
                    <a:pt x="1028678" y="52959"/>
                  </a:lnTo>
                  <a:lnTo>
                    <a:pt x="1064259" y="45593"/>
                  </a:lnTo>
                  <a:lnTo>
                    <a:pt x="1063879" y="45593"/>
                  </a:lnTo>
                  <a:lnTo>
                    <a:pt x="1099820" y="39370"/>
                  </a:lnTo>
                  <a:lnTo>
                    <a:pt x="1099311" y="39370"/>
                  </a:lnTo>
                  <a:lnTo>
                    <a:pt x="1134871" y="34544"/>
                  </a:lnTo>
                  <a:lnTo>
                    <a:pt x="1135666" y="34544"/>
                  </a:lnTo>
                  <a:lnTo>
                    <a:pt x="1169543" y="31242"/>
                  </a:lnTo>
                  <a:lnTo>
                    <a:pt x="1169034" y="31242"/>
                  </a:lnTo>
                  <a:lnTo>
                    <a:pt x="1203959" y="29210"/>
                  </a:lnTo>
                  <a:lnTo>
                    <a:pt x="1203325" y="29210"/>
                  </a:lnTo>
                  <a:lnTo>
                    <a:pt x="1237478" y="28582"/>
                  </a:lnTo>
                  <a:lnTo>
                    <a:pt x="1237233" y="28575"/>
                  </a:lnTo>
                  <a:lnTo>
                    <a:pt x="1404476" y="28575"/>
                  </a:lnTo>
                  <a:lnTo>
                    <a:pt x="1349120" y="13843"/>
                  </a:lnTo>
                  <a:lnTo>
                    <a:pt x="1311020" y="6350"/>
                  </a:lnTo>
                  <a:lnTo>
                    <a:pt x="1255648" y="508"/>
                  </a:lnTo>
                  <a:lnTo>
                    <a:pt x="1237742" y="0"/>
                  </a:lnTo>
                  <a:close/>
                </a:path>
                <a:path w="2203450" h="542925">
                  <a:moveTo>
                    <a:pt x="2119498" y="490216"/>
                  </a:moveTo>
                  <a:lnTo>
                    <a:pt x="2048002" y="504698"/>
                  </a:lnTo>
                  <a:lnTo>
                    <a:pt x="2203450" y="541528"/>
                  </a:lnTo>
                  <a:lnTo>
                    <a:pt x="2184318" y="497586"/>
                  </a:lnTo>
                  <a:lnTo>
                    <a:pt x="2128647" y="497586"/>
                  </a:lnTo>
                  <a:lnTo>
                    <a:pt x="2126996" y="496316"/>
                  </a:lnTo>
                  <a:lnTo>
                    <a:pt x="2119498" y="490216"/>
                  </a:lnTo>
                  <a:close/>
                </a:path>
                <a:path w="2203450" h="542925">
                  <a:moveTo>
                    <a:pt x="2138065" y="468456"/>
                  </a:moveTo>
                  <a:lnTo>
                    <a:pt x="2137664" y="486537"/>
                  </a:lnTo>
                  <a:lnTo>
                    <a:pt x="2119498" y="490216"/>
                  </a:lnTo>
                  <a:lnTo>
                    <a:pt x="2127122" y="496316"/>
                  </a:lnTo>
                  <a:lnTo>
                    <a:pt x="2128647" y="497586"/>
                  </a:lnTo>
                  <a:lnTo>
                    <a:pt x="2146808" y="475488"/>
                  </a:lnTo>
                  <a:lnTo>
                    <a:pt x="2145157" y="474218"/>
                  </a:lnTo>
                  <a:lnTo>
                    <a:pt x="2138065" y="468456"/>
                  </a:lnTo>
                  <a:close/>
                </a:path>
                <a:path w="2203450" h="542925">
                  <a:moveTo>
                    <a:pt x="2139696" y="395097"/>
                  </a:moveTo>
                  <a:lnTo>
                    <a:pt x="2138065" y="468456"/>
                  </a:lnTo>
                  <a:lnTo>
                    <a:pt x="2145157" y="474218"/>
                  </a:lnTo>
                  <a:lnTo>
                    <a:pt x="2146808" y="475488"/>
                  </a:lnTo>
                  <a:lnTo>
                    <a:pt x="2128647" y="497586"/>
                  </a:lnTo>
                  <a:lnTo>
                    <a:pt x="2184318" y="497586"/>
                  </a:lnTo>
                  <a:lnTo>
                    <a:pt x="2139696" y="395097"/>
                  </a:lnTo>
                  <a:close/>
                </a:path>
                <a:path w="2203450" h="542925">
                  <a:moveTo>
                    <a:pt x="2138019" y="470535"/>
                  </a:moveTo>
                  <a:lnTo>
                    <a:pt x="2094992" y="470535"/>
                  </a:lnTo>
                  <a:lnTo>
                    <a:pt x="2106295" y="479679"/>
                  </a:lnTo>
                  <a:lnTo>
                    <a:pt x="2117090" y="488188"/>
                  </a:lnTo>
                  <a:lnTo>
                    <a:pt x="2119498" y="490216"/>
                  </a:lnTo>
                  <a:lnTo>
                    <a:pt x="2137664" y="486537"/>
                  </a:lnTo>
                  <a:lnTo>
                    <a:pt x="2138019" y="470535"/>
                  </a:lnTo>
                  <a:close/>
                </a:path>
                <a:path w="2203450" h="542925">
                  <a:moveTo>
                    <a:pt x="2128953" y="461137"/>
                  </a:moveTo>
                  <a:lnTo>
                    <a:pt x="2083181" y="461137"/>
                  </a:lnTo>
                  <a:lnTo>
                    <a:pt x="2095119" y="470662"/>
                  </a:lnTo>
                  <a:lnTo>
                    <a:pt x="2138019" y="470535"/>
                  </a:lnTo>
                  <a:lnTo>
                    <a:pt x="2138065" y="468456"/>
                  </a:lnTo>
                  <a:lnTo>
                    <a:pt x="2134997" y="465963"/>
                  </a:lnTo>
                  <a:lnTo>
                    <a:pt x="2128953" y="461137"/>
                  </a:lnTo>
                  <a:close/>
                </a:path>
                <a:path w="2203450" h="542925">
                  <a:moveTo>
                    <a:pt x="2116706" y="451358"/>
                  </a:moveTo>
                  <a:lnTo>
                    <a:pt x="2070734" y="451358"/>
                  </a:lnTo>
                  <a:lnTo>
                    <a:pt x="2083308" y="461263"/>
                  </a:lnTo>
                  <a:lnTo>
                    <a:pt x="2128953" y="461137"/>
                  </a:lnTo>
                  <a:lnTo>
                    <a:pt x="2116706" y="451358"/>
                  </a:lnTo>
                  <a:close/>
                </a:path>
                <a:path w="2203450" h="542925">
                  <a:moveTo>
                    <a:pt x="2062991" y="409194"/>
                  </a:moveTo>
                  <a:lnTo>
                    <a:pt x="2015997" y="409194"/>
                  </a:lnTo>
                  <a:lnTo>
                    <a:pt x="2044445" y="430911"/>
                  </a:lnTo>
                  <a:lnTo>
                    <a:pt x="2070861" y="451485"/>
                  </a:lnTo>
                  <a:lnTo>
                    <a:pt x="2116706" y="451358"/>
                  </a:lnTo>
                  <a:lnTo>
                    <a:pt x="2100960" y="438785"/>
                  </a:lnTo>
                  <a:lnTo>
                    <a:pt x="2088388" y="428879"/>
                  </a:lnTo>
                  <a:lnTo>
                    <a:pt x="2062991" y="409194"/>
                  </a:lnTo>
                  <a:close/>
                </a:path>
                <a:path w="2203450" h="542925">
                  <a:moveTo>
                    <a:pt x="176746" y="446024"/>
                  </a:moveTo>
                  <a:lnTo>
                    <a:pt x="176530" y="446150"/>
                  </a:lnTo>
                  <a:lnTo>
                    <a:pt x="176746" y="446024"/>
                  </a:lnTo>
                  <a:close/>
                </a:path>
                <a:path w="2203450" h="542925">
                  <a:moveTo>
                    <a:pt x="2002226" y="363220"/>
                  </a:moveTo>
                  <a:lnTo>
                    <a:pt x="1953895" y="363220"/>
                  </a:lnTo>
                  <a:lnTo>
                    <a:pt x="1985898" y="386715"/>
                  </a:lnTo>
                  <a:lnTo>
                    <a:pt x="2016125" y="409321"/>
                  </a:lnTo>
                  <a:lnTo>
                    <a:pt x="2015997" y="409194"/>
                  </a:lnTo>
                  <a:lnTo>
                    <a:pt x="2062991" y="409194"/>
                  </a:lnTo>
                  <a:lnTo>
                    <a:pt x="2033270" y="386461"/>
                  </a:lnTo>
                  <a:lnTo>
                    <a:pt x="2002226" y="363220"/>
                  </a:lnTo>
                  <a:close/>
                </a:path>
                <a:path w="2203450" h="542925">
                  <a:moveTo>
                    <a:pt x="257269" y="398780"/>
                  </a:moveTo>
                  <a:lnTo>
                    <a:pt x="257048" y="398907"/>
                  </a:lnTo>
                  <a:lnTo>
                    <a:pt x="257269" y="398780"/>
                  </a:lnTo>
                  <a:close/>
                </a:path>
                <a:path w="2203450" h="542925">
                  <a:moveTo>
                    <a:pt x="1900459" y="290449"/>
                  </a:moveTo>
                  <a:lnTo>
                    <a:pt x="1849755" y="290449"/>
                  </a:lnTo>
                  <a:lnTo>
                    <a:pt x="1885822" y="314960"/>
                  </a:lnTo>
                  <a:lnTo>
                    <a:pt x="1920620" y="339344"/>
                  </a:lnTo>
                  <a:lnTo>
                    <a:pt x="1954021" y="363347"/>
                  </a:lnTo>
                  <a:lnTo>
                    <a:pt x="2002226" y="363220"/>
                  </a:lnTo>
                  <a:lnTo>
                    <a:pt x="1970785" y="340106"/>
                  </a:lnTo>
                  <a:lnTo>
                    <a:pt x="1937131" y="315975"/>
                  </a:lnTo>
                  <a:lnTo>
                    <a:pt x="1901952" y="291465"/>
                  </a:lnTo>
                  <a:lnTo>
                    <a:pt x="1900459" y="290449"/>
                  </a:lnTo>
                  <a:close/>
                </a:path>
                <a:path w="2203450" h="542925">
                  <a:moveTo>
                    <a:pt x="1639217" y="129412"/>
                  </a:moveTo>
                  <a:lnTo>
                    <a:pt x="1576832" y="129412"/>
                  </a:lnTo>
                  <a:lnTo>
                    <a:pt x="1617345" y="150113"/>
                  </a:lnTo>
                  <a:lnTo>
                    <a:pt x="1657350" y="171704"/>
                  </a:lnTo>
                  <a:lnTo>
                    <a:pt x="1696973" y="194310"/>
                  </a:lnTo>
                  <a:lnTo>
                    <a:pt x="1696720" y="194310"/>
                  </a:lnTo>
                  <a:lnTo>
                    <a:pt x="1736344" y="217678"/>
                  </a:lnTo>
                  <a:lnTo>
                    <a:pt x="1774952" y="241681"/>
                  </a:lnTo>
                  <a:lnTo>
                    <a:pt x="1812797" y="265938"/>
                  </a:lnTo>
                  <a:lnTo>
                    <a:pt x="1849882" y="290575"/>
                  </a:lnTo>
                  <a:lnTo>
                    <a:pt x="1900459" y="290449"/>
                  </a:lnTo>
                  <a:lnTo>
                    <a:pt x="1865757" y="266826"/>
                  </a:lnTo>
                  <a:lnTo>
                    <a:pt x="1828292" y="242062"/>
                  </a:lnTo>
                  <a:lnTo>
                    <a:pt x="1790065" y="217424"/>
                  </a:lnTo>
                  <a:lnTo>
                    <a:pt x="1750948" y="193167"/>
                  </a:lnTo>
                  <a:lnTo>
                    <a:pt x="1711197" y="169545"/>
                  </a:lnTo>
                  <a:lnTo>
                    <a:pt x="1671066" y="146685"/>
                  </a:lnTo>
                  <a:lnTo>
                    <a:pt x="1639217" y="129412"/>
                  </a:lnTo>
                  <a:close/>
                </a:path>
                <a:path w="2203450" h="542925">
                  <a:moveTo>
                    <a:pt x="457185" y="286385"/>
                  </a:moveTo>
                  <a:lnTo>
                    <a:pt x="456945" y="286512"/>
                  </a:lnTo>
                  <a:lnTo>
                    <a:pt x="457185" y="286385"/>
                  </a:lnTo>
                  <a:close/>
                </a:path>
                <a:path w="2203450" h="542925">
                  <a:moveTo>
                    <a:pt x="496814" y="265430"/>
                  </a:moveTo>
                  <a:lnTo>
                    <a:pt x="496569" y="265557"/>
                  </a:lnTo>
                  <a:lnTo>
                    <a:pt x="496814" y="265430"/>
                  </a:lnTo>
                  <a:close/>
                </a:path>
                <a:path w="2203450" h="542925">
                  <a:moveTo>
                    <a:pt x="1774697" y="241554"/>
                  </a:moveTo>
                  <a:lnTo>
                    <a:pt x="1774896" y="241681"/>
                  </a:lnTo>
                  <a:lnTo>
                    <a:pt x="1774697" y="241554"/>
                  </a:lnTo>
                  <a:close/>
                </a:path>
                <a:path w="2203450" h="542925">
                  <a:moveTo>
                    <a:pt x="575569" y="225044"/>
                  </a:moveTo>
                  <a:lnTo>
                    <a:pt x="575437" y="225044"/>
                  </a:lnTo>
                  <a:lnTo>
                    <a:pt x="575569" y="225044"/>
                  </a:lnTo>
                  <a:close/>
                </a:path>
                <a:path w="2203450" h="542925">
                  <a:moveTo>
                    <a:pt x="1736090" y="217550"/>
                  </a:moveTo>
                  <a:lnTo>
                    <a:pt x="1736294" y="217678"/>
                  </a:lnTo>
                  <a:lnTo>
                    <a:pt x="1736090" y="217550"/>
                  </a:lnTo>
                  <a:close/>
                </a:path>
                <a:path w="2203450" h="542925">
                  <a:moveTo>
                    <a:pt x="1657095" y="171576"/>
                  </a:moveTo>
                  <a:lnTo>
                    <a:pt x="1657318" y="171704"/>
                  </a:lnTo>
                  <a:lnTo>
                    <a:pt x="1657095" y="171576"/>
                  </a:lnTo>
                  <a:close/>
                </a:path>
                <a:path w="2203450" h="542925">
                  <a:moveTo>
                    <a:pt x="692186" y="169672"/>
                  </a:moveTo>
                  <a:lnTo>
                    <a:pt x="692023" y="169672"/>
                  </a:lnTo>
                  <a:lnTo>
                    <a:pt x="691895" y="169799"/>
                  </a:lnTo>
                  <a:lnTo>
                    <a:pt x="692186" y="169672"/>
                  </a:lnTo>
                  <a:close/>
                </a:path>
                <a:path w="2203450" h="542925">
                  <a:moveTo>
                    <a:pt x="1617091" y="149987"/>
                  </a:moveTo>
                  <a:lnTo>
                    <a:pt x="1617326" y="150113"/>
                  </a:lnTo>
                  <a:lnTo>
                    <a:pt x="1617091" y="149987"/>
                  </a:lnTo>
                  <a:close/>
                </a:path>
                <a:path w="2203450" h="542925">
                  <a:moveTo>
                    <a:pt x="1566211" y="92710"/>
                  </a:moveTo>
                  <a:lnTo>
                    <a:pt x="1496948" y="92710"/>
                  </a:lnTo>
                  <a:lnTo>
                    <a:pt x="1537208" y="110490"/>
                  </a:lnTo>
                  <a:lnTo>
                    <a:pt x="1577213" y="129667"/>
                  </a:lnTo>
                  <a:lnTo>
                    <a:pt x="1576832" y="129412"/>
                  </a:lnTo>
                  <a:lnTo>
                    <a:pt x="1639217" y="129412"/>
                  </a:lnTo>
                  <a:lnTo>
                    <a:pt x="1630553" y="124713"/>
                  </a:lnTo>
                  <a:lnTo>
                    <a:pt x="1589658" y="103886"/>
                  </a:lnTo>
                  <a:lnTo>
                    <a:pt x="1566211" y="92710"/>
                  </a:lnTo>
                  <a:close/>
                </a:path>
                <a:path w="2203450" h="542925">
                  <a:moveTo>
                    <a:pt x="806786" y="121793"/>
                  </a:moveTo>
                  <a:lnTo>
                    <a:pt x="806450" y="121920"/>
                  </a:lnTo>
                  <a:lnTo>
                    <a:pt x="806786" y="121793"/>
                  </a:lnTo>
                  <a:close/>
                </a:path>
                <a:path w="2203450" h="542925">
                  <a:moveTo>
                    <a:pt x="1536827" y="110362"/>
                  </a:moveTo>
                  <a:lnTo>
                    <a:pt x="1537092" y="110490"/>
                  </a:lnTo>
                  <a:lnTo>
                    <a:pt x="1536827" y="110362"/>
                  </a:lnTo>
                  <a:close/>
                </a:path>
                <a:path w="2203450" h="542925">
                  <a:moveTo>
                    <a:pt x="844531" y="107569"/>
                  </a:moveTo>
                  <a:lnTo>
                    <a:pt x="844169" y="107696"/>
                  </a:lnTo>
                  <a:lnTo>
                    <a:pt x="844531" y="107569"/>
                  </a:lnTo>
                  <a:close/>
                </a:path>
                <a:path w="2203450" h="542925">
                  <a:moveTo>
                    <a:pt x="1457325" y="76962"/>
                  </a:moveTo>
                  <a:lnTo>
                    <a:pt x="1497330" y="92963"/>
                  </a:lnTo>
                  <a:lnTo>
                    <a:pt x="1496948" y="92710"/>
                  </a:lnTo>
                  <a:lnTo>
                    <a:pt x="1566211" y="92710"/>
                  </a:lnTo>
                  <a:lnTo>
                    <a:pt x="1548892" y="84455"/>
                  </a:lnTo>
                  <a:lnTo>
                    <a:pt x="1532174" y="77088"/>
                  </a:lnTo>
                  <a:lnTo>
                    <a:pt x="1457833" y="77088"/>
                  </a:lnTo>
                  <a:lnTo>
                    <a:pt x="1457325" y="76962"/>
                  </a:lnTo>
                  <a:close/>
                </a:path>
                <a:path w="2203450" h="542925">
                  <a:moveTo>
                    <a:pt x="919018" y="82423"/>
                  </a:moveTo>
                  <a:lnTo>
                    <a:pt x="918591" y="82550"/>
                  </a:lnTo>
                  <a:lnTo>
                    <a:pt x="919018" y="82423"/>
                  </a:lnTo>
                  <a:close/>
                </a:path>
                <a:path w="2203450" h="542925">
                  <a:moveTo>
                    <a:pt x="1418335" y="62992"/>
                  </a:moveTo>
                  <a:lnTo>
                    <a:pt x="1457833" y="77088"/>
                  </a:lnTo>
                  <a:lnTo>
                    <a:pt x="1532174" y="77088"/>
                  </a:lnTo>
                  <a:lnTo>
                    <a:pt x="1508252" y="66548"/>
                  </a:lnTo>
                  <a:lnTo>
                    <a:pt x="1499706" y="63119"/>
                  </a:lnTo>
                  <a:lnTo>
                    <a:pt x="1418844" y="63119"/>
                  </a:lnTo>
                  <a:lnTo>
                    <a:pt x="1418335" y="62992"/>
                  </a:lnTo>
                  <a:close/>
                </a:path>
                <a:path w="2203450" h="542925">
                  <a:moveTo>
                    <a:pt x="1484197" y="56896"/>
                  </a:moveTo>
                  <a:lnTo>
                    <a:pt x="1399285" y="56896"/>
                  </a:lnTo>
                  <a:lnTo>
                    <a:pt x="1418844" y="63119"/>
                  </a:lnTo>
                  <a:lnTo>
                    <a:pt x="1499706" y="63119"/>
                  </a:lnTo>
                  <a:lnTo>
                    <a:pt x="1484197" y="56896"/>
                  </a:lnTo>
                  <a:close/>
                </a:path>
                <a:path w="2203450" h="542925">
                  <a:moveTo>
                    <a:pt x="1469954" y="51181"/>
                  </a:moveTo>
                  <a:lnTo>
                    <a:pt x="1380108" y="51181"/>
                  </a:lnTo>
                  <a:lnTo>
                    <a:pt x="1399540" y="57023"/>
                  </a:lnTo>
                  <a:lnTo>
                    <a:pt x="1399285" y="56896"/>
                  </a:lnTo>
                  <a:lnTo>
                    <a:pt x="1484197" y="56896"/>
                  </a:lnTo>
                  <a:lnTo>
                    <a:pt x="1469954" y="51181"/>
                  </a:lnTo>
                  <a:close/>
                </a:path>
                <a:path w="2203450" h="542925">
                  <a:moveTo>
                    <a:pt x="1028678" y="52959"/>
                  </a:moveTo>
                  <a:lnTo>
                    <a:pt x="1028445" y="52959"/>
                  </a:lnTo>
                  <a:lnTo>
                    <a:pt x="1028065" y="53086"/>
                  </a:lnTo>
                  <a:lnTo>
                    <a:pt x="1028678" y="52959"/>
                  </a:lnTo>
                  <a:close/>
                </a:path>
                <a:path w="2203450" h="542925">
                  <a:moveTo>
                    <a:pt x="1455951" y="46100"/>
                  </a:moveTo>
                  <a:lnTo>
                    <a:pt x="1361313" y="46100"/>
                  </a:lnTo>
                  <a:lnTo>
                    <a:pt x="1380490" y="51308"/>
                  </a:lnTo>
                  <a:lnTo>
                    <a:pt x="1380108" y="51181"/>
                  </a:lnTo>
                  <a:lnTo>
                    <a:pt x="1469954" y="51181"/>
                  </a:lnTo>
                  <a:lnTo>
                    <a:pt x="1467739" y="50292"/>
                  </a:lnTo>
                  <a:lnTo>
                    <a:pt x="1455951" y="46100"/>
                  </a:lnTo>
                  <a:close/>
                </a:path>
                <a:path w="2203450" h="542925">
                  <a:moveTo>
                    <a:pt x="1443450" y="41656"/>
                  </a:moveTo>
                  <a:lnTo>
                    <a:pt x="1342644" y="41656"/>
                  </a:lnTo>
                  <a:lnTo>
                    <a:pt x="1361694" y="46228"/>
                  </a:lnTo>
                  <a:lnTo>
                    <a:pt x="1361313" y="46100"/>
                  </a:lnTo>
                  <a:lnTo>
                    <a:pt x="1455951" y="46100"/>
                  </a:lnTo>
                  <a:lnTo>
                    <a:pt x="1443450" y="41656"/>
                  </a:lnTo>
                  <a:close/>
                </a:path>
                <a:path w="2203450" h="542925">
                  <a:moveTo>
                    <a:pt x="1423072" y="34544"/>
                  </a:moveTo>
                  <a:lnTo>
                    <a:pt x="1306195" y="34544"/>
                  </a:lnTo>
                  <a:lnTo>
                    <a:pt x="1324736" y="37846"/>
                  </a:lnTo>
                  <a:lnTo>
                    <a:pt x="1324356" y="37846"/>
                  </a:lnTo>
                  <a:lnTo>
                    <a:pt x="1343152" y="41783"/>
                  </a:lnTo>
                  <a:lnTo>
                    <a:pt x="1342644" y="41656"/>
                  </a:lnTo>
                  <a:lnTo>
                    <a:pt x="1443450" y="41656"/>
                  </a:lnTo>
                  <a:lnTo>
                    <a:pt x="1427733" y="36068"/>
                  </a:lnTo>
                  <a:lnTo>
                    <a:pt x="1423072" y="34544"/>
                  </a:lnTo>
                  <a:close/>
                </a:path>
                <a:path w="2203450" h="542925">
                  <a:moveTo>
                    <a:pt x="1135666" y="34544"/>
                  </a:moveTo>
                  <a:lnTo>
                    <a:pt x="1134871" y="34544"/>
                  </a:lnTo>
                  <a:lnTo>
                    <a:pt x="1134364" y="34671"/>
                  </a:lnTo>
                  <a:lnTo>
                    <a:pt x="1135666" y="34544"/>
                  </a:lnTo>
                  <a:close/>
                </a:path>
                <a:path w="2203450" h="542925">
                  <a:moveTo>
                    <a:pt x="1404476" y="28575"/>
                  </a:moveTo>
                  <a:lnTo>
                    <a:pt x="1237478" y="28582"/>
                  </a:lnTo>
                  <a:lnTo>
                    <a:pt x="1254506" y="29083"/>
                  </a:lnTo>
                  <a:lnTo>
                    <a:pt x="1253997" y="29083"/>
                  </a:lnTo>
                  <a:lnTo>
                    <a:pt x="1271523" y="30225"/>
                  </a:lnTo>
                  <a:lnTo>
                    <a:pt x="1271016" y="30225"/>
                  </a:lnTo>
                  <a:lnTo>
                    <a:pt x="1289050" y="32131"/>
                  </a:lnTo>
                  <a:lnTo>
                    <a:pt x="1288542" y="32131"/>
                  </a:lnTo>
                  <a:lnTo>
                    <a:pt x="1306830" y="34671"/>
                  </a:lnTo>
                  <a:lnTo>
                    <a:pt x="1306195" y="34544"/>
                  </a:lnTo>
                  <a:lnTo>
                    <a:pt x="1423072" y="34544"/>
                  </a:lnTo>
                  <a:lnTo>
                    <a:pt x="1407921" y="29591"/>
                  </a:lnTo>
                  <a:lnTo>
                    <a:pt x="1404476" y="285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60064" y="581748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523430" y="222313"/>
                  </a:moveTo>
                  <a:lnTo>
                    <a:pt x="300977" y="222313"/>
                  </a:lnTo>
                  <a:lnTo>
                    <a:pt x="300977" y="0"/>
                  </a:lnTo>
                  <a:lnTo>
                    <a:pt x="222453" y="0"/>
                  </a:lnTo>
                  <a:lnTo>
                    <a:pt x="222453" y="222313"/>
                  </a:lnTo>
                  <a:lnTo>
                    <a:pt x="0" y="222313"/>
                  </a:lnTo>
                  <a:lnTo>
                    <a:pt x="0" y="301078"/>
                  </a:lnTo>
                  <a:lnTo>
                    <a:pt x="222453" y="301078"/>
                  </a:lnTo>
                  <a:lnTo>
                    <a:pt x="222453" y="523392"/>
                  </a:lnTo>
                  <a:lnTo>
                    <a:pt x="300977" y="523392"/>
                  </a:lnTo>
                  <a:lnTo>
                    <a:pt x="300977" y="301078"/>
                  </a:lnTo>
                  <a:lnTo>
                    <a:pt x="523430" y="301078"/>
                  </a:lnTo>
                  <a:lnTo>
                    <a:pt x="523430" y="2223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106414" y="1074166"/>
            <a:ext cx="1744345" cy="386080"/>
            <a:chOff x="6106414" y="1074166"/>
            <a:chExt cx="1744345" cy="386080"/>
          </a:xfrm>
        </p:grpSpPr>
        <p:sp>
          <p:nvSpPr>
            <p:cNvPr id="18" name="object 18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1669034" y="0"/>
                  </a:moveTo>
                  <a:lnTo>
                    <a:pt x="62230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30" y="373380"/>
                  </a:lnTo>
                  <a:lnTo>
                    <a:pt x="1669034" y="373380"/>
                  </a:lnTo>
                  <a:lnTo>
                    <a:pt x="1693277" y="368496"/>
                  </a:lnTo>
                  <a:lnTo>
                    <a:pt x="1713055" y="355171"/>
                  </a:lnTo>
                  <a:lnTo>
                    <a:pt x="1726380" y="335393"/>
                  </a:lnTo>
                  <a:lnTo>
                    <a:pt x="1731264" y="311150"/>
                  </a:lnTo>
                  <a:lnTo>
                    <a:pt x="1731264" y="62230"/>
                  </a:lnTo>
                  <a:lnTo>
                    <a:pt x="1726380" y="37986"/>
                  </a:lnTo>
                  <a:lnTo>
                    <a:pt x="1713055" y="18208"/>
                  </a:lnTo>
                  <a:lnTo>
                    <a:pt x="1693277" y="4883"/>
                  </a:lnTo>
                  <a:lnTo>
                    <a:pt x="16690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30" y="0"/>
                  </a:lnTo>
                  <a:lnTo>
                    <a:pt x="1669034" y="0"/>
                  </a:lnTo>
                  <a:lnTo>
                    <a:pt x="1693277" y="4883"/>
                  </a:lnTo>
                  <a:lnTo>
                    <a:pt x="1713055" y="18208"/>
                  </a:lnTo>
                  <a:lnTo>
                    <a:pt x="1726380" y="37986"/>
                  </a:lnTo>
                  <a:lnTo>
                    <a:pt x="1731264" y="62230"/>
                  </a:lnTo>
                  <a:lnTo>
                    <a:pt x="1731264" y="311150"/>
                  </a:lnTo>
                  <a:lnTo>
                    <a:pt x="1726380" y="335393"/>
                  </a:lnTo>
                  <a:lnTo>
                    <a:pt x="1713055" y="355171"/>
                  </a:lnTo>
                  <a:lnTo>
                    <a:pt x="1693277" y="368496"/>
                  </a:lnTo>
                  <a:lnTo>
                    <a:pt x="1669034" y="373380"/>
                  </a:lnTo>
                  <a:lnTo>
                    <a:pt x="62230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57671" y="1101674"/>
            <a:ext cx="1440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22" name="object 22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320276" y="1082802"/>
            <a:ext cx="1141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26" name="object 26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828533" y="394208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Gender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515020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5902197" y="730123"/>
            <a:ext cx="5633720" cy="1583690"/>
            <a:chOff x="5902197" y="730123"/>
            <a:chExt cx="5633720" cy="1583690"/>
          </a:xfrm>
        </p:grpSpPr>
        <p:sp>
          <p:nvSpPr>
            <p:cNvPr id="32" name="object 32"/>
            <p:cNvSpPr/>
            <p:nvPr/>
          </p:nvSpPr>
          <p:spPr>
            <a:xfrm>
              <a:off x="7844790" y="730122"/>
              <a:ext cx="1299210" cy="537210"/>
            </a:xfrm>
            <a:custGeom>
              <a:avLst/>
              <a:gdLst/>
              <a:ahLst/>
              <a:cxnLst/>
              <a:rect l="l" t="t" r="r" b="b"/>
              <a:pathLst>
                <a:path w="1299209" h="537210">
                  <a:moveTo>
                    <a:pt x="1298956" y="517652"/>
                  </a:moveTo>
                  <a:lnTo>
                    <a:pt x="1277861" y="480441"/>
                  </a:lnTo>
                  <a:lnTo>
                    <a:pt x="1235964" y="406527"/>
                  </a:lnTo>
                  <a:lnTo>
                    <a:pt x="1214729" y="438111"/>
                  </a:lnTo>
                  <a:lnTo>
                    <a:pt x="562356" y="0"/>
                  </a:lnTo>
                  <a:lnTo>
                    <a:pt x="551688" y="15875"/>
                  </a:lnTo>
                  <a:lnTo>
                    <a:pt x="538607" y="2032"/>
                  </a:lnTo>
                  <a:lnTo>
                    <a:pt x="69977" y="444766"/>
                  </a:lnTo>
                  <a:lnTo>
                    <a:pt x="43815" y="417068"/>
                  </a:lnTo>
                  <a:lnTo>
                    <a:pt x="0" y="537083"/>
                  </a:lnTo>
                  <a:lnTo>
                    <a:pt x="122301" y="500126"/>
                  </a:lnTo>
                  <a:lnTo>
                    <a:pt x="108496" y="485521"/>
                  </a:lnTo>
                  <a:lnTo>
                    <a:pt x="96139" y="472452"/>
                  </a:lnTo>
                  <a:lnTo>
                    <a:pt x="553643" y="40233"/>
                  </a:lnTo>
                  <a:lnTo>
                    <a:pt x="1193431" y="469811"/>
                  </a:lnTo>
                  <a:lnTo>
                    <a:pt x="1172210" y="501396"/>
                  </a:lnTo>
                  <a:lnTo>
                    <a:pt x="1298956" y="517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775191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775191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271253" y="1419987"/>
              <a:ext cx="631825" cy="516255"/>
            </a:xfrm>
            <a:custGeom>
              <a:avLst/>
              <a:gdLst/>
              <a:ahLst/>
              <a:cxnLst/>
              <a:rect l="l" t="t" r="r" b="b"/>
              <a:pathLst>
                <a:path w="631825" h="516255">
                  <a:moveTo>
                    <a:pt x="52959" y="399923"/>
                  </a:moveTo>
                  <a:lnTo>
                    <a:pt x="0" y="516127"/>
                  </a:lnTo>
                  <a:lnTo>
                    <a:pt x="124841" y="488696"/>
                  </a:lnTo>
                  <a:lnTo>
                    <a:pt x="110546" y="471042"/>
                  </a:lnTo>
                  <a:lnTo>
                    <a:pt x="85978" y="471042"/>
                  </a:lnTo>
                  <a:lnTo>
                    <a:pt x="62102" y="441451"/>
                  </a:lnTo>
                  <a:lnTo>
                    <a:pt x="76896" y="429485"/>
                  </a:lnTo>
                  <a:lnTo>
                    <a:pt x="52959" y="399923"/>
                  </a:lnTo>
                  <a:close/>
                </a:path>
                <a:path w="631825" h="516255">
                  <a:moveTo>
                    <a:pt x="76896" y="429485"/>
                  </a:moveTo>
                  <a:lnTo>
                    <a:pt x="62102" y="441451"/>
                  </a:lnTo>
                  <a:lnTo>
                    <a:pt x="85978" y="471042"/>
                  </a:lnTo>
                  <a:lnTo>
                    <a:pt x="100826" y="459038"/>
                  </a:lnTo>
                  <a:lnTo>
                    <a:pt x="76896" y="429485"/>
                  </a:lnTo>
                  <a:close/>
                </a:path>
                <a:path w="631825" h="516255">
                  <a:moveTo>
                    <a:pt x="100826" y="459038"/>
                  </a:moveTo>
                  <a:lnTo>
                    <a:pt x="85978" y="471042"/>
                  </a:lnTo>
                  <a:lnTo>
                    <a:pt x="110546" y="471042"/>
                  </a:lnTo>
                  <a:lnTo>
                    <a:pt x="100826" y="459038"/>
                  </a:lnTo>
                  <a:close/>
                </a:path>
                <a:path w="631825" h="516255">
                  <a:moveTo>
                    <a:pt x="607822" y="0"/>
                  </a:moveTo>
                  <a:lnTo>
                    <a:pt x="76896" y="429485"/>
                  </a:lnTo>
                  <a:lnTo>
                    <a:pt x="100826" y="459038"/>
                  </a:lnTo>
                  <a:lnTo>
                    <a:pt x="631825" y="29717"/>
                  </a:lnTo>
                  <a:lnTo>
                    <a:pt x="60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034015" y="1935480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034015" y="1935480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880853" y="1431798"/>
              <a:ext cx="901065" cy="504190"/>
            </a:xfrm>
            <a:custGeom>
              <a:avLst/>
              <a:gdLst/>
              <a:ahLst/>
              <a:cxnLst/>
              <a:rect l="l" t="t" r="r" b="b"/>
              <a:pathLst>
                <a:path w="901065" h="504189">
                  <a:moveTo>
                    <a:pt x="791443" y="465880"/>
                  </a:moveTo>
                  <a:lnTo>
                    <a:pt x="773176" y="499363"/>
                  </a:lnTo>
                  <a:lnTo>
                    <a:pt x="900811" y="503936"/>
                  </a:lnTo>
                  <a:lnTo>
                    <a:pt x="880689" y="474979"/>
                  </a:lnTo>
                  <a:lnTo>
                    <a:pt x="808101" y="474979"/>
                  </a:lnTo>
                  <a:lnTo>
                    <a:pt x="791443" y="465880"/>
                  </a:lnTo>
                  <a:close/>
                </a:path>
                <a:path w="901065" h="504189">
                  <a:moveTo>
                    <a:pt x="809682" y="432449"/>
                  </a:moveTo>
                  <a:lnTo>
                    <a:pt x="791443" y="465880"/>
                  </a:lnTo>
                  <a:lnTo>
                    <a:pt x="808101" y="474979"/>
                  </a:lnTo>
                  <a:lnTo>
                    <a:pt x="826389" y="441578"/>
                  </a:lnTo>
                  <a:lnTo>
                    <a:pt x="809682" y="432449"/>
                  </a:lnTo>
                  <a:close/>
                </a:path>
                <a:path w="901065" h="504189">
                  <a:moveTo>
                    <a:pt x="827913" y="399034"/>
                  </a:moveTo>
                  <a:lnTo>
                    <a:pt x="809682" y="432449"/>
                  </a:lnTo>
                  <a:lnTo>
                    <a:pt x="826389" y="441578"/>
                  </a:lnTo>
                  <a:lnTo>
                    <a:pt x="808101" y="474979"/>
                  </a:lnTo>
                  <a:lnTo>
                    <a:pt x="880689" y="474979"/>
                  </a:lnTo>
                  <a:lnTo>
                    <a:pt x="827913" y="399034"/>
                  </a:lnTo>
                  <a:close/>
                </a:path>
                <a:path w="901065" h="504189">
                  <a:moveTo>
                    <a:pt x="18288" y="0"/>
                  </a:moveTo>
                  <a:lnTo>
                    <a:pt x="0" y="33527"/>
                  </a:lnTo>
                  <a:lnTo>
                    <a:pt x="791443" y="465880"/>
                  </a:lnTo>
                  <a:lnTo>
                    <a:pt x="809682" y="432449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168895" y="1935480"/>
              <a:ext cx="1336675" cy="372110"/>
            </a:xfrm>
            <a:custGeom>
              <a:avLst/>
              <a:gdLst/>
              <a:ahLst/>
              <a:cxnLst/>
              <a:rect l="l" t="t" r="r" b="b"/>
              <a:pathLst>
                <a:path w="1336675" h="372110">
                  <a:moveTo>
                    <a:pt x="1274572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274572" y="371856"/>
                  </a:lnTo>
                  <a:lnTo>
                    <a:pt x="1298721" y="366994"/>
                  </a:lnTo>
                  <a:lnTo>
                    <a:pt x="1318418" y="353726"/>
                  </a:lnTo>
                  <a:lnTo>
                    <a:pt x="1331686" y="334029"/>
                  </a:lnTo>
                  <a:lnTo>
                    <a:pt x="1336548" y="309880"/>
                  </a:lnTo>
                  <a:lnTo>
                    <a:pt x="1336548" y="61975"/>
                  </a:lnTo>
                  <a:lnTo>
                    <a:pt x="1331686" y="37826"/>
                  </a:lnTo>
                  <a:lnTo>
                    <a:pt x="1318418" y="18129"/>
                  </a:lnTo>
                  <a:lnTo>
                    <a:pt x="1298721" y="4861"/>
                  </a:lnTo>
                  <a:lnTo>
                    <a:pt x="127457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168895" y="1935480"/>
              <a:ext cx="1336675" cy="372110"/>
            </a:xfrm>
            <a:custGeom>
              <a:avLst/>
              <a:gdLst/>
              <a:ahLst/>
              <a:cxnLst/>
              <a:rect l="l" t="t" r="r" b="b"/>
              <a:pathLst>
                <a:path w="133667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274572" y="0"/>
                  </a:lnTo>
                  <a:lnTo>
                    <a:pt x="1298721" y="4861"/>
                  </a:lnTo>
                  <a:lnTo>
                    <a:pt x="1318418" y="18129"/>
                  </a:lnTo>
                  <a:lnTo>
                    <a:pt x="1331686" y="37826"/>
                  </a:lnTo>
                  <a:lnTo>
                    <a:pt x="1336548" y="61975"/>
                  </a:lnTo>
                  <a:lnTo>
                    <a:pt x="1336548" y="309880"/>
                  </a:lnTo>
                  <a:lnTo>
                    <a:pt x="1331686" y="334029"/>
                  </a:lnTo>
                  <a:lnTo>
                    <a:pt x="1318418" y="353726"/>
                  </a:lnTo>
                  <a:lnTo>
                    <a:pt x="1298721" y="366994"/>
                  </a:lnTo>
                  <a:lnTo>
                    <a:pt x="1274572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404610" y="1419986"/>
              <a:ext cx="1433830" cy="516255"/>
            </a:xfrm>
            <a:custGeom>
              <a:avLst/>
              <a:gdLst/>
              <a:ahLst/>
              <a:cxnLst/>
              <a:rect l="l" t="t" r="r" b="b"/>
              <a:pathLst>
                <a:path w="1433829" h="516255">
                  <a:moveTo>
                    <a:pt x="1433449" y="515747"/>
                  </a:moveTo>
                  <a:lnTo>
                    <a:pt x="1412735" y="483235"/>
                  </a:lnTo>
                  <a:lnTo>
                    <a:pt x="1364869" y="408051"/>
                  </a:lnTo>
                  <a:lnTo>
                    <a:pt x="1345272" y="440715"/>
                  </a:lnTo>
                  <a:lnTo>
                    <a:pt x="630047" y="12192"/>
                  </a:lnTo>
                  <a:lnTo>
                    <a:pt x="624776" y="21005"/>
                  </a:lnTo>
                  <a:lnTo>
                    <a:pt x="607822" y="0"/>
                  </a:lnTo>
                  <a:lnTo>
                    <a:pt x="76885" y="429488"/>
                  </a:lnTo>
                  <a:lnTo>
                    <a:pt x="52959" y="399923"/>
                  </a:lnTo>
                  <a:lnTo>
                    <a:pt x="0" y="516128"/>
                  </a:lnTo>
                  <a:lnTo>
                    <a:pt x="124841" y="488696"/>
                  </a:lnTo>
                  <a:lnTo>
                    <a:pt x="110540" y="471043"/>
                  </a:lnTo>
                  <a:lnTo>
                    <a:pt x="100825" y="459041"/>
                  </a:lnTo>
                  <a:lnTo>
                    <a:pt x="611911" y="45821"/>
                  </a:lnTo>
                  <a:lnTo>
                    <a:pt x="1325651" y="473443"/>
                  </a:lnTo>
                  <a:lnTo>
                    <a:pt x="1306068" y="506095"/>
                  </a:lnTo>
                  <a:lnTo>
                    <a:pt x="1433449" y="5157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12464" y="1726742"/>
            <a:ext cx="870585" cy="1333500"/>
            <a:chOff x="3212464" y="1726742"/>
            <a:chExt cx="870585" cy="1333500"/>
          </a:xfrm>
        </p:grpSpPr>
        <p:sp>
          <p:nvSpPr>
            <p:cNvPr id="3" name="object 3"/>
            <p:cNvSpPr/>
            <p:nvPr/>
          </p:nvSpPr>
          <p:spPr>
            <a:xfrm>
              <a:off x="3212464" y="1726742"/>
              <a:ext cx="870585" cy="666750"/>
            </a:xfrm>
            <a:custGeom>
              <a:avLst/>
              <a:gdLst/>
              <a:ahLst/>
              <a:cxnLst/>
              <a:rect l="l" t="t" r="r" b="b"/>
              <a:pathLst>
                <a:path w="870585" h="666750">
                  <a:moveTo>
                    <a:pt x="870076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870076" y="666572"/>
                  </a:lnTo>
                  <a:lnTo>
                    <a:pt x="870076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464" y="2393238"/>
              <a:ext cx="870585" cy="666750"/>
            </a:xfrm>
            <a:custGeom>
              <a:avLst/>
              <a:gdLst/>
              <a:ahLst/>
              <a:cxnLst/>
              <a:rect l="l" t="t" r="r" b="b"/>
              <a:pathLst>
                <a:path w="870585" h="666750">
                  <a:moveTo>
                    <a:pt x="870076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870076" y="666572"/>
                  </a:lnTo>
                  <a:lnTo>
                    <a:pt x="870076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212464" y="3726357"/>
            <a:ext cx="870585" cy="666750"/>
          </a:xfrm>
          <a:custGeom>
            <a:avLst/>
            <a:gdLst/>
            <a:ahLst/>
            <a:cxnLst/>
            <a:rect l="l" t="t" r="r" b="b"/>
            <a:pathLst>
              <a:path w="870585" h="666750">
                <a:moveTo>
                  <a:pt x="870076" y="0"/>
                </a:moveTo>
                <a:lnTo>
                  <a:pt x="0" y="0"/>
                </a:lnTo>
                <a:lnTo>
                  <a:pt x="0" y="666572"/>
                </a:lnTo>
                <a:lnTo>
                  <a:pt x="870076" y="666572"/>
                </a:lnTo>
                <a:lnTo>
                  <a:pt x="870076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12464" y="5059527"/>
            <a:ext cx="870585" cy="666750"/>
          </a:xfrm>
          <a:custGeom>
            <a:avLst/>
            <a:gdLst/>
            <a:ahLst/>
            <a:cxnLst/>
            <a:rect l="l" t="t" r="r" b="b"/>
            <a:pathLst>
              <a:path w="870585" h="666750">
                <a:moveTo>
                  <a:pt x="870076" y="0"/>
                </a:moveTo>
                <a:lnTo>
                  <a:pt x="0" y="0"/>
                </a:lnTo>
                <a:lnTo>
                  <a:pt x="0" y="666572"/>
                </a:lnTo>
                <a:lnTo>
                  <a:pt x="870076" y="666572"/>
                </a:lnTo>
                <a:lnTo>
                  <a:pt x="870076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03980" y="1986152"/>
            <a:ext cx="487045" cy="420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Height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182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174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161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159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171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194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9" name="object 9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48789" y="683514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29355" y="1726692"/>
            <a:ext cx="853440" cy="4650105"/>
          </a:xfrm>
          <a:custGeom>
            <a:avLst/>
            <a:gdLst/>
            <a:ahLst/>
            <a:cxnLst/>
            <a:rect l="l" t="t" r="r" b="b"/>
            <a:pathLst>
              <a:path w="853439" h="4650105">
                <a:moveTo>
                  <a:pt x="853440" y="0"/>
                </a:moveTo>
                <a:lnTo>
                  <a:pt x="0" y="0"/>
                </a:lnTo>
                <a:lnTo>
                  <a:pt x="0" y="4649724"/>
                </a:lnTo>
                <a:lnTo>
                  <a:pt x="853440" y="4649724"/>
                </a:lnTo>
                <a:lnTo>
                  <a:pt x="853440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86155" y="1703704"/>
          <a:ext cx="4569460" cy="4662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0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14.5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2396744" y="581741"/>
            <a:ext cx="2203450" cy="1028065"/>
            <a:chOff x="2396744" y="581741"/>
            <a:chExt cx="2203450" cy="1028065"/>
          </a:xfrm>
        </p:grpSpPr>
        <p:sp>
          <p:nvSpPr>
            <p:cNvPr id="15" name="object 15"/>
            <p:cNvSpPr/>
            <p:nvPr/>
          </p:nvSpPr>
          <p:spPr>
            <a:xfrm>
              <a:off x="2396744" y="1067054"/>
              <a:ext cx="2203450" cy="542925"/>
            </a:xfrm>
            <a:custGeom>
              <a:avLst/>
              <a:gdLst/>
              <a:ahLst/>
              <a:cxnLst/>
              <a:rect l="l" t="t" r="r" b="b"/>
              <a:pathLst>
                <a:path w="2203450" h="542925">
                  <a:moveTo>
                    <a:pt x="1237742" y="0"/>
                  </a:moveTo>
                  <a:lnTo>
                    <a:pt x="1167003" y="2794"/>
                  </a:lnTo>
                  <a:lnTo>
                    <a:pt x="1095247" y="11175"/>
                  </a:lnTo>
                  <a:lnTo>
                    <a:pt x="1022095" y="25146"/>
                  </a:lnTo>
                  <a:lnTo>
                    <a:pt x="947928" y="44069"/>
                  </a:lnTo>
                  <a:lnTo>
                    <a:pt x="910335" y="55118"/>
                  </a:lnTo>
                  <a:lnTo>
                    <a:pt x="872490" y="67437"/>
                  </a:lnTo>
                  <a:lnTo>
                    <a:pt x="834517" y="80772"/>
                  </a:lnTo>
                  <a:lnTo>
                    <a:pt x="796289" y="95250"/>
                  </a:lnTo>
                  <a:lnTo>
                    <a:pt x="757936" y="110490"/>
                  </a:lnTo>
                  <a:lnTo>
                    <a:pt x="719201" y="126619"/>
                  </a:lnTo>
                  <a:lnTo>
                    <a:pt x="680212" y="143637"/>
                  </a:lnTo>
                  <a:lnTo>
                    <a:pt x="641223" y="161544"/>
                  </a:lnTo>
                  <a:lnTo>
                    <a:pt x="601980" y="180212"/>
                  </a:lnTo>
                  <a:lnTo>
                    <a:pt x="562610" y="199517"/>
                  </a:lnTo>
                  <a:lnTo>
                    <a:pt x="483362" y="240157"/>
                  </a:lnTo>
                  <a:lnTo>
                    <a:pt x="443483" y="261238"/>
                  </a:lnTo>
                  <a:lnTo>
                    <a:pt x="403606" y="283083"/>
                  </a:lnTo>
                  <a:lnTo>
                    <a:pt x="323469" y="327787"/>
                  </a:lnTo>
                  <a:lnTo>
                    <a:pt x="242824" y="374142"/>
                  </a:lnTo>
                  <a:lnTo>
                    <a:pt x="0" y="518160"/>
                  </a:lnTo>
                  <a:lnTo>
                    <a:pt x="14731" y="542671"/>
                  </a:lnTo>
                  <a:lnTo>
                    <a:pt x="176656" y="446024"/>
                  </a:lnTo>
                  <a:lnTo>
                    <a:pt x="257175" y="398780"/>
                  </a:lnTo>
                  <a:lnTo>
                    <a:pt x="337566" y="352679"/>
                  </a:lnTo>
                  <a:lnTo>
                    <a:pt x="337438" y="352679"/>
                  </a:lnTo>
                  <a:lnTo>
                    <a:pt x="417449" y="308101"/>
                  </a:lnTo>
                  <a:lnTo>
                    <a:pt x="457073" y="286385"/>
                  </a:lnTo>
                  <a:lnTo>
                    <a:pt x="496697" y="265430"/>
                  </a:lnTo>
                  <a:lnTo>
                    <a:pt x="536194" y="244983"/>
                  </a:lnTo>
                  <a:lnTo>
                    <a:pt x="575437" y="225044"/>
                  </a:lnTo>
                  <a:lnTo>
                    <a:pt x="575569" y="225044"/>
                  </a:lnTo>
                  <a:lnTo>
                    <a:pt x="614553" y="205994"/>
                  </a:lnTo>
                  <a:lnTo>
                    <a:pt x="614299" y="205994"/>
                  </a:lnTo>
                  <a:lnTo>
                    <a:pt x="653414" y="187451"/>
                  </a:lnTo>
                  <a:lnTo>
                    <a:pt x="692023" y="169672"/>
                  </a:lnTo>
                  <a:lnTo>
                    <a:pt x="692186" y="169672"/>
                  </a:lnTo>
                  <a:lnTo>
                    <a:pt x="730504" y="152908"/>
                  </a:lnTo>
                  <a:lnTo>
                    <a:pt x="730250" y="152908"/>
                  </a:lnTo>
                  <a:lnTo>
                    <a:pt x="768731" y="136906"/>
                  </a:lnTo>
                  <a:lnTo>
                    <a:pt x="768476" y="136906"/>
                  </a:lnTo>
                  <a:lnTo>
                    <a:pt x="806704" y="121793"/>
                  </a:lnTo>
                  <a:lnTo>
                    <a:pt x="844423" y="107569"/>
                  </a:lnTo>
                  <a:lnTo>
                    <a:pt x="881525" y="94615"/>
                  </a:lnTo>
                  <a:lnTo>
                    <a:pt x="918971" y="82423"/>
                  </a:lnTo>
                  <a:lnTo>
                    <a:pt x="955802" y="71500"/>
                  </a:lnTo>
                  <a:lnTo>
                    <a:pt x="955547" y="71500"/>
                  </a:lnTo>
                  <a:lnTo>
                    <a:pt x="992378" y="61595"/>
                  </a:lnTo>
                  <a:lnTo>
                    <a:pt x="991869" y="61595"/>
                  </a:lnTo>
                  <a:lnTo>
                    <a:pt x="1028445" y="52959"/>
                  </a:lnTo>
                  <a:lnTo>
                    <a:pt x="1028678" y="52959"/>
                  </a:lnTo>
                  <a:lnTo>
                    <a:pt x="1064259" y="45593"/>
                  </a:lnTo>
                  <a:lnTo>
                    <a:pt x="1063879" y="45593"/>
                  </a:lnTo>
                  <a:lnTo>
                    <a:pt x="1099820" y="39370"/>
                  </a:lnTo>
                  <a:lnTo>
                    <a:pt x="1099311" y="39370"/>
                  </a:lnTo>
                  <a:lnTo>
                    <a:pt x="1134871" y="34544"/>
                  </a:lnTo>
                  <a:lnTo>
                    <a:pt x="1135666" y="34544"/>
                  </a:lnTo>
                  <a:lnTo>
                    <a:pt x="1169543" y="31242"/>
                  </a:lnTo>
                  <a:lnTo>
                    <a:pt x="1169034" y="31242"/>
                  </a:lnTo>
                  <a:lnTo>
                    <a:pt x="1203959" y="29210"/>
                  </a:lnTo>
                  <a:lnTo>
                    <a:pt x="1203325" y="29210"/>
                  </a:lnTo>
                  <a:lnTo>
                    <a:pt x="1237478" y="28582"/>
                  </a:lnTo>
                  <a:lnTo>
                    <a:pt x="1237233" y="28575"/>
                  </a:lnTo>
                  <a:lnTo>
                    <a:pt x="1404476" y="28575"/>
                  </a:lnTo>
                  <a:lnTo>
                    <a:pt x="1349120" y="13843"/>
                  </a:lnTo>
                  <a:lnTo>
                    <a:pt x="1311020" y="6350"/>
                  </a:lnTo>
                  <a:lnTo>
                    <a:pt x="1255648" y="508"/>
                  </a:lnTo>
                  <a:lnTo>
                    <a:pt x="1237742" y="0"/>
                  </a:lnTo>
                  <a:close/>
                </a:path>
                <a:path w="2203450" h="542925">
                  <a:moveTo>
                    <a:pt x="2119498" y="490216"/>
                  </a:moveTo>
                  <a:lnTo>
                    <a:pt x="2048002" y="504698"/>
                  </a:lnTo>
                  <a:lnTo>
                    <a:pt x="2203450" y="541528"/>
                  </a:lnTo>
                  <a:lnTo>
                    <a:pt x="2184318" y="497586"/>
                  </a:lnTo>
                  <a:lnTo>
                    <a:pt x="2128647" y="497586"/>
                  </a:lnTo>
                  <a:lnTo>
                    <a:pt x="2126996" y="496316"/>
                  </a:lnTo>
                  <a:lnTo>
                    <a:pt x="2119498" y="490216"/>
                  </a:lnTo>
                  <a:close/>
                </a:path>
                <a:path w="2203450" h="542925">
                  <a:moveTo>
                    <a:pt x="2138065" y="468456"/>
                  </a:moveTo>
                  <a:lnTo>
                    <a:pt x="2137664" y="486537"/>
                  </a:lnTo>
                  <a:lnTo>
                    <a:pt x="2119498" y="490216"/>
                  </a:lnTo>
                  <a:lnTo>
                    <a:pt x="2127122" y="496316"/>
                  </a:lnTo>
                  <a:lnTo>
                    <a:pt x="2128647" y="497586"/>
                  </a:lnTo>
                  <a:lnTo>
                    <a:pt x="2146808" y="475488"/>
                  </a:lnTo>
                  <a:lnTo>
                    <a:pt x="2145157" y="474218"/>
                  </a:lnTo>
                  <a:lnTo>
                    <a:pt x="2138065" y="468456"/>
                  </a:lnTo>
                  <a:close/>
                </a:path>
                <a:path w="2203450" h="542925">
                  <a:moveTo>
                    <a:pt x="2139696" y="395097"/>
                  </a:moveTo>
                  <a:lnTo>
                    <a:pt x="2138065" y="468456"/>
                  </a:lnTo>
                  <a:lnTo>
                    <a:pt x="2145157" y="474218"/>
                  </a:lnTo>
                  <a:lnTo>
                    <a:pt x="2146808" y="475488"/>
                  </a:lnTo>
                  <a:lnTo>
                    <a:pt x="2128647" y="497586"/>
                  </a:lnTo>
                  <a:lnTo>
                    <a:pt x="2184318" y="497586"/>
                  </a:lnTo>
                  <a:lnTo>
                    <a:pt x="2139696" y="395097"/>
                  </a:lnTo>
                  <a:close/>
                </a:path>
                <a:path w="2203450" h="542925">
                  <a:moveTo>
                    <a:pt x="2138019" y="470535"/>
                  </a:moveTo>
                  <a:lnTo>
                    <a:pt x="2094992" y="470535"/>
                  </a:lnTo>
                  <a:lnTo>
                    <a:pt x="2106295" y="479679"/>
                  </a:lnTo>
                  <a:lnTo>
                    <a:pt x="2117090" y="488188"/>
                  </a:lnTo>
                  <a:lnTo>
                    <a:pt x="2119498" y="490216"/>
                  </a:lnTo>
                  <a:lnTo>
                    <a:pt x="2137664" y="486537"/>
                  </a:lnTo>
                  <a:lnTo>
                    <a:pt x="2138019" y="470535"/>
                  </a:lnTo>
                  <a:close/>
                </a:path>
                <a:path w="2203450" h="542925">
                  <a:moveTo>
                    <a:pt x="2128953" y="461137"/>
                  </a:moveTo>
                  <a:lnTo>
                    <a:pt x="2083181" y="461137"/>
                  </a:lnTo>
                  <a:lnTo>
                    <a:pt x="2095119" y="470662"/>
                  </a:lnTo>
                  <a:lnTo>
                    <a:pt x="2138019" y="470535"/>
                  </a:lnTo>
                  <a:lnTo>
                    <a:pt x="2138065" y="468456"/>
                  </a:lnTo>
                  <a:lnTo>
                    <a:pt x="2134997" y="465963"/>
                  </a:lnTo>
                  <a:lnTo>
                    <a:pt x="2128953" y="461137"/>
                  </a:lnTo>
                  <a:close/>
                </a:path>
                <a:path w="2203450" h="542925">
                  <a:moveTo>
                    <a:pt x="2116706" y="451358"/>
                  </a:moveTo>
                  <a:lnTo>
                    <a:pt x="2070734" y="451358"/>
                  </a:lnTo>
                  <a:lnTo>
                    <a:pt x="2083308" y="461263"/>
                  </a:lnTo>
                  <a:lnTo>
                    <a:pt x="2128953" y="461137"/>
                  </a:lnTo>
                  <a:lnTo>
                    <a:pt x="2116706" y="451358"/>
                  </a:lnTo>
                  <a:close/>
                </a:path>
                <a:path w="2203450" h="542925">
                  <a:moveTo>
                    <a:pt x="2062991" y="409194"/>
                  </a:moveTo>
                  <a:lnTo>
                    <a:pt x="2015997" y="409194"/>
                  </a:lnTo>
                  <a:lnTo>
                    <a:pt x="2044445" y="430911"/>
                  </a:lnTo>
                  <a:lnTo>
                    <a:pt x="2070861" y="451485"/>
                  </a:lnTo>
                  <a:lnTo>
                    <a:pt x="2116706" y="451358"/>
                  </a:lnTo>
                  <a:lnTo>
                    <a:pt x="2100960" y="438785"/>
                  </a:lnTo>
                  <a:lnTo>
                    <a:pt x="2088388" y="428879"/>
                  </a:lnTo>
                  <a:lnTo>
                    <a:pt x="2062991" y="409194"/>
                  </a:lnTo>
                  <a:close/>
                </a:path>
                <a:path w="2203450" h="542925">
                  <a:moveTo>
                    <a:pt x="176746" y="446024"/>
                  </a:moveTo>
                  <a:lnTo>
                    <a:pt x="176530" y="446150"/>
                  </a:lnTo>
                  <a:lnTo>
                    <a:pt x="176746" y="446024"/>
                  </a:lnTo>
                  <a:close/>
                </a:path>
                <a:path w="2203450" h="542925">
                  <a:moveTo>
                    <a:pt x="2002226" y="363220"/>
                  </a:moveTo>
                  <a:lnTo>
                    <a:pt x="1953895" y="363220"/>
                  </a:lnTo>
                  <a:lnTo>
                    <a:pt x="1985898" y="386715"/>
                  </a:lnTo>
                  <a:lnTo>
                    <a:pt x="2016125" y="409321"/>
                  </a:lnTo>
                  <a:lnTo>
                    <a:pt x="2015997" y="409194"/>
                  </a:lnTo>
                  <a:lnTo>
                    <a:pt x="2062991" y="409194"/>
                  </a:lnTo>
                  <a:lnTo>
                    <a:pt x="2033270" y="386461"/>
                  </a:lnTo>
                  <a:lnTo>
                    <a:pt x="2002226" y="363220"/>
                  </a:lnTo>
                  <a:close/>
                </a:path>
                <a:path w="2203450" h="542925">
                  <a:moveTo>
                    <a:pt x="257269" y="398780"/>
                  </a:moveTo>
                  <a:lnTo>
                    <a:pt x="257048" y="398907"/>
                  </a:lnTo>
                  <a:lnTo>
                    <a:pt x="257269" y="398780"/>
                  </a:lnTo>
                  <a:close/>
                </a:path>
                <a:path w="2203450" h="542925">
                  <a:moveTo>
                    <a:pt x="1900459" y="290449"/>
                  </a:moveTo>
                  <a:lnTo>
                    <a:pt x="1849755" y="290449"/>
                  </a:lnTo>
                  <a:lnTo>
                    <a:pt x="1885822" y="314960"/>
                  </a:lnTo>
                  <a:lnTo>
                    <a:pt x="1920620" y="339344"/>
                  </a:lnTo>
                  <a:lnTo>
                    <a:pt x="1954021" y="363347"/>
                  </a:lnTo>
                  <a:lnTo>
                    <a:pt x="2002226" y="363220"/>
                  </a:lnTo>
                  <a:lnTo>
                    <a:pt x="1970785" y="340106"/>
                  </a:lnTo>
                  <a:lnTo>
                    <a:pt x="1937131" y="315975"/>
                  </a:lnTo>
                  <a:lnTo>
                    <a:pt x="1901952" y="291465"/>
                  </a:lnTo>
                  <a:lnTo>
                    <a:pt x="1900459" y="290449"/>
                  </a:lnTo>
                  <a:close/>
                </a:path>
                <a:path w="2203450" h="542925">
                  <a:moveTo>
                    <a:pt x="1639217" y="129412"/>
                  </a:moveTo>
                  <a:lnTo>
                    <a:pt x="1576832" y="129412"/>
                  </a:lnTo>
                  <a:lnTo>
                    <a:pt x="1617345" y="150113"/>
                  </a:lnTo>
                  <a:lnTo>
                    <a:pt x="1657350" y="171704"/>
                  </a:lnTo>
                  <a:lnTo>
                    <a:pt x="1696973" y="194310"/>
                  </a:lnTo>
                  <a:lnTo>
                    <a:pt x="1696720" y="194310"/>
                  </a:lnTo>
                  <a:lnTo>
                    <a:pt x="1736344" y="217678"/>
                  </a:lnTo>
                  <a:lnTo>
                    <a:pt x="1774952" y="241681"/>
                  </a:lnTo>
                  <a:lnTo>
                    <a:pt x="1812797" y="265938"/>
                  </a:lnTo>
                  <a:lnTo>
                    <a:pt x="1849882" y="290575"/>
                  </a:lnTo>
                  <a:lnTo>
                    <a:pt x="1900459" y="290449"/>
                  </a:lnTo>
                  <a:lnTo>
                    <a:pt x="1865757" y="266826"/>
                  </a:lnTo>
                  <a:lnTo>
                    <a:pt x="1828292" y="242062"/>
                  </a:lnTo>
                  <a:lnTo>
                    <a:pt x="1790065" y="217424"/>
                  </a:lnTo>
                  <a:lnTo>
                    <a:pt x="1750948" y="193167"/>
                  </a:lnTo>
                  <a:lnTo>
                    <a:pt x="1711197" y="169545"/>
                  </a:lnTo>
                  <a:lnTo>
                    <a:pt x="1671066" y="146685"/>
                  </a:lnTo>
                  <a:lnTo>
                    <a:pt x="1639217" y="129412"/>
                  </a:lnTo>
                  <a:close/>
                </a:path>
                <a:path w="2203450" h="542925">
                  <a:moveTo>
                    <a:pt x="457185" y="286385"/>
                  </a:moveTo>
                  <a:lnTo>
                    <a:pt x="456945" y="286512"/>
                  </a:lnTo>
                  <a:lnTo>
                    <a:pt x="457185" y="286385"/>
                  </a:lnTo>
                  <a:close/>
                </a:path>
                <a:path w="2203450" h="542925">
                  <a:moveTo>
                    <a:pt x="496814" y="265430"/>
                  </a:moveTo>
                  <a:lnTo>
                    <a:pt x="496569" y="265557"/>
                  </a:lnTo>
                  <a:lnTo>
                    <a:pt x="496814" y="265430"/>
                  </a:lnTo>
                  <a:close/>
                </a:path>
                <a:path w="2203450" h="542925">
                  <a:moveTo>
                    <a:pt x="1774697" y="241554"/>
                  </a:moveTo>
                  <a:lnTo>
                    <a:pt x="1774896" y="241681"/>
                  </a:lnTo>
                  <a:lnTo>
                    <a:pt x="1774697" y="241554"/>
                  </a:lnTo>
                  <a:close/>
                </a:path>
                <a:path w="2203450" h="542925">
                  <a:moveTo>
                    <a:pt x="575569" y="225044"/>
                  </a:moveTo>
                  <a:lnTo>
                    <a:pt x="575437" y="225044"/>
                  </a:lnTo>
                  <a:lnTo>
                    <a:pt x="575569" y="225044"/>
                  </a:lnTo>
                  <a:close/>
                </a:path>
                <a:path w="2203450" h="542925">
                  <a:moveTo>
                    <a:pt x="1736090" y="217550"/>
                  </a:moveTo>
                  <a:lnTo>
                    <a:pt x="1736294" y="217678"/>
                  </a:lnTo>
                  <a:lnTo>
                    <a:pt x="1736090" y="217550"/>
                  </a:lnTo>
                  <a:close/>
                </a:path>
                <a:path w="2203450" h="542925">
                  <a:moveTo>
                    <a:pt x="1657095" y="171576"/>
                  </a:moveTo>
                  <a:lnTo>
                    <a:pt x="1657318" y="171704"/>
                  </a:lnTo>
                  <a:lnTo>
                    <a:pt x="1657095" y="171576"/>
                  </a:lnTo>
                  <a:close/>
                </a:path>
                <a:path w="2203450" h="542925">
                  <a:moveTo>
                    <a:pt x="692186" y="169672"/>
                  </a:moveTo>
                  <a:lnTo>
                    <a:pt x="692023" y="169672"/>
                  </a:lnTo>
                  <a:lnTo>
                    <a:pt x="691895" y="169799"/>
                  </a:lnTo>
                  <a:lnTo>
                    <a:pt x="692186" y="169672"/>
                  </a:lnTo>
                  <a:close/>
                </a:path>
                <a:path w="2203450" h="542925">
                  <a:moveTo>
                    <a:pt x="1617091" y="149987"/>
                  </a:moveTo>
                  <a:lnTo>
                    <a:pt x="1617326" y="150113"/>
                  </a:lnTo>
                  <a:lnTo>
                    <a:pt x="1617091" y="149987"/>
                  </a:lnTo>
                  <a:close/>
                </a:path>
                <a:path w="2203450" h="542925">
                  <a:moveTo>
                    <a:pt x="1566211" y="92710"/>
                  </a:moveTo>
                  <a:lnTo>
                    <a:pt x="1496948" y="92710"/>
                  </a:lnTo>
                  <a:lnTo>
                    <a:pt x="1537208" y="110490"/>
                  </a:lnTo>
                  <a:lnTo>
                    <a:pt x="1577213" y="129667"/>
                  </a:lnTo>
                  <a:lnTo>
                    <a:pt x="1576832" y="129412"/>
                  </a:lnTo>
                  <a:lnTo>
                    <a:pt x="1639217" y="129412"/>
                  </a:lnTo>
                  <a:lnTo>
                    <a:pt x="1630553" y="124713"/>
                  </a:lnTo>
                  <a:lnTo>
                    <a:pt x="1589658" y="103886"/>
                  </a:lnTo>
                  <a:lnTo>
                    <a:pt x="1566211" y="92710"/>
                  </a:lnTo>
                  <a:close/>
                </a:path>
                <a:path w="2203450" h="542925">
                  <a:moveTo>
                    <a:pt x="806786" y="121793"/>
                  </a:moveTo>
                  <a:lnTo>
                    <a:pt x="806450" y="121920"/>
                  </a:lnTo>
                  <a:lnTo>
                    <a:pt x="806786" y="121793"/>
                  </a:lnTo>
                  <a:close/>
                </a:path>
                <a:path w="2203450" h="542925">
                  <a:moveTo>
                    <a:pt x="1536827" y="110362"/>
                  </a:moveTo>
                  <a:lnTo>
                    <a:pt x="1537092" y="110490"/>
                  </a:lnTo>
                  <a:lnTo>
                    <a:pt x="1536827" y="110362"/>
                  </a:lnTo>
                  <a:close/>
                </a:path>
                <a:path w="2203450" h="542925">
                  <a:moveTo>
                    <a:pt x="844531" y="107569"/>
                  </a:moveTo>
                  <a:lnTo>
                    <a:pt x="844169" y="107696"/>
                  </a:lnTo>
                  <a:lnTo>
                    <a:pt x="844531" y="107569"/>
                  </a:lnTo>
                  <a:close/>
                </a:path>
                <a:path w="2203450" h="542925">
                  <a:moveTo>
                    <a:pt x="1457325" y="76962"/>
                  </a:moveTo>
                  <a:lnTo>
                    <a:pt x="1497330" y="92963"/>
                  </a:lnTo>
                  <a:lnTo>
                    <a:pt x="1496948" y="92710"/>
                  </a:lnTo>
                  <a:lnTo>
                    <a:pt x="1566211" y="92710"/>
                  </a:lnTo>
                  <a:lnTo>
                    <a:pt x="1548892" y="84455"/>
                  </a:lnTo>
                  <a:lnTo>
                    <a:pt x="1532174" y="77088"/>
                  </a:lnTo>
                  <a:lnTo>
                    <a:pt x="1457833" y="77088"/>
                  </a:lnTo>
                  <a:lnTo>
                    <a:pt x="1457325" y="76962"/>
                  </a:lnTo>
                  <a:close/>
                </a:path>
                <a:path w="2203450" h="542925">
                  <a:moveTo>
                    <a:pt x="919018" y="82423"/>
                  </a:moveTo>
                  <a:lnTo>
                    <a:pt x="918591" y="82550"/>
                  </a:lnTo>
                  <a:lnTo>
                    <a:pt x="919018" y="82423"/>
                  </a:lnTo>
                  <a:close/>
                </a:path>
                <a:path w="2203450" h="542925">
                  <a:moveTo>
                    <a:pt x="1418335" y="62992"/>
                  </a:moveTo>
                  <a:lnTo>
                    <a:pt x="1457833" y="77088"/>
                  </a:lnTo>
                  <a:lnTo>
                    <a:pt x="1532174" y="77088"/>
                  </a:lnTo>
                  <a:lnTo>
                    <a:pt x="1508252" y="66548"/>
                  </a:lnTo>
                  <a:lnTo>
                    <a:pt x="1499706" y="63119"/>
                  </a:lnTo>
                  <a:lnTo>
                    <a:pt x="1418844" y="63119"/>
                  </a:lnTo>
                  <a:lnTo>
                    <a:pt x="1418335" y="62992"/>
                  </a:lnTo>
                  <a:close/>
                </a:path>
                <a:path w="2203450" h="542925">
                  <a:moveTo>
                    <a:pt x="1484197" y="56896"/>
                  </a:moveTo>
                  <a:lnTo>
                    <a:pt x="1399285" y="56896"/>
                  </a:lnTo>
                  <a:lnTo>
                    <a:pt x="1418844" y="63119"/>
                  </a:lnTo>
                  <a:lnTo>
                    <a:pt x="1499706" y="63119"/>
                  </a:lnTo>
                  <a:lnTo>
                    <a:pt x="1484197" y="56896"/>
                  </a:lnTo>
                  <a:close/>
                </a:path>
                <a:path w="2203450" h="542925">
                  <a:moveTo>
                    <a:pt x="1469954" y="51181"/>
                  </a:moveTo>
                  <a:lnTo>
                    <a:pt x="1380108" y="51181"/>
                  </a:lnTo>
                  <a:lnTo>
                    <a:pt x="1399540" y="57023"/>
                  </a:lnTo>
                  <a:lnTo>
                    <a:pt x="1399285" y="56896"/>
                  </a:lnTo>
                  <a:lnTo>
                    <a:pt x="1484197" y="56896"/>
                  </a:lnTo>
                  <a:lnTo>
                    <a:pt x="1469954" y="51181"/>
                  </a:lnTo>
                  <a:close/>
                </a:path>
                <a:path w="2203450" h="542925">
                  <a:moveTo>
                    <a:pt x="1028678" y="52959"/>
                  </a:moveTo>
                  <a:lnTo>
                    <a:pt x="1028445" y="52959"/>
                  </a:lnTo>
                  <a:lnTo>
                    <a:pt x="1028065" y="53086"/>
                  </a:lnTo>
                  <a:lnTo>
                    <a:pt x="1028678" y="52959"/>
                  </a:lnTo>
                  <a:close/>
                </a:path>
                <a:path w="2203450" h="542925">
                  <a:moveTo>
                    <a:pt x="1455951" y="46100"/>
                  </a:moveTo>
                  <a:lnTo>
                    <a:pt x="1361313" y="46100"/>
                  </a:lnTo>
                  <a:lnTo>
                    <a:pt x="1380490" y="51308"/>
                  </a:lnTo>
                  <a:lnTo>
                    <a:pt x="1380108" y="51181"/>
                  </a:lnTo>
                  <a:lnTo>
                    <a:pt x="1469954" y="51181"/>
                  </a:lnTo>
                  <a:lnTo>
                    <a:pt x="1467739" y="50292"/>
                  </a:lnTo>
                  <a:lnTo>
                    <a:pt x="1455951" y="46100"/>
                  </a:lnTo>
                  <a:close/>
                </a:path>
                <a:path w="2203450" h="542925">
                  <a:moveTo>
                    <a:pt x="1443450" y="41656"/>
                  </a:moveTo>
                  <a:lnTo>
                    <a:pt x="1342644" y="41656"/>
                  </a:lnTo>
                  <a:lnTo>
                    <a:pt x="1361694" y="46228"/>
                  </a:lnTo>
                  <a:lnTo>
                    <a:pt x="1361313" y="46100"/>
                  </a:lnTo>
                  <a:lnTo>
                    <a:pt x="1455951" y="46100"/>
                  </a:lnTo>
                  <a:lnTo>
                    <a:pt x="1443450" y="41656"/>
                  </a:lnTo>
                  <a:close/>
                </a:path>
                <a:path w="2203450" h="542925">
                  <a:moveTo>
                    <a:pt x="1423072" y="34544"/>
                  </a:moveTo>
                  <a:lnTo>
                    <a:pt x="1306195" y="34544"/>
                  </a:lnTo>
                  <a:lnTo>
                    <a:pt x="1324736" y="37846"/>
                  </a:lnTo>
                  <a:lnTo>
                    <a:pt x="1324356" y="37846"/>
                  </a:lnTo>
                  <a:lnTo>
                    <a:pt x="1343152" y="41783"/>
                  </a:lnTo>
                  <a:lnTo>
                    <a:pt x="1342644" y="41656"/>
                  </a:lnTo>
                  <a:lnTo>
                    <a:pt x="1443450" y="41656"/>
                  </a:lnTo>
                  <a:lnTo>
                    <a:pt x="1427733" y="36068"/>
                  </a:lnTo>
                  <a:lnTo>
                    <a:pt x="1423072" y="34544"/>
                  </a:lnTo>
                  <a:close/>
                </a:path>
                <a:path w="2203450" h="542925">
                  <a:moveTo>
                    <a:pt x="1135666" y="34544"/>
                  </a:moveTo>
                  <a:lnTo>
                    <a:pt x="1134871" y="34544"/>
                  </a:lnTo>
                  <a:lnTo>
                    <a:pt x="1134364" y="34671"/>
                  </a:lnTo>
                  <a:lnTo>
                    <a:pt x="1135666" y="34544"/>
                  </a:lnTo>
                  <a:close/>
                </a:path>
                <a:path w="2203450" h="542925">
                  <a:moveTo>
                    <a:pt x="1404476" y="28575"/>
                  </a:moveTo>
                  <a:lnTo>
                    <a:pt x="1237478" y="28582"/>
                  </a:lnTo>
                  <a:lnTo>
                    <a:pt x="1254506" y="29083"/>
                  </a:lnTo>
                  <a:lnTo>
                    <a:pt x="1253997" y="29083"/>
                  </a:lnTo>
                  <a:lnTo>
                    <a:pt x="1271523" y="30225"/>
                  </a:lnTo>
                  <a:lnTo>
                    <a:pt x="1271016" y="30225"/>
                  </a:lnTo>
                  <a:lnTo>
                    <a:pt x="1289050" y="32131"/>
                  </a:lnTo>
                  <a:lnTo>
                    <a:pt x="1288542" y="32131"/>
                  </a:lnTo>
                  <a:lnTo>
                    <a:pt x="1306830" y="34671"/>
                  </a:lnTo>
                  <a:lnTo>
                    <a:pt x="1306195" y="34544"/>
                  </a:lnTo>
                  <a:lnTo>
                    <a:pt x="1423072" y="34544"/>
                  </a:lnTo>
                  <a:lnTo>
                    <a:pt x="1407921" y="29591"/>
                  </a:lnTo>
                  <a:lnTo>
                    <a:pt x="1404476" y="285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60064" y="581748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523430" y="222313"/>
                  </a:moveTo>
                  <a:lnTo>
                    <a:pt x="300977" y="222313"/>
                  </a:lnTo>
                  <a:lnTo>
                    <a:pt x="300977" y="0"/>
                  </a:lnTo>
                  <a:lnTo>
                    <a:pt x="222453" y="0"/>
                  </a:lnTo>
                  <a:lnTo>
                    <a:pt x="222453" y="222313"/>
                  </a:lnTo>
                  <a:lnTo>
                    <a:pt x="0" y="222313"/>
                  </a:lnTo>
                  <a:lnTo>
                    <a:pt x="0" y="301078"/>
                  </a:lnTo>
                  <a:lnTo>
                    <a:pt x="222453" y="301078"/>
                  </a:lnTo>
                  <a:lnTo>
                    <a:pt x="222453" y="523392"/>
                  </a:lnTo>
                  <a:lnTo>
                    <a:pt x="300977" y="523392"/>
                  </a:lnTo>
                  <a:lnTo>
                    <a:pt x="300977" y="301078"/>
                  </a:lnTo>
                  <a:lnTo>
                    <a:pt x="523430" y="301078"/>
                  </a:lnTo>
                  <a:lnTo>
                    <a:pt x="523430" y="2223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106414" y="1074166"/>
            <a:ext cx="1744345" cy="386080"/>
            <a:chOff x="6106414" y="1074166"/>
            <a:chExt cx="1744345" cy="386080"/>
          </a:xfrm>
        </p:grpSpPr>
        <p:sp>
          <p:nvSpPr>
            <p:cNvPr id="18" name="object 18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1669034" y="0"/>
                  </a:moveTo>
                  <a:lnTo>
                    <a:pt x="62230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30" y="373380"/>
                  </a:lnTo>
                  <a:lnTo>
                    <a:pt x="1669034" y="373380"/>
                  </a:lnTo>
                  <a:lnTo>
                    <a:pt x="1693277" y="368496"/>
                  </a:lnTo>
                  <a:lnTo>
                    <a:pt x="1713055" y="355171"/>
                  </a:lnTo>
                  <a:lnTo>
                    <a:pt x="1726380" y="335393"/>
                  </a:lnTo>
                  <a:lnTo>
                    <a:pt x="1731264" y="311150"/>
                  </a:lnTo>
                  <a:lnTo>
                    <a:pt x="1731264" y="62230"/>
                  </a:lnTo>
                  <a:lnTo>
                    <a:pt x="1726380" y="37986"/>
                  </a:lnTo>
                  <a:lnTo>
                    <a:pt x="1713055" y="18208"/>
                  </a:lnTo>
                  <a:lnTo>
                    <a:pt x="1693277" y="4883"/>
                  </a:lnTo>
                  <a:lnTo>
                    <a:pt x="16690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30" y="0"/>
                  </a:lnTo>
                  <a:lnTo>
                    <a:pt x="1669034" y="0"/>
                  </a:lnTo>
                  <a:lnTo>
                    <a:pt x="1693277" y="4883"/>
                  </a:lnTo>
                  <a:lnTo>
                    <a:pt x="1713055" y="18208"/>
                  </a:lnTo>
                  <a:lnTo>
                    <a:pt x="1726380" y="37986"/>
                  </a:lnTo>
                  <a:lnTo>
                    <a:pt x="1731264" y="62230"/>
                  </a:lnTo>
                  <a:lnTo>
                    <a:pt x="1731264" y="311150"/>
                  </a:lnTo>
                  <a:lnTo>
                    <a:pt x="1726380" y="335393"/>
                  </a:lnTo>
                  <a:lnTo>
                    <a:pt x="1713055" y="355171"/>
                  </a:lnTo>
                  <a:lnTo>
                    <a:pt x="1693277" y="368496"/>
                  </a:lnTo>
                  <a:lnTo>
                    <a:pt x="1669034" y="373380"/>
                  </a:lnTo>
                  <a:lnTo>
                    <a:pt x="62230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57671" y="1101674"/>
            <a:ext cx="1440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22" name="object 22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320276" y="1082802"/>
            <a:ext cx="1141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26" name="object 26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828533" y="394208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Gender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209278" y="1929129"/>
            <a:ext cx="904240" cy="384810"/>
            <a:chOff x="9209278" y="1929129"/>
            <a:chExt cx="904240" cy="384810"/>
          </a:xfrm>
        </p:grpSpPr>
        <p:sp>
          <p:nvSpPr>
            <p:cNvPr id="30" name="object 30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4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40" y="309880"/>
                  </a:lnTo>
                  <a:lnTo>
                    <a:pt x="891540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4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40" y="61975"/>
                  </a:lnTo>
                  <a:lnTo>
                    <a:pt x="891540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411969" y="1956638"/>
            <a:ext cx="501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0631169" y="1929129"/>
            <a:ext cx="904240" cy="384810"/>
            <a:chOff x="10631169" y="1929129"/>
            <a:chExt cx="904240" cy="384810"/>
          </a:xfrm>
        </p:grpSpPr>
        <p:sp>
          <p:nvSpPr>
            <p:cNvPr id="34" name="object 34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3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3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39" y="309880"/>
                  </a:lnTo>
                  <a:lnTo>
                    <a:pt x="891539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3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39" y="61975"/>
                  </a:lnTo>
                  <a:lnTo>
                    <a:pt x="891539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3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0891266" y="195663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515020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5902197" y="730123"/>
            <a:ext cx="5180965" cy="1583690"/>
            <a:chOff x="5902197" y="730123"/>
            <a:chExt cx="5180965" cy="1583690"/>
          </a:xfrm>
        </p:grpSpPr>
        <p:sp>
          <p:nvSpPr>
            <p:cNvPr id="40" name="object 40"/>
            <p:cNvSpPr/>
            <p:nvPr/>
          </p:nvSpPr>
          <p:spPr>
            <a:xfrm>
              <a:off x="7844790" y="730122"/>
              <a:ext cx="3238500" cy="1215390"/>
            </a:xfrm>
            <a:custGeom>
              <a:avLst/>
              <a:gdLst/>
              <a:ahLst/>
              <a:cxnLst/>
              <a:rect l="l" t="t" r="r" b="b"/>
              <a:pathLst>
                <a:path w="3238500" h="1215389">
                  <a:moveTo>
                    <a:pt x="1298956" y="517652"/>
                  </a:moveTo>
                  <a:lnTo>
                    <a:pt x="1277861" y="480441"/>
                  </a:lnTo>
                  <a:lnTo>
                    <a:pt x="1235964" y="406527"/>
                  </a:lnTo>
                  <a:lnTo>
                    <a:pt x="1214729" y="438111"/>
                  </a:lnTo>
                  <a:lnTo>
                    <a:pt x="562356" y="0"/>
                  </a:lnTo>
                  <a:lnTo>
                    <a:pt x="551688" y="15875"/>
                  </a:lnTo>
                  <a:lnTo>
                    <a:pt x="538607" y="2032"/>
                  </a:lnTo>
                  <a:lnTo>
                    <a:pt x="69977" y="444766"/>
                  </a:lnTo>
                  <a:lnTo>
                    <a:pt x="43815" y="417068"/>
                  </a:lnTo>
                  <a:lnTo>
                    <a:pt x="0" y="537083"/>
                  </a:lnTo>
                  <a:lnTo>
                    <a:pt x="122301" y="500126"/>
                  </a:lnTo>
                  <a:lnTo>
                    <a:pt x="108496" y="485521"/>
                  </a:lnTo>
                  <a:lnTo>
                    <a:pt x="96139" y="472452"/>
                  </a:lnTo>
                  <a:lnTo>
                    <a:pt x="553643" y="40233"/>
                  </a:lnTo>
                  <a:lnTo>
                    <a:pt x="1193431" y="469811"/>
                  </a:lnTo>
                  <a:lnTo>
                    <a:pt x="1172210" y="501396"/>
                  </a:lnTo>
                  <a:lnTo>
                    <a:pt x="1298956" y="517652"/>
                  </a:lnTo>
                  <a:close/>
                </a:path>
                <a:path w="3238500" h="1215389">
                  <a:moveTo>
                    <a:pt x="3238246" y="1205611"/>
                  </a:moveTo>
                  <a:lnTo>
                    <a:pt x="3222206" y="1187323"/>
                  </a:lnTo>
                  <a:lnTo>
                    <a:pt x="3154045" y="1109599"/>
                  </a:lnTo>
                  <a:lnTo>
                    <a:pt x="3139668" y="1144803"/>
                  </a:lnTo>
                  <a:lnTo>
                    <a:pt x="2052447" y="700786"/>
                  </a:lnTo>
                  <a:lnTo>
                    <a:pt x="2050097" y="706513"/>
                  </a:lnTo>
                  <a:lnTo>
                    <a:pt x="2028825" y="696849"/>
                  </a:lnTo>
                  <a:lnTo>
                    <a:pt x="1848116" y="1094155"/>
                  </a:lnTo>
                  <a:lnTo>
                    <a:pt x="1813433" y="1078357"/>
                  </a:lnTo>
                  <a:lnTo>
                    <a:pt x="1818132" y="1205992"/>
                  </a:lnTo>
                  <a:lnTo>
                    <a:pt x="1915553" y="1127252"/>
                  </a:lnTo>
                  <a:lnTo>
                    <a:pt x="1917446" y="1125728"/>
                  </a:lnTo>
                  <a:lnTo>
                    <a:pt x="1882775" y="1109941"/>
                  </a:lnTo>
                  <a:lnTo>
                    <a:pt x="2050478" y="741210"/>
                  </a:lnTo>
                  <a:lnTo>
                    <a:pt x="3125254" y="1180134"/>
                  </a:lnTo>
                  <a:lnTo>
                    <a:pt x="3110865" y="1215390"/>
                  </a:lnTo>
                  <a:lnTo>
                    <a:pt x="3238246" y="12056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247003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162545" y="1929129"/>
            <a:ext cx="1672589" cy="384810"/>
            <a:chOff x="7162545" y="1929129"/>
            <a:chExt cx="1672589" cy="384810"/>
          </a:xfrm>
        </p:grpSpPr>
        <p:sp>
          <p:nvSpPr>
            <p:cNvPr id="45" name="object 45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1597659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597659" y="371856"/>
                  </a:lnTo>
                  <a:lnTo>
                    <a:pt x="1621809" y="366994"/>
                  </a:lnTo>
                  <a:lnTo>
                    <a:pt x="1641506" y="353726"/>
                  </a:lnTo>
                  <a:lnTo>
                    <a:pt x="1654774" y="334029"/>
                  </a:lnTo>
                  <a:lnTo>
                    <a:pt x="1659635" y="309880"/>
                  </a:lnTo>
                  <a:lnTo>
                    <a:pt x="1659635" y="61975"/>
                  </a:lnTo>
                  <a:lnTo>
                    <a:pt x="1654774" y="37826"/>
                  </a:lnTo>
                  <a:lnTo>
                    <a:pt x="1641506" y="18129"/>
                  </a:lnTo>
                  <a:lnTo>
                    <a:pt x="1621809" y="4861"/>
                  </a:lnTo>
                  <a:lnTo>
                    <a:pt x="159765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597659" y="0"/>
                  </a:lnTo>
                  <a:lnTo>
                    <a:pt x="1621809" y="4861"/>
                  </a:lnTo>
                  <a:lnTo>
                    <a:pt x="1641506" y="18129"/>
                  </a:lnTo>
                  <a:lnTo>
                    <a:pt x="1654774" y="37826"/>
                  </a:lnTo>
                  <a:lnTo>
                    <a:pt x="1659635" y="61975"/>
                  </a:lnTo>
                  <a:lnTo>
                    <a:pt x="1659635" y="309880"/>
                  </a:lnTo>
                  <a:lnTo>
                    <a:pt x="1654774" y="334029"/>
                  </a:lnTo>
                  <a:lnTo>
                    <a:pt x="1641506" y="353726"/>
                  </a:lnTo>
                  <a:lnTo>
                    <a:pt x="1621809" y="366994"/>
                  </a:lnTo>
                  <a:lnTo>
                    <a:pt x="1597659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292467" y="1956638"/>
            <a:ext cx="14154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8.5,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-14.5,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20.5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404610" y="1419986"/>
            <a:ext cx="1595120" cy="516255"/>
          </a:xfrm>
          <a:custGeom>
            <a:avLst/>
            <a:gdLst/>
            <a:ahLst/>
            <a:cxnLst/>
            <a:rect l="l" t="t" r="r" b="b"/>
            <a:pathLst>
              <a:path w="1595120" h="516255">
                <a:moveTo>
                  <a:pt x="1594866" y="515747"/>
                </a:moveTo>
                <a:lnTo>
                  <a:pt x="1575701" y="490220"/>
                </a:lnTo>
                <a:lnTo>
                  <a:pt x="1518158" y="413512"/>
                </a:lnTo>
                <a:lnTo>
                  <a:pt x="1501101" y="447662"/>
                </a:lnTo>
                <a:lnTo>
                  <a:pt x="628777" y="11557"/>
                </a:lnTo>
                <a:lnTo>
                  <a:pt x="624332" y="20447"/>
                </a:lnTo>
                <a:lnTo>
                  <a:pt x="607822" y="0"/>
                </a:lnTo>
                <a:lnTo>
                  <a:pt x="76885" y="429488"/>
                </a:lnTo>
                <a:lnTo>
                  <a:pt x="52959" y="399923"/>
                </a:lnTo>
                <a:lnTo>
                  <a:pt x="0" y="516128"/>
                </a:lnTo>
                <a:lnTo>
                  <a:pt x="124841" y="488696"/>
                </a:lnTo>
                <a:lnTo>
                  <a:pt x="110540" y="471043"/>
                </a:lnTo>
                <a:lnTo>
                  <a:pt x="100825" y="459041"/>
                </a:lnTo>
                <a:lnTo>
                  <a:pt x="612013" y="45732"/>
                </a:lnTo>
                <a:lnTo>
                  <a:pt x="1484096" y="481711"/>
                </a:lnTo>
                <a:lnTo>
                  <a:pt x="1467104" y="515747"/>
                </a:lnTo>
                <a:lnTo>
                  <a:pt x="1594866" y="51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12464" y="1726742"/>
            <a:ext cx="870585" cy="1333500"/>
            <a:chOff x="3212464" y="1726742"/>
            <a:chExt cx="870585" cy="1333500"/>
          </a:xfrm>
        </p:grpSpPr>
        <p:sp>
          <p:nvSpPr>
            <p:cNvPr id="3" name="object 3"/>
            <p:cNvSpPr/>
            <p:nvPr/>
          </p:nvSpPr>
          <p:spPr>
            <a:xfrm>
              <a:off x="3212464" y="1726742"/>
              <a:ext cx="870585" cy="666750"/>
            </a:xfrm>
            <a:custGeom>
              <a:avLst/>
              <a:gdLst/>
              <a:ahLst/>
              <a:cxnLst/>
              <a:rect l="l" t="t" r="r" b="b"/>
              <a:pathLst>
                <a:path w="870585" h="666750">
                  <a:moveTo>
                    <a:pt x="870076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870076" y="666572"/>
                  </a:lnTo>
                  <a:lnTo>
                    <a:pt x="870076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464" y="2393238"/>
              <a:ext cx="870585" cy="666750"/>
            </a:xfrm>
            <a:custGeom>
              <a:avLst/>
              <a:gdLst/>
              <a:ahLst/>
              <a:cxnLst/>
              <a:rect l="l" t="t" r="r" b="b"/>
              <a:pathLst>
                <a:path w="870585" h="666750">
                  <a:moveTo>
                    <a:pt x="870076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870076" y="666572"/>
                  </a:lnTo>
                  <a:lnTo>
                    <a:pt x="870076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212464" y="3726357"/>
            <a:ext cx="870585" cy="666750"/>
          </a:xfrm>
          <a:custGeom>
            <a:avLst/>
            <a:gdLst/>
            <a:ahLst/>
            <a:cxnLst/>
            <a:rect l="l" t="t" r="r" b="b"/>
            <a:pathLst>
              <a:path w="870585" h="666750">
                <a:moveTo>
                  <a:pt x="870076" y="0"/>
                </a:moveTo>
                <a:lnTo>
                  <a:pt x="0" y="0"/>
                </a:lnTo>
                <a:lnTo>
                  <a:pt x="0" y="666572"/>
                </a:lnTo>
                <a:lnTo>
                  <a:pt x="870076" y="666572"/>
                </a:lnTo>
                <a:lnTo>
                  <a:pt x="870076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12464" y="5059527"/>
            <a:ext cx="870585" cy="666750"/>
          </a:xfrm>
          <a:custGeom>
            <a:avLst/>
            <a:gdLst/>
            <a:ahLst/>
            <a:cxnLst/>
            <a:rect l="l" t="t" r="r" b="b"/>
            <a:pathLst>
              <a:path w="870585" h="666750">
                <a:moveTo>
                  <a:pt x="870076" y="0"/>
                </a:moveTo>
                <a:lnTo>
                  <a:pt x="0" y="0"/>
                </a:lnTo>
                <a:lnTo>
                  <a:pt x="0" y="666572"/>
                </a:lnTo>
                <a:lnTo>
                  <a:pt x="870076" y="666572"/>
                </a:lnTo>
                <a:lnTo>
                  <a:pt x="870076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03980" y="1986152"/>
            <a:ext cx="487045" cy="420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Height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182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174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161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159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171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194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9" name="object 9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48789" y="683514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29355" y="1726692"/>
            <a:ext cx="853440" cy="4650105"/>
          </a:xfrm>
          <a:custGeom>
            <a:avLst/>
            <a:gdLst/>
            <a:ahLst/>
            <a:cxnLst/>
            <a:rect l="l" t="t" r="r" b="b"/>
            <a:pathLst>
              <a:path w="853439" h="4650105">
                <a:moveTo>
                  <a:pt x="853440" y="0"/>
                </a:moveTo>
                <a:lnTo>
                  <a:pt x="0" y="0"/>
                </a:lnTo>
                <a:lnTo>
                  <a:pt x="0" y="4649724"/>
                </a:lnTo>
                <a:lnTo>
                  <a:pt x="853440" y="4649724"/>
                </a:lnTo>
                <a:lnTo>
                  <a:pt x="853440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86155" y="1703704"/>
          <a:ext cx="4569460" cy="4662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0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14.5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6106414" y="1074166"/>
            <a:ext cx="1744345" cy="386080"/>
            <a:chOff x="6106414" y="1074166"/>
            <a:chExt cx="1744345" cy="386080"/>
          </a:xfrm>
        </p:grpSpPr>
        <p:sp>
          <p:nvSpPr>
            <p:cNvPr id="15" name="object 15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1669034" y="0"/>
                  </a:moveTo>
                  <a:lnTo>
                    <a:pt x="62230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30" y="373380"/>
                  </a:lnTo>
                  <a:lnTo>
                    <a:pt x="1669034" y="373380"/>
                  </a:lnTo>
                  <a:lnTo>
                    <a:pt x="1693277" y="368496"/>
                  </a:lnTo>
                  <a:lnTo>
                    <a:pt x="1713055" y="355171"/>
                  </a:lnTo>
                  <a:lnTo>
                    <a:pt x="1726380" y="335393"/>
                  </a:lnTo>
                  <a:lnTo>
                    <a:pt x="1731264" y="311150"/>
                  </a:lnTo>
                  <a:lnTo>
                    <a:pt x="1731264" y="62230"/>
                  </a:lnTo>
                  <a:lnTo>
                    <a:pt x="1726380" y="37986"/>
                  </a:lnTo>
                  <a:lnTo>
                    <a:pt x="1713055" y="18208"/>
                  </a:lnTo>
                  <a:lnTo>
                    <a:pt x="1693277" y="4883"/>
                  </a:lnTo>
                  <a:lnTo>
                    <a:pt x="16690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30" y="0"/>
                  </a:lnTo>
                  <a:lnTo>
                    <a:pt x="1669034" y="0"/>
                  </a:lnTo>
                  <a:lnTo>
                    <a:pt x="1693277" y="4883"/>
                  </a:lnTo>
                  <a:lnTo>
                    <a:pt x="1713055" y="18208"/>
                  </a:lnTo>
                  <a:lnTo>
                    <a:pt x="1726380" y="37986"/>
                  </a:lnTo>
                  <a:lnTo>
                    <a:pt x="1731264" y="62230"/>
                  </a:lnTo>
                  <a:lnTo>
                    <a:pt x="1731264" y="311150"/>
                  </a:lnTo>
                  <a:lnTo>
                    <a:pt x="1726380" y="335393"/>
                  </a:lnTo>
                  <a:lnTo>
                    <a:pt x="1713055" y="355171"/>
                  </a:lnTo>
                  <a:lnTo>
                    <a:pt x="1693277" y="368496"/>
                  </a:lnTo>
                  <a:lnTo>
                    <a:pt x="1669034" y="373380"/>
                  </a:lnTo>
                  <a:lnTo>
                    <a:pt x="62230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257671" y="1101674"/>
            <a:ext cx="1440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19" name="object 19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320276" y="1082802"/>
            <a:ext cx="1141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23" name="object 23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828533" y="394208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Gender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209278" y="1929129"/>
            <a:ext cx="904240" cy="384810"/>
            <a:chOff x="9209278" y="1929129"/>
            <a:chExt cx="904240" cy="384810"/>
          </a:xfrm>
        </p:grpSpPr>
        <p:sp>
          <p:nvSpPr>
            <p:cNvPr id="27" name="object 27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4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40" y="309880"/>
                  </a:lnTo>
                  <a:lnTo>
                    <a:pt x="891540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4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40" y="61975"/>
                  </a:lnTo>
                  <a:lnTo>
                    <a:pt x="891540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411969" y="1956638"/>
            <a:ext cx="501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631169" y="1929129"/>
            <a:ext cx="904240" cy="384810"/>
            <a:chOff x="10631169" y="1929129"/>
            <a:chExt cx="904240" cy="384810"/>
          </a:xfrm>
        </p:grpSpPr>
        <p:sp>
          <p:nvSpPr>
            <p:cNvPr id="31" name="object 31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3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3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39" y="309880"/>
                  </a:lnTo>
                  <a:lnTo>
                    <a:pt x="891539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3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39" y="61975"/>
                  </a:lnTo>
                  <a:lnTo>
                    <a:pt x="891539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3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0891266" y="195663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15020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5902197" y="730123"/>
            <a:ext cx="5180965" cy="1583690"/>
            <a:chOff x="5902197" y="730123"/>
            <a:chExt cx="5180965" cy="1583690"/>
          </a:xfrm>
        </p:grpSpPr>
        <p:sp>
          <p:nvSpPr>
            <p:cNvPr id="38" name="object 38"/>
            <p:cNvSpPr/>
            <p:nvPr/>
          </p:nvSpPr>
          <p:spPr>
            <a:xfrm>
              <a:off x="7844790" y="730122"/>
              <a:ext cx="3238500" cy="1215390"/>
            </a:xfrm>
            <a:custGeom>
              <a:avLst/>
              <a:gdLst/>
              <a:ahLst/>
              <a:cxnLst/>
              <a:rect l="l" t="t" r="r" b="b"/>
              <a:pathLst>
                <a:path w="3238500" h="1215389">
                  <a:moveTo>
                    <a:pt x="1298956" y="517652"/>
                  </a:moveTo>
                  <a:lnTo>
                    <a:pt x="1277861" y="480441"/>
                  </a:lnTo>
                  <a:lnTo>
                    <a:pt x="1235964" y="406527"/>
                  </a:lnTo>
                  <a:lnTo>
                    <a:pt x="1214729" y="438111"/>
                  </a:lnTo>
                  <a:lnTo>
                    <a:pt x="562356" y="0"/>
                  </a:lnTo>
                  <a:lnTo>
                    <a:pt x="551688" y="15875"/>
                  </a:lnTo>
                  <a:lnTo>
                    <a:pt x="538607" y="2032"/>
                  </a:lnTo>
                  <a:lnTo>
                    <a:pt x="69977" y="444766"/>
                  </a:lnTo>
                  <a:lnTo>
                    <a:pt x="43815" y="417068"/>
                  </a:lnTo>
                  <a:lnTo>
                    <a:pt x="0" y="537083"/>
                  </a:lnTo>
                  <a:lnTo>
                    <a:pt x="122301" y="500126"/>
                  </a:lnTo>
                  <a:lnTo>
                    <a:pt x="108496" y="485521"/>
                  </a:lnTo>
                  <a:lnTo>
                    <a:pt x="96139" y="472452"/>
                  </a:lnTo>
                  <a:lnTo>
                    <a:pt x="553643" y="40233"/>
                  </a:lnTo>
                  <a:lnTo>
                    <a:pt x="1193431" y="469811"/>
                  </a:lnTo>
                  <a:lnTo>
                    <a:pt x="1172210" y="501396"/>
                  </a:lnTo>
                  <a:lnTo>
                    <a:pt x="1298956" y="517652"/>
                  </a:lnTo>
                  <a:close/>
                </a:path>
                <a:path w="3238500" h="1215389">
                  <a:moveTo>
                    <a:pt x="3238246" y="1205611"/>
                  </a:moveTo>
                  <a:lnTo>
                    <a:pt x="3222206" y="1187323"/>
                  </a:lnTo>
                  <a:lnTo>
                    <a:pt x="3154045" y="1109599"/>
                  </a:lnTo>
                  <a:lnTo>
                    <a:pt x="3139668" y="1144803"/>
                  </a:lnTo>
                  <a:lnTo>
                    <a:pt x="2052447" y="700786"/>
                  </a:lnTo>
                  <a:lnTo>
                    <a:pt x="2050097" y="706513"/>
                  </a:lnTo>
                  <a:lnTo>
                    <a:pt x="2028825" y="696849"/>
                  </a:lnTo>
                  <a:lnTo>
                    <a:pt x="1848116" y="1094155"/>
                  </a:lnTo>
                  <a:lnTo>
                    <a:pt x="1813433" y="1078357"/>
                  </a:lnTo>
                  <a:lnTo>
                    <a:pt x="1818132" y="1205992"/>
                  </a:lnTo>
                  <a:lnTo>
                    <a:pt x="1915553" y="1127252"/>
                  </a:lnTo>
                  <a:lnTo>
                    <a:pt x="1917446" y="1125728"/>
                  </a:lnTo>
                  <a:lnTo>
                    <a:pt x="1882775" y="1109941"/>
                  </a:lnTo>
                  <a:lnTo>
                    <a:pt x="2050478" y="741210"/>
                  </a:lnTo>
                  <a:lnTo>
                    <a:pt x="3125254" y="1180134"/>
                  </a:lnTo>
                  <a:lnTo>
                    <a:pt x="3110865" y="1215390"/>
                  </a:lnTo>
                  <a:lnTo>
                    <a:pt x="3238246" y="12056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247003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162545" y="1929129"/>
            <a:ext cx="1672589" cy="384810"/>
            <a:chOff x="7162545" y="1929129"/>
            <a:chExt cx="1672589" cy="384810"/>
          </a:xfrm>
        </p:grpSpPr>
        <p:sp>
          <p:nvSpPr>
            <p:cNvPr id="43" name="object 43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1597659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597659" y="371856"/>
                  </a:lnTo>
                  <a:lnTo>
                    <a:pt x="1621809" y="366994"/>
                  </a:lnTo>
                  <a:lnTo>
                    <a:pt x="1641506" y="353726"/>
                  </a:lnTo>
                  <a:lnTo>
                    <a:pt x="1654774" y="334029"/>
                  </a:lnTo>
                  <a:lnTo>
                    <a:pt x="1659635" y="309880"/>
                  </a:lnTo>
                  <a:lnTo>
                    <a:pt x="1659635" y="61975"/>
                  </a:lnTo>
                  <a:lnTo>
                    <a:pt x="1654774" y="37826"/>
                  </a:lnTo>
                  <a:lnTo>
                    <a:pt x="1641506" y="18129"/>
                  </a:lnTo>
                  <a:lnTo>
                    <a:pt x="1621809" y="4861"/>
                  </a:lnTo>
                  <a:lnTo>
                    <a:pt x="159765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597659" y="0"/>
                  </a:lnTo>
                  <a:lnTo>
                    <a:pt x="1621809" y="4861"/>
                  </a:lnTo>
                  <a:lnTo>
                    <a:pt x="1641506" y="18129"/>
                  </a:lnTo>
                  <a:lnTo>
                    <a:pt x="1654774" y="37826"/>
                  </a:lnTo>
                  <a:lnTo>
                    <a:pt x="1659635" y="61975"/>
                  </a:lnTo>
                  <a:lnTo>
                    <a:pt x="1659635" y="309880"/>
                  </a:lnTo>
                  <a:lnTo>
                    <a:pt x="1654774" y="334029"/>
                  </a:lnTo>
                  <a:lnTo>
                    <a:pt x="1641506" y="353726"/>
                  </a:lnTo>
                  <a:lnTo>
                    <a:pt x="1621809" y="366994"/>
                  </a:lnTo>
                  <a:lnTo>
                    <a:pt x="1597659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7292467" y="1956638"/>
            <a:ext cx="14154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8.5,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-14.5,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20.5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4610" y="1419986"/>
            <a:ext cx="1595120" cy="516255"/>
          </a:xfrm>
          <a:custGeom>
            <a:avLst/>
            <a:gdLst/>
            <a:ahLst/>
            <a:cxnLst/>
            <a:rect l="l" t="t" r="r" b="b"/>
            <a:pathLst>
              <a:path w="1595120" h="516255">
                <a:moveTo>
                  <a:pt x="1594866" y="515747"/>
                </a:moveTo>
                <a:lnTo>
                  <a:pt x="1575701" y="490220"/>
                </a:lnTo>
                <a:lnTo>
                  <a:pt x="1518158" y="413512"/>
                </a:lnTo>
                <a:lnTo>
                  <a:pt x="1501101" y="447662"/>
                </a:lnTo>
                <a:lnTo>
                  <a:pt x="628777" y="11557"/>
                </a:lnTo>
                <a:lnTo>
                  <a:pt x="624332" y="20447"/>
                </a:lnTo>
                <a:lnTo>
                  <a:pt x="607822" y="0"/>
                </a:lnTo>
                <a:lnTo>
                  <a:pt x="76885" y="429488"/>
                </a:lnTo>
                <a:lnTo>
                  <a:pt x="52959" y="399923"/>
                </a:lnTo>
                <a:lnTo>
                  <a:pt x="0" y="516128"/>
                </a:lnTo>
                <a:lnTo>
                  <a:pt x="124841" y="488696"/>
                </a:lnTo>
                <a:lnTo>
                  <a:pt x="110540" y="471043"/>
                </a:lnTo>
                <a:lnTo>
                  <a:pt x="100825" y="459041"/>
                </a:lnTo>
                <a:lnTo>
                  <a:pt x="612013" y="45732"/>
                </a:lnTo>
                <a:lnTo>
                  <a:pt x="1484096" y="481711"/>
                </a:lnTo>
                <a:lnTo>
                  <a:pt x="1467104" y="515747"/>
                </a:lnTo>
                <a:lnTo>
                  <a:pt x="1594866" y="51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503416" y="4340986"/>
            <a:ext cx="2693035" cy="26034"/>
          </a:xfrm>
          <a:custGeom>
            <a:avLst/>
            <a:gdLst/>
            <a:ahLst/>
            <a:cxnLst/>
            <a:rect l="l" t="t" r="r" b="b"/>
            <a:pathLst>
              <a:path w="2693034" h="26035">
                <a:moveTo>
                  <a:pt x="2692907" y="0"/>
                </a:moveTo>
                <a:lnTo>
                  <a:pt x="0" y="0"/>
                </a:lnTo>
                <a:lnTo>
                  <a:pt x="0" y="25907"/>
                </a:lnTo>
                <a:lnTo>
                  <a:pt x="2692907" y="25907"/>
                </a:lnTo>
                <a:lnTo>
                  <a:pt x="269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491478" y="3922267"/>
            <a:ext cx="72517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dirty="0">
                <a:latin typeface="Cambria Math"/>
                <a:cs typeface="Cambria Math"/>
              </a:rPr>
              <a:t>𝟖.𝟓</a:t>
            </a:r>
            <a:r>
              <a:rPr sz="2350" spc="-35" dirty="0">
                <a:latin typeface="Cambria Math"/>
                <a:cs typeface="Cambria Math"/>
              </a:rPr>
              <a:t> </a:t>
            </a:r>
            <a:r>
              <a:rPr sz="2350" spc="-50" dirty="0">
                <a:latin typeface="Cambria Math"/>
                <a:cs typeface="Cambria Math"/>
              </a:rPr>
              <a:t>+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293102" y="4009390"/>
            <a:ext cx="1003935" cy="275590"/>
          </a:xfrm>
          <a:custGeom>
            <a:avLst/>
            <a:gdLst/>
            <a:ahLst/>
            <a:cxnLst/>
            <a:rect l="l" t="t" r="r" b="b"/>
            <a:pathLst>
              <a:path w="1003934" h="275589">
                <a:moveTo>
                  <a:pt x="916051" y="0"/>
                </a:moveTo>
                <a:lnTo>
                  <a:pt x="912114" y="11176"/>
                </a:lnTo>
                <a:lnTo>
                  <a:pt x="928044" y="18053"/>
                </a:lnTo>
                <a:lnTo>
                  <a:pt x="941736" y="27622"/>
                </a:lnTo>
                <a:lnTo>
                  <a:pt x="969553" y="71977"/>
                </a:lnTo>
                <a:lnTo>
                  <a:pt x="977657" y="112744"/>
                </a:lnTo>
                <a:lnTo>
                  <a:pt x="978662" y="136271"/>
                </a:lnTo>
                <a:lnTo>
                  <a:pt x="977640" y="160510"/>
                </a:lnTo>
                <a:lnTo>
                  <a:pt x="969500" y="202368"/>
                </a:lnTo>
                <a:lnTo>
                  <a:pt x="941736" y="247475"/>
                </a:lnTo>
                <a:lnTo>
                  <a:pt x="912495" y="264033"/>
                </a:lnTo>
                <a:lnTo>
                  <a:pt x="916051" y="275209"/>
                </a:lnTo>
                <a:lnTo>
                  <a:pt x="953579" y="257635"/>
                </a:lnTo>
                <a:lnTo>
                  <a:pt x="981201" y="227203"/>
                </a:lnTo>
                <a:lnTo>
                  <a:pt x="998172" y="186340"/>
                </a:lnTo>
                <a:lnTo>
                  <a:pt x="1003807" y="137668"/>
                </a:lnTo>
                <a:lnTo>
                  <a:pt x="1002381" y="112428"/>
                </a:lnTo>
                <a:lnTo>
                  <a:pt x="991002" y="67712"/>
                </a:lnTo>
                <a:lnTo>
                  <a:pt x="968503" y="31307"/>
                </a:lnTo>
                <a:lnTo>
                  <a:pt x="935980" y="7165"/>
                </a:lnTo>
                <a:lnTo>
                  <a:pt x="916051" y="0"/>
                </a:lnTo>
                <a:close/>
              </a:path>
              <a:path w="1003934" h="275589">
                <a:moveTo>
                  <a:pt x="87756" y="0"/>
                </a:moveTo>
                <a:lnTo>
                  <a:pt x="50339" y="17605"/>
                </a:lnTo>
                <a:lnTo>
                  <a:pt x="22732" y="48260"/>
                </a:lnTo>
                <a:lnTo>
                  <a:pt x="5699" y="89106"/>
                </a:lnTo>
                <a:lnTo>
                  <a:pt x="0" y="137668"/>
                </a:lnTo>
                <a:lnTo>
                  <a:pt x="1424" y="162980"/>
                </a:lnTo>
                <a:lnTo>
                  <a:pt x="12751" y="207748"/>
                </a:lnTo>
                <a:lnTo>
                  <a:pt x="35178" y="244008"/>
                </a:lnTo>
                <a:lnTo>
                  <a:pt x="67754" y="268047"/>
                </a:lnTo>
                <a:lnTo>
                  <a:pt x="87756" y="275209"/>
                </a:lnTo>
                <a:lnTo>
                  <a:pt x="91313" y="264033"/>
                </a:lnTo>
                <a:lnTo>
                  <a:pt x="75620" y="257129"/>
                </a:lnTo>
                <a:lnTo>
                  <a:pt x="62071" y="247475"/>
                </a:lnTo>
                <a:lnTo>
                  <a:pt x="34307" y="202368"/>
                </a:lnTo>
                <a:lnTo>
                  <a:pt x="26167" y="160510"/>
                </a:lnTo>
                <a:lnTo>
                  <a:pt x="25146" y="136271"/>
                </a:lnTo>
                <a:lnTo>
                  <a:pt x="26167" y="112744"/>
                </a:lnTo>
                <a:lnTo>
                  <a:pt x="34307" y="71977"/>
                </a:lnTo>
                <a:lnTo>
                  <a:pt x="62166" y="27622"/>
                </a:lnTo>
                <a:lnTo>
                  <a:pt x="91694" y="11176"/>
                </a:lnTo>
                <a:lnTo>
                  <a:pt x="877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378700" y="3922267"/>
            <a:ext cx="83439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10" dirty="0">
                <a:latin typeface="Cambria Math"/>
                <a:cs typeface="Cambria Math"/>
              </a:rPr>
              <a:t>−𝟏𝟒.𝟓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376919" y="3922267"/>
            <a:ext cx="83439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10" dirty="0">
                <a:latin typeface="Cambria Math"/>
                <a:cs typeface="Cambria Math"/>
              </a:rPr>
              <a:t>+𝟐𝟎.𝟓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749031" y="4364227"/>
            <a:ext cx="20320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50" dirty="0">
                <a:latin typeface="Cambria Math"/>
                <a:cs typeface="Cambria Math"/>
              </a:rPr>
              <a:t>𝟑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276080" y="4050284"/>
            <a:ext cx="84264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Calibri"/>
                <a:cs typeface="Calibri"/>
              </a:rPr>
              <a:t>=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4.8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795006" y="2499486"/>
            <a:ext cx="142875" cy="1325245"/>
          </a:xfrm>
          <a:custGeom>
            <a:avLst/>
            <a:gdLst/>
            <a:ahLst/>
            <a:cxnLst/>
            <a:rect l="l" t="t" r="r" b="b"/>
            <a:pathLst>
              <a:path w="142875" h="1325245">
                <a:moveTo>
                  <a:pt x="0" y="1179068"/>
                </a:moveTo>
                <a:lnTo>
                  <a:pt x="65024" y="1324990"/>
                </a:lnTo>
                <a:lnTo>
                  <a:pt x="112337" y="1240027"/>
                </a:lnTo>
                <a:lnTo>
                  <a:pt x="83185" y="1240027"/>
                </a:lnTo>
                <a:lnTo>
                  <a:pt x="54610" y="1238758"/>
                </a:lnTo>
                <a:lnTo>
                  <a:pt x="55121" y="1227375"/>
                </a:lnTo>
                <a:lnTo>
                  <a:pt x="0" y="1179068"/>
                </a:lnTo>
                <a:close/>
              </a:path>
              <a:path w="142875" h="1325245">
                <a:moveTo>
                  <a:pt x="83699" y="1228537"/>
                </a:moveTo>
                <a:lnTo>
                  <a:pt x="68838" y="1239390"/>
                </a:lnTo>
                <a:lnTo>
                  <a:pt x="83185" y="1240027"/>
                </a:lnTo>
                <a:lnTo>
                  <a:pt x="83699" y="1228537"/>
                </a:lnTo>
                <a:close/>
              </a:path>
              <a:path w="142875" h="1325245">
                <a:moveTo>
                  <a:pt x="142748" y="1185418"/>
                </a:moveTo>
                <a:lnTo>
                  <a:pt x="83699" y="1228537"/>
                </a:lnTo>
                <a:lnTo>
                  <a:pt x="83185" y="1240027"/>
                </a:lnTo>
                <a:lnTo>
                  <a:pt x="112337" y="1240027"/>
                </a:lnTo>
                <a:lnTo>
                  <a:pt x="142748" y="1185418"/>
                </a:lnTo>
                <a:close/>
              </a:path>
              <a:path w="142875" h="1325245">
                <a:moveTo>
                  <a:pt x="68837" y="1239390"/>
                </a:moveTo>
                <a:close/>
              </a:path>
              <a:path w="142875" h="1325245">
                <a:moveTo>
                  <a:pt x="110236" y="0"/>
                </a:moveTo>
                <a:lnTo>
                  <a:pt x="55121" y="1227375"/>
                </a:lnTo>
                <a:lnTo>
                  <a:pt x="68838" y="1239390"/>
                </a:lnTo>
                <a:lnTo>
                  <a:pt x="83699" y="1228537"/>
                </a:lnTo>
                <a:lnTo>
                  <a:pt x="138684" y="1270"/>
                </a:lnTo>
                <a:lnTo>
                  <a:pt x="110236" y="0"/>
                </a:lnTo>
                <a:close/>
              </a:path>
              <a:path w="142875" h="1325245">
                <a:moveTo>
                  <a:pt x="55121" y="1227375"/>
                </a:moveTo>
                <a:lnTo>
                  <a:pt x="54610" y="1238758"/>
                </a:lnTo>
                <a:lnTo>
                  <a:pt x="68830" y="1239390"/>
                </a:lnTo>
                <a:lnTo>
                  <a:pt x="55121" y="12273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12464" y="1726742"/>
            <a:ext cx="870585" cy="1333500"/>
            <a:chOff x="3212464" y="1726742"/>
            <a:chExt cx="870585" cy="1333500"/>
          </a:xfrm>
        </p:grpSpPr>
        <p:sp>
          <p:nvSpPr>
            <p:cNvPr id="3" name="object 3"/>
            <p:cNvSpPr/>
            <p:nvPr/>
          </p:nvSpPr>
          <p:spPr>
            <a:xfrm>
              <a:off x="3212464" y="1726742"/>
              <a:ext cx="870585" cy="666750"/>
            </a:xfrm>
            <a:custGeom>
              <a:avLst/>
              <a:gdLst/>
              <a:ahLst/>
              <a:cxnLst/>
              <a:rect l="l" t="t" r="r" b="b"/>
              <a:pathLst>
                <a:path w="870585" h="666750">
                  <a:moveTo>
                    <a:pt x="870076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870076" y="666572"/>
                  </a:lnTo>
                  <a:lnTo>
                    <a:pt x="870076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464" y="2393238"/>
              <a:ext cx="870585" cy="666750"/>
            </a:xfrm>
            <a:custGeom>
              <a:avLst/>
              <a:gdLst/>
              <a:ahLst/>
              <a:cxnLst/>
              <a:rect l="l" t="t" r="r" b="b"/>
              <a:pathLst>
                <a:path w="870585" h="666750">
                  <a:moveTo>
                    <a:pt x="870076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870076" y="666572"/>
                  </a:lnTo>
                  <a:lnTo>
                    <a:pt x="870076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212464" y="3726357"/>
            <a:ext cx="870585" cy="666750"/>
          </a:xfrm>
          <a:custGeom>
            <a:avLst/>
            <a:gdLst/>
            <a:ahLst/>
            <a:cxnLst/>
            <a:rect l="l" t="t" r="r" b="b"/>
            <a:pathLst>
              <a:path w="870585" h="666750">
                <a:moveTo>
                  <a:pt x="870076" y="0"/>
                </a:moveTo>
                <a:lnTo>
                  <a:pt x="0" y="0"/>
                </a:lnTo>
                <a:lnTo>
                  <a:pt x="0" y="666572"/>
                </a:lnTo>
                <a:lnTo>
                  <a:pt x="870076" y="666572"/>
                </a:lnTo>
                <a:lnTo>
                  <a:pt x="870076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12464" y="5059527"/>
            <a:ext cx="870585" cy="666750"/>
          </a:xfrm>
          <a:custGeom>
            <a:avLst/>
            <a:gdLst/>
            <a:ahLst/>
            <a:cxnLst/>
            <a:rect l="l" t="t" r="r" b="b"/>
            <a:pathLst>
              <a:path w="870585" h="666750">
                <a:moveTo>
                  <a:pt x="870076" y="0"/>
                </a:moveTo>
                <a:lnTo>
                  <a:pt x="0" y="0"/>
                </a:lnTo>
                <a:lnTo>
                  <a:pt x="0" y="666572"/>
                </a:lnTo>
                <a:lnTo>
                  <a:pt x="870076" y="666572"/>
                </a:lnTo>
                <a:lnTo>
                  <a:pt x="870076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03980" y="1986152"/>
            <a:ext cx="487045" cy="420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Height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182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174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161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159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171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194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9" name="object 9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48789" y="683514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29355" y="1726692"/>
            <a:ext cx="853440" cy="4650105"/>
          </a:xfrm>
          <a:custGeom>
            <a:avLst/>
            <a:gdLst/>
            <a:ahLst/>
            <a:cxnLst/>
            <a:rect l="l" t="t" r="r" b="b"/>
            <a:pathLst>
              <a:path w="853439" h="4650105">
                <a:moveTo>
                  <a:pt x="853440" y="0"/>
                </a:moveTo>
                <a:lnTo>
                  <a:pt x="0" y="0"/>
                </a:lnTo>
                <a:lnTo>
                  <a:pt x="0" y="4649724"/>
                </a:lnTo>
                <a:lnTo>
                  <a:pt x="853440" y="4649724"/>
                </a:lnTo>
                <a:lnTo>
                  <a:pt x="853440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86155" y="1703704"/>
          <a:ext cx="4569460" cy="4662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0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14.5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6106414" y="1074166"/>
            <a:ext cx="1744345" cy="386080"/>
            <a:chOff x="6106414" y="1074166"/>
            <a:chExt cx="1744345" cy="386080"/>
          </a:xfrm>
        </p:grpSpPr>
        <p:sp>
          <p:nvSpPr>
            <p:cNvPr id="15" name="object 15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1669034" y="0"/>
                  </a:moveTo>
                  <a:lnTo>
                    <a:pt x="62230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30" y="373380"/>
                  </a:lnTo>
                  <a:lnTo>
                    <a:pt x="1669034" y="373380"/>
                  </a:lnTo>
                  <a:lnTo>
                    <a:pt x="1693277" y="368496"/>
                  </a:lnTo>
                  <a:lnTo>
                    <a:pt x="1713055" y="355171"/>
                  </a:lnTo>
                  <a:lnTo>
                    <a:pt x="1726380" y="335393"/>
                  </a:lnTo>
                  <a:lnTo>
                    <a:pt x="1731264" y="311150"/>
                  </a:lnTo>
                  <a:lnTo>
                    <a:pt x="1731264" y="62230"/>
                  </a:lnTo>
                  <a:lnTo>
                    <a:pt x="1726380" y="37986"/>
                  </a:lnTo>
                  <a:lnTo>
                    <a:pt x="1713055" y="18208"/>
                  </a:lnTo>
                  <a:lnTo>
                    <a:pt x="1693277" y="4883"/>
                  </a:lnTo>
                  <a:lnTo>
                    <a:pt x="16690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30" y="0"/>
                  </a:lnTo>
                  <a:lnTo>
                    <a:pt x="1669034" y="0"/>
                  </a:lnTo>
                  <a:lnTo>
                    <a:pt x="1693277" y="4883"/>
                  </a:lnTo>
                  <a:lnTo>
                    <a:pt x="1713055" y="18208"/>
                  </a:lnTo>
                  <a:lnTo>
                    <a:pt x="1726380" y="37986"/>
                  </a:lnTo>
                  <a:lnTo>
                    <a:pt x="1731264" y="62230"/>
                  </a:lnTo>
                  <a:lnTo>
                    <a:pt x="1731264" y="311150"/>
                  </a:lnTo>
                  <a:lnTo>
                    <a:pt x="1726380" y="335393"/>
                  </a:lnTo>
                  <a:lnTo>
                    <a:pt x="1713055" y="355171"/>
                  </a:lnTo>
                  <a:lnTo>
                    <a:pt x="1693277" y="368496"/>
                  </a:lnTo>
                  <a:lnTo>
                    <a:pt x="1669034" y="373380"/>
                  </a:lnTo>
                  <a:lnTo>
                    <a:pt x="62230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257671" y="1101674"/>
            <a:ext cx="1440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19" name="object 19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320276" y="1082802"/>
            <a:ext cx="1141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23" name="object 23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828533" y="394208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Gender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209278" y="1929129"/>
            <a:ext cx="904240" cy="384810"/>
            <a:chOff x="9209278" y="1929129"/>
            <a:chExt cx="904240" cy="384810"/>
          </a:xfrm>
        </p:grpSpPr>
        <p:sp>
          <p:nvSpPr>
            <p:cNvPr id="27" name="object 27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4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40" y="309880"/>
                  </a:lnTo>
                  <a:lnTo>
                    <a:pt x="891540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4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40" y="61975"/>
                  </a:lnTo>
                  <a:lnTo>
                    <a:pt x="891540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411969" y="1956638"/>
            <a:ext cx="501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631169" y="1929129"/>
            <a:ext cx="904240" cy="384810"/>
            <a:chOff x="10631169" y="1929129"/>
            <a:chExt cx="904240" cy="384810"/>
          </a:xfrm>
        </p:grpSpPr>
        <p:sp>
          <p:nvSpPr>
            <p:cNvPr id="31" name="object 31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3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3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39" y="309880"/>
                  </a:lnTo>
                  <a:lnTo>
                    <a:pt x="891539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3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39" y="61975"/>
                  </a:lnTo>
                  <a:lnTo>
                    <a:pt x="891539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3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0891266" y="195663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15020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5902197" y="730123"/>
            <a:ext cx="5180965" cy="1583690"/>
            <a:chOff x="5902197" y="730123"/>
            <a:chExt cx="5180965" cy="1583690"/>
          </a:xfrm>
        </p:grpSpPr>
        <p:sp>
          <p:nvSpPr>
            <p:cNvPr id="38" name="object 38"/>
            <p:cNvSpPr/>
            <p:nvPr/>
          </p:nvSpPr>
          <p:spPr>
            <a:xfrm>
              <a:off x="7844790" y="730122"/>
              <a:ext cx="3238500" cy="1215390"/>
            </a:xfrm>
            <a:custGeom>
              <a:avLst/>
              <a:gdLst/>
              <a:ahLst/>
              <a:cxnLst/>
              <a:rect l="l" t="t" r="r" b="b"/>
              <a:pathLst>
                <a:path w="3238500" h="1215389">
                  <a:moveTo>
                    <a:pt x="1298956" y="517652"/>
                  </a:moveTo>
                  <a:lnTo>
                    <a:pt x="1277861" y="480441"/>
                  </a:lnTo>
                  <a:lnTo>
                    <a:pt x="1235964" y="406527"/>
                  </a:lnTo>
                  <a:lnTo>
                    <a:pt x="1214729" y="438111"/>
                  </a:lnTo>
                  <a:lnTo>
                    <a:pt x="562356" y="0"/>
                  </a:lnTo>
                  <a:lnTo>
                    <a:pt x="551688" y="15875"/>
                  </a:lnTo>
                  <a:lnTo>
                    <a:pt x="538607" y="2032"/>
                  </a:lnTo>
                  <a:lnTo>
                    <a:pt x="69977" y="444766"/>
                  </a:lnTo>
                  <a:lnTo>
                    <a:pt x="43815" y="417068"/>
                  </a:lnTo>
                  <a:lnTo>
                    <a:pt x="0" y="537083"/>
                  </a:lnTo>
                  <a:lnTo>
                    <a:pt x="122301" y="500126"/>
                  </a:lnTo>
                  <a:lnTo>
                    <a:pt x="108496" y="485521"/>
                  </a:lnTo>
                  <a:lnTo>
                    <a:pt x="96139" y="472452"/>
                  </a:lnTo>
                  <a:lnTo>
                    <a:pt x="553643" y="40233"/>
                  </a:lnTo>
                  <a:lnTo>
                    <a:pt x="1193431" y="469811"/>
                  </a:lnTo>
                  <a:lnTo>
                    <a:pt x="1172210" y="501396"/>
                  </a:lnTo>
                  <a:lnTo>
                    <a:pt x="1298956" y="517652"/>
                  </a:lnTo>
                  <a:close/>
                </a:path>
                <a:path w="3238500" h="1215389">
                  <a:moveTo>
                    <a:pt x="3238246" y="1205611"/>
                  </a:moveTo>
                  <a:lnTo>
                    <a:pt x="3222206" y="1187323"/>
                  </a:lnTo>
                  <a:lnTo>
                    <a:pt x="3154045" y="1109599"/>
                  </a:lnTo>
                  <a:lnTo>
                    <a:pt x="3139668" y="1144803"/>
                  </a:lnTo>
                  <a:lnTo>
                    <a:pt x="2052447" y="700786"/>
                  </a:lnTo>
                  <a:lnTo>
                    <a:pt x="2050097" y="706513"/>
                  </a:lnTo>
                  <a:lnTo>
                    <a:pt x="2028825" y="696849"/>
                  </a:lnTo>
                  <a:lnTo>
                    <a:pt x="1848116" y="1094155"/>
                  </a:lnTo>
                  <a:lnTo>
                    <a:pt x="1813433" y="1078357"/>
                  </a:lnTo>
                  <a:lnTo>
                    <a:pt x="1818132" y="1205992"/>
                  </a:lnTo>
                  <a:lnTo>
                    <a:pt x="1915553" y="1127252"/>
                  </a:lnTo>
                  <a:lnTo>
                    <a:pt x="1917446" y="1125728"/>
                  </a:lnTo>
                  <a:lnTo>
                    <a:pt x="1882775" y="1109941"/>
                  </a:lnTo>
                  <a:lnTo>
                    <a:pt x="2050478" y="741210"/>
                  </a:lnTo>
                  <a:lnTo>
                    <a:pt x="3125254" y="1180134"/>
                  </a:lnTo>
                  <a:lnTo>
                    <a:pt x="3110865" y="1215390"/>
                  </a:lnTo>
                  <a:lnTo>
                    <a:pt x="3238246" y="12056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247003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162545" y="1929129"/>
            <a:ext cx="1672589" cy="384810"/>
            <a:chOff x="7162545" y="1929129"/>
            <a:chExt cx="1672589" cy="384810"/>
          </a:xfrm>
        </p:grpSpPr>
        <p:sp>
          <p:nvSpPr>
            <p:cNvPr id="43" name="object 43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1597659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597659" y="371856"/>
                  </a:lnTo>
                  <a:lnTo>
                    <a:pt x="1621809" y="366994"/>
                  </a:lnTo>
                  <a:lnTo>
                    <a:pt x="1641506" y="353726"/>
                  </a:lnTo>
                  <a:lnTo>
                    <a:pt x="1654774" y="334029"/>
                  </a:lnTo>
                  <a:lnTo>
                    <a:pt x="1659635" y="309880"/>
                  </a:lnTo>
                  <a:lnTo>
                    <a:pt x="1659635" y="61975"/>
                  </a:lnTo>
                  <a:lnTo>
                    <a:pt x="1654774" y="37826"/>
                  </a:lnTo>
                  <a:lnTo>
                    <a:pt x="1641506" y="18129"/>
                  </a:lnTo>
                  <a:lnTo>
                    <a:pt x="1621809" y="4861"/>
                  </a:lnTo>
                  <a:lnTo>
                    <a:pt x="159765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597659" y="0"/>
                  </a:lnTo>
                  <a:lnTo>
                    <a:pt x="1621809" y="4861"/>
                  </a:lnTo>
                  <a:lnTo>
                    <a:pt x="1641506" y="18129"/>
                  </a:lnTo>
                  <a:lnTo>
                    <a:pt x="1654774" y="37826"/>
                  </a:lnTo>
                  <a:lnTo>
                    <a:pt x="1659635" y="61975"/>
                  </a:lnTo>
                  <a:lnTo>
                    <a:pt x="1659635" y="309880"/>
                  </a:lnTo>
                  <a:lnTo>
                    <a:pt x="1654774" y="334029"/>
                  </a:lnTo>
                  <a:lnTo>
                    <a:pt x="1641506" y="353726"/>
                  </a:lnTo>
                  <a:lnTo>
                    <a:pt x="1621809" y="366994"/>
                  </a:lnTo>
                  <a:lnTo>
                    <a:pt x="1597659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7292467" y="1956638"/>
            <a:ext cx="14154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8.5,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-14.5,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20.5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4610" y="1419986"/>
            <a:ext cx="1595120" cy="516255"/>
          </a:xfrm>
          <a:custGeom>
            <a:avLst/>
            <a:gdLst/>
            <a:ahLst/>
            <a:cxnLst/>
            <a:rect l="l" t="t" r="r" b="b"/>
            <a:pathLst>
              <a:path w="1595120" h="516255">
                <a:moveTo>
                  <a:pt x="1594866" y="515747"/>
                </a:moveTo>
                <a:lnTo>
                  <a:pt x="1575701" y="490220"/>
                </a:lnTo>
                <a:lnTo>
                  <a:pt x="1518158" y="413512"/>
                </a:lnTo>
                <a:lnTo>
                  <a:pt x="1501101" y="447662"/>
                </a:lnTo>
                <a:lnTo>
                  <a:pt x="628777" y="11557"/>
                </a:lnTo>
                <a:lnTo>
                  <a:pt x="624332" y="20447"/>
                </a:lnTo>
                <a:lnTo>
                  <a:pt x="607822" y="0"/>
                </a:lnTo>
                <a:lnTo>
                  <a:pt x="76885" y="429488"/>
                </a:lnTo>
                <a:lnTo>
                  <a:pt x="52959" y="399923"/>
                </a:lnTo>
                <a:lnTo>
                  <a:pt x="0" y="516128"/>
                </a:lnTo>
                <a:lnTo>
                  <a:pt x="124841" y="488696"/>
                </a:lnTo>
                <a:lnTo>
                  <a:pt x="110540" y="471043"/>
                </a:lnTo>
                <a:lnTo>
                  <a:pt x="100825" y="459041"/>
                </a:lnTo>
                <a:lnTo>
                  <a:pt x="612013" y="45732"/>
                </a:lnTo>
                <a:lnTo>
                  <a:pt x="1484096" y="481711"/>
                </a:lnTo>
                <a:lnTo>
                  <a:pt x="1467104" y="515747"/>
                </a:lnTo>
                <a:lnTo>
                  <a:pt x="1594866" y="51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503416" y="4340986"/>
            <a:ext cx="2693035" cy="26034"/>
          </a:xfrm>
          <a:custGeom>
            <a:avLst/>
            <a:gdLst/>
            <a:ahLst/>
            <a:cxnLst/>
            <a:rect l="l" t="t" r="r" b="b"/>
            <a:pathLst>
              <a:path w="2693034" h="26035">
                <a:moveTo>
                  <a:pt x="2692907" y="0"/>
                </a:moveTo>
                <a:lnTo>
                  <a:pt x="0" y="0"/>
                </a:lnTo>
                <a:lnTo>
                  <a:pt x="0" y="25907"/>
                </a:lnTo>
                <a:lnTo>
                  <a:pt x="2692907" y="25907"/>
                </a:lnTo>
                <a:lnTo>
                  <a:pt x="269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491478" y="3922267"/>
            <a:ext cx="72517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dirty="0">
                <a:latin typeface="Cambria Math"/>
                <a:cs typeface="Cambria Math"/>
              </a:rPr>
              <a:t>𝟖.𝟓</a:t>
            </a:r>
            <a:r>
              <a:rPr sz="2350" spc="-35" dirty="0">
                <a:latin typeface="Cambria Math"/>
                <a:cs typeface="Cambria Math"/>
              </a:rPr>
              <a:t> </a:t>
            </a:r>
            <a:r>
              <a:rPr sz="2350" spc="-50" dirty="0">
                <a:latin typeface="Cambria Math"/>
                <a:cs typeface="Cambria Math"/>
              </a:rPr>
              <a:t>+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293102" y="4009390"/>
            <a:ext cx="1003935" cy="275590"/>
          </a:xfrm>
          <a:custGeom>
            <a:avLst/>
            <a:gdLst/>
            <a:ahLst/>
            <a:cxnLst/>
            <a:rect l="l" t="t" r="r" b="b"/>
            <a:pathLst>
              <a:path w="1003934" h="275589">
                <a:moveTo>
                  <a:pt x="916051" y="0"/>
                </a:moveTo>
                <a:lnTo>
                  <a:pt x="912114" y="11176"/>
                </a:lnTo>
                <a:lnTo>
                  <a:pt x="928044" y="18053"/>
                </a:lnTo>
                <a:lnTo>
                  <a:pt x="941736" y="27622"/>
                </a:lnTo>
                <a:lnTo>
                  <a:pt x="969553" y="71977"/>
                </a:lnTo>
                <a:lnTo>
                  <a:pt x="977657" y="112744"/>
                </a:lnTo>
                <a:lnTo>
                  <a:pt x="978662" y="136271"/>
                </a:lnTo>
                <a:lnTo>
                  <a:pt x="977640" y="160510"/>
                </a:lnTo>
                <a:lnTo>
                  <a:pt x="969500" y="202368"/>
                </a:lnTo>
                <a:lnTo>
                  <a:pt x="941736" y="247475"/>
                </a:lnTo>
                <a:lnTo>
                  <a:pt x="912495" y="264033"/>
                </a:lnTo>
                <a:lnTo>
                  <a:pt x="916051" y="275209"/>
                </a:lnTo>
                <a:lnTo>
                  <a:pt x="953579" y="257635"/>
                </a:lnTo>
                <a:lnTo>
                  <a:pt x="981201" y="227203"/>
                </a:lnTo>
                <a:lnTo>
                  <a:pt x="998172" y="186340"/>
                </a:lnTo>
                <a:lnTo>
                  <a:pt x="1003807" y="137668"/>
                </a:lnTo>
                <a:lnTo>
                  <a:pt x="1002381" y="112428"/>
                </a:lnTo>
                <a:lnTo>
                  <a:pt x="991002" y="67712"/>
                </a:lnTo>
                <a:lnTo>
                  <a:pt x="968503" y="31307"/>
                </a:lnTo>
                <a:lnTo>
                  <a:pt x="935980" y="7165"/>
                </a:lnTo>
                <a:lnTo>
                  <a:pt x="916051" y="0"/>
                </a:lnTo>
                <a:close/>
              </a:path>
              <a:path w="1003934" h="275589">
                <a:moveTo>
                  <a:pt x="87756" y="0"/>
                </a:moveTo>
                <a:lnTo>
                  <a:pt x="50339" y="17605"/>
                </a:lnTo>
                <a:lnTo>
                  <a:pt x="22732" y="48260"/>
                </a:lnTo>
                <a:lnTo>
                  <a:pt x="5699" y="89106"/>
                </a:lnTo>
                <a:lnTo>
                  <a:pt x="0" y="137668"/>
                </a:lnTo>
                <a:lnTo>
                  <a:pt x="1424" y="162980"/>
                </a:lnTo>
                <a:lnTo>
                  <a:pt x="12751" y="207748"/>
                </a:lnTo>
                <a:lnTo>
                  <a:pt x="35178" y="244008"/>
                </a:lnTo>
                <a:lnTo>
                  <a:pt x="67754" y="268047"/>
                </a:lnTo>
                <a:lnTo>
                  <a:pt x="87756" y="275209"/>
                </a:lnTo>
                <a:lnTo>
                  <a:pt x="91313" y="264033"/>
                </a:lnTo>
                <a:lnTo>
                  <a:pt x="75620" y="257129"/>
                </a:lnTo>
                <a:lnTo>
                  <a:pt x="62071" y="247475"/>
                </a:lnTo>
                <a:lnTo>
                  <a:pt x="34307" y="202368"/>
                </a:lnTo>
                <a:lnTo>
                  <a:pt x="26167" y="160510"/>
                </a:lnTo>
                <a:lnTo>
                  <a:pt x="25146" y="136271"/>
                </a:lnTo>
                <a:lnTo>
                  <a:pt x="26167" y="112744"/>
                </a:lnTo>
                <a:lnTo>
                  <a:pt x="34307" y="71977"/>
                </a:lnTo>
                <a:lnTo>
                  <a:pt x="62166" y="27622"/>
                </a:lnTo>
                <a:lnTo>
                  <a:pt x="91694" y="11176"/>
                </a:lnTo>
                <a:lnTo>
                  <a:pt x="877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378700" y="3922267"/>
            <a:ext cx="83439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10" dirty="0">
                <a:latin typeface="Cambria Math"/>
                <a:cs typeface="Cambria Math"/>
              </a:rPr>
              <a:t>−𝟏𝟒.𝟓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376919" y="3922267"/>
            <a:ext cx="83439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10" dirty="0">
                <a:latin typeface="Cambria Math"/>
                <a:cs typeface="Cambria Math"/>
              </a:rPr>
              <a:t>+𝟐𝟎.𝟓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749031" y="4364227"/>
            <a:ext cx="20320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50" dirty="0">
                <a:latin typeface="Cambria Math"/>
                <a:cs typeface="Cambria Math"/>
              </a:rPr>
              <a:t>𝟑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276080" y="4050284"/>
            <a:ext cx="84264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Calibri"/>
                <a:cs typeface="Calibri"/>
              </a:rPr>
              <a:t>=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4.8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618981" y="2433066"/>
            <a:ext cx="1405890" cy="1637030"/>
          </a:xfrm>
          <a:custGeom>
            <a:avLst/>
            <a:gdLst/>
            <a:ahLst/>
            <a:cxnLst/>
            <a:rect l="l" t="t" r="r" b="b"/>
            <a:pathLst>
              <a:path w="1405890" h="1637029">
                <a:moveTo>
                  <a:pt x="1378828" y="1516761"/>
                </a:moveTo>
                <a:lnTo>
                  <a:pt x="1349502" y="1516761"/>
                </a:lnTo>
                <a:lnTo>
                  <a:pt x="1377442" y="1637030"/>
                </a:lnTo>
                <a:lnTo>
                  <a:pt x="1405382" y="1630426"/>
                </a:lnTo>
                <a:lnTo>
                  <a:pt x="1378828" y="1516761"/>
                </a:lnTo>
                <a:close/>
              </a:path>
              <a:path w="1405890" h="1637029">
                <a:moveTo>
                  <a:pt x="1349325" y="1397381"/>
                </a:moveTo>
                <a:lnTo>
                  <a:pt x="1319784" y="1397381"/>
                </a:lnTo>
                <a:lnTo>
                  <a:pt x="1335151" y="1457071"/>
                </a:lnTo>
                <a:lnTo>
                  <a:pt x="1349502" y="1516888"/>
                </a:lnTo>
                <a:lnTo>
                  <a:pt x="1349502" y="1516761"/>
                </a:lnTo>
                <a:lnTo>
                  <a:pt x="1378828" y="1516761"/>
                </a:lnTo>
                <a:lnTo>
                  <a:pt x="1377315" y="1510284"/>
                </a:lnTo>
                <a:lnTo>
                  <a:pt x="1362837" y="1450086"/>
                </a:lnTo>
                <a:lnTo>
                  <a:pt x="1349325" y="1397381"/>
                </a:lnTo>
                <a:close/>
              </a:path>
              <a:path w="1405890" h="1637029">
                <a:moveTo>
                  <a:pt x="1335024" y="1456817"/>
                </a:moveTo>
                <a:lnTo>
                  <a:pt x="1335085" y="1457071"/>
                </a:lnTo>
                <a:lnTo>
                  <a:pt x="1335024" y="1456817"/>
                </a:lnTo>
                <a:close/>
              </a:path>
              <a:path w="1405890" h="1637029">
                <a:moveTo>
                  <a:pt x="1333178" y="1338072"/>
                </a:moveTo>
                <a:lnTo>
                  <a:pt x="1303654" y="1338072"/>
                </a:lnTo>
                <a:lnTo>
                  <a:pt x="1319784" y="1397508"/>
                </a:lnTo>
                <a:lnTo>
                  <a:pt x="1349325" y="1397381"/>
                </a:lnTo>
                <a:lnTo>
                  <a:pt x="1347470" y="1390142"/>
                </a:lnTo>
                <a:lnTo>
                  <a:pt x="1333178" y="1338072"/>
                </a:lnTo>
                <a:close/>
              </a:path>
              <a:path w="1405890" h="1637029">
                <a:moveTo>
                  <a:pt x="1297721" y="1220978"/>
                </a:moveTo>
                <a:lnTo>
                  <a:pt x="1267841" y="1220978"/>
                </a:lnTo>
                <a:lnTo>
                  <a:pt x="1267968" y="1221359"/>
                </a:lnTo>
                <a:lnTo>
                  <a:pt x="1286510" y="1279652"/>
                </a:lnTo>
                <a:lnTo>
                  <a:pt x="1303654" y="1338326"/>
                </a:lnTo>
                <a:lnTo>
                  <a:pt x="1303654" y="1338072"/>
                </a:lnTo>
                <a:lnTo>
                  <a:pt x="1333178" y="1338072"/>
                </a:lnTo>
                <a:lnTo>
                  <a:pt x="1331087" y="1330452"/>
                </a:lnTo>
                <a:lnTo>
                  <a:pt x="1313688" y="1271143"/>
                </a:lnTo>
                <a:lnTo>
                  <a:pt x="1297721" y="1220978"/>
                </a:lnTo>
                <a:close/>
              </a:path>
              <a:path w="1405890" h="1637029">
                <a:moveTo>
                  <a:pt x="1286383" y="1279271"/>
                </a:moveTo>
                <a:lnTo>
                  <a:pt x="1286494" y="1279652"/>
                </a:lnTo>
                <a:lnTo>
                  <a:pt x="1286383" y="1279271"/>
                </a:lnTo>
                <a:close/>
              </a:path>
              <a:path w="1405890" h="1637029">
                <a:moveTo>
                  <a:pt x="1267907" y="1221185"/>
                </a:moveTo>
                <a:lnTo>
                  <a:pt x="1267962" y="1221359"/>
                </a:lnTo>
                <a:lnTo>
                  <a:pt x="1267907" y="1221185"/>
                </a:lnTo>
                <a:close/>
              </a:path>
              <a:path w="1405890" h="1637029">
                <a:moveTo>
                  <a:pt x="1277815" y="1163193"/>
                </a:moveTo>
                <a:lnTo>
                  <a:pt x="1247521" y="1163193"/>
                </a:lnTo>
                <a:lnTo>
                  <a:pt x="1267907" y="1221185"/>
                </a:lnTo>
                <a:lnTo>
                  <a:pt x="1267841" y="1220978"/>
                </a:lnTo>
                <a:lnTo>
                  <a:pt x="1297721" y="1220978"/>
                </a:lnTo>
                <a:lnTo>
                  <a:pt x="1294892" y="1212088"/>
                </a:lnTo>
                <a:lnTo>
                  <a:pt x="1277815" y="1163193"/>
                </a:lnTo>
                <a:close/>
              </a:path>
              <a:path w="1405890" h="1637029">
                <a:moveTo>
                  <a:pt x="1256112" y="1106043"/>
                </a:moveTo>
                <a:lnTo>
                  <a:pt x="1225550" y="1106043"/>
                </a:lnTo>
                <a:lnTo>
                  <a:pt x="1247648" y="1163574"/>
                </a:lnTo>
                <a:lnTo>
                  <a:pt x="1247521" y="1163193"/>
                </a:lnTo>
                <a:lnTo>
                  <a:pt x="1277815" y="1163193"/>
                </a:lnTo>
                <a:lnTo>
                  <a:pt x="1274445" y="1153541"/>
                </a:lnTo>
                <a:lnTo>
                  <a:pt x="1256112" y="1106043"/>
                </a:lnTo>
                <a:close/>
              </a:path>
              <a:path w="1405890" h="1637029">
                <a:moveTo>
                  <a:pt x="1206747" y="993901"/>
                </a:moveTo>
                <a:lnTo>
                  <a:pt x="1175003" y="993901"/>
                </a:lnTo>
                <a:lnTo>
                  <a:pt x="1175131" y="994156"/>
                </a:lnTo>
                <a:lnTo>
                  <a:pt x="1188593" y="1021969"/>
                </a:lnTo>
                <a:lnTo>
                  <a:pt x="1201547" y="1049909"/>
                </a:lnTo>
                <a:lnTo>
                  <a:pt x="1213866" y="1077976"/>
                </a:lnTo>
                <a:lnTo>
                  <a:pt x="1225677" y="1106424"/>
                </a:lnTo>
                <a:lnTo>
                  <a:pt x="1225550" y="1106043"/>
                </a:lnTo>
                <a:lnTo>
                  <a:pt x="1256112" y="1106043"/>
                </a:lnTo>
                <a:lnTo>
                  <a:pt x="1252093" y="1095629"/>
                </a:lnTo>
                <a:lnTo>
                  <a:pt x="1240027" y="1066673"/>
                </a:lnTo>
                <a:lnTo>
                  <a:pt x="1227582" y="1038098"/>
                </a:lnTo>
                <a:lnTo>
                  <a:pt x="1214374" y="1009650"/>
                </a:lnTo>
                <a:lnTo>
                  <a:pt x="1206747" y="993901"/>
                </a:lnTo>
                <a:close/>
              </a:path>
              <a:path w="1405890" h="1637029">
                <a:moveTo>
                  <a:pt x="1213739" y="1077849"/>
                </a:moveTo>
                <a:close/>
              </a:path>
              <a:path w="1405890" h="1637029">
                <a:moveTo>
                  <a:pt x="1201420" y="1049655"/>
                </a:moveTo>
                <a:lnTo>
                  <a:pt x="1201531" y="1049909"/>
                </a:lnTo>
                <a:lnTo>
                  <a:pt x="1201420" y="1049655"/>
                </a:lnTo>
                <a:close/>
              </a:path>
              <a:path w="1405890" h="1637029">
                <a:moveTo>
                  <a:pt x="1188466" y="1021714"/>
                </a:moveTo>
                <a:lnTo>
                  <a:pt x="1188583" y="1021969"/>
                </a:lnTo>
                <a:lnTo>
                  <a:pt x="1188466" y="1021714"/>
                </a:lnTo>
                <a:close/>
              </a:path>
              <a:path w="1405890" h="1637029">
                <a:moveTo>
                  <a:pt x="1175055" y="994008"/>
                </a:moveTo>
                <a:lnTo>
                  <a:pt x="1175126" y="994156"/>
                </a:lnTo>
                <a:lnTo>
                  <a:pt x="1175055" y="994008"/>
                </a:lnTo>
                <a:close/>
              </a:path>
              <a:path w="1405890" h="1637029">
                <a:moveTo>
                  <a:pt x="1178646" y="939038"/>
                </a:moveTo>
                <a:lnTo>
                  <a:pt x="1146175" y="939038"/>
                </a:lnTo>
                <a:lnTo>
                  <a:pt x="1161161" y="966597"/>
                </a:lnTo>
                <a:lnTo>
                  <a:pt x="1175055" y="994008"/>
                </a:lnTo>
                <a:lnTo>
                  <a:pt x="1206747" y="993901"/>
                </a:lnTo>
                <a:lnTo>
                  <a:pt x="1200658" y="981329"/>
                </a:lnTo>
                <a:lnTo>
                  <a:pt x="1186307" y="953135"/>
                </a:lnTo>
                <a:lnTo>
                  <a:pt x="1178646" y="939038"/>
                </a:lnTo>
                <a:close/>
              </a:path>
              <a:path w="1405890" h="1637029">
                <a:moveTo>
                  <a:pt x="1160907" y="966343"/>
                </a:moveTo>
                <a:lnTo>
                  <a:pt x="1161036" y="966597"/>
                </a:lnTo>
                <a:lnTo>
                  <a:pt x="1160907" y="966343"/>
                </a:lnTo>
                <a:close/>
              </a:path>
              <a:path w="1405890" h="1637029">
                <a:moveTo>
                  <a:pt x="1163608" y="911987"/>
                </a:moveTo>
                <a:lnTo>
                  <a:pt x="1130681" y="911987"/>
                </a:lnTo>
                <a:lnTo>
                  <a:pt x="1146302" y="939292"/>
                </a:lnTo>
                <a:lnTo>
                  <a:pt x="1146175" y="939038"/>
                </a:lnTo>
                <a:lnTo>
                  <a:pt x="1178646" y="939038"/>
                </a:lnTo>
                <a:lnTo>
                  <a:pt x="1171194" y="925322"/>
                </a:lnTo>
                <a:lnTo>
                  <a:pt x="1163608" y="911987"/>
                </a:lnTo>
                <a:close/>
              </a:path>
              <a:path w="1405890" h="1637029">
                <a:moveTo>
                  <a:pt x="1131510" y="858393"/>
                </a:moveTo>
                <a:lnTo>
                  <a:pt x="1097661" y="858393"/>
                </a:lnTo>
                <a:lnTo>
                  <a:pt x="1114806" y="885317"/>
                </a:lnTo>
                <a:lnTo>
                  <a:pt x="1130808" y="912241"/>
                </a:lnTo>
                <a:lnTo>
                  <a:pt x="1130681" y="911987"/>
                </a:lnTo>
                <a:lnTo>
                  <a:pt x="1163608" y="911987"/>
                </a:lnTo>
                <a:lnTo>
                  <a:pt x="1155446" y="897636"/>
                </a:lnTo>
                <a:lnTo>
                  <a:pt x="1138936" y="870076"/>
                </a:lnTo>
                <a:lnTo>
                  <a:pt x="1131510" y="858393"/>
                </a:lnTo>
                <a:close/>
              </a:path>
              <a:path w="1405890" h="1637029">
                <a:moveTo>
                  <a:pt x="1114552" y="884936"/>
                </a:moveTo>
                <a:lnTo>
                  <a:pt x="1114778" y="885317"/>
                </a:lnTo>
                <a:lnTo>
                  <a:pt x="1114552" y="884936"/>
                </a:lnTo>
                <a:close/>
              </a:path>
              <a:path w="1405890" h="1637029">
                <a:moveTo>
                  <a:pt x="1114382" y="831976"/>
                </a:moveTo>
                <a:lnTo>
                  <a:pt x="1080008" y="831976"/>
                </a:lnTo>
                <a:lnTo>
                  <a:pt x="1097788" y="858647"/>
                </a:lnTo>
                <a:lnTo>
                  <a:pt x="1097661" y="858393"/>
                </a:lnTo>
                <a:lnTo>
                  <a:pt x="1131510" y="858393"/>
                </a:lnTo>
                <a:lnTo>
                  <a:pt x="1121664" y="842899"/>
                </a:lnTo>
                <a:lnTo>
                  <a:pt x="1114382" y="831976"/>
                </a:lnTo>
                <a:close/>
              </a:path>
              <a:path w="1405890" h="1637029">
                <a:moveTo>
                  <a:pt x="1096463" y="805814"/>
                </a:moveTo>
                <a:lnTo>
                  <a:pt x="1061466" y="805814"/>
                </a:lnTo>
                <a:lnTo>
                  <a:pt x="1080135" y="832231"/>
                </a:lnTo>
                <a:lnTo>
                  <a:pt x="1080008" y="831976"/>
                </a:lnTo>
                <a:lnTo>
                  <a:pt x="1114382" y="831976"/>
                </a:lnTo>
                <a:lnTo>
                  <a:pt x="1103629" y="815848"/>
                </a:lnTo>
                <a:lnTo>
                  <a:pt x="1096463" y="805814"/>
                </a:lnTo>
                <a:close/>
              </a:path>
              <a:path w="1405890" h="1637029">
                <a:moveTo>
                  <a:pt x="1077704" y="779907"/>
                </a:moveTo>
                <a:lnTo>
                  <a:pt x="1042162" y="779907"/>
                </a:lnTo>
                <a:lnTo>
                  <a:pt x="1061593" y="806069"/>
                </a:lnTo>
                <a:lnTo>
                  <a:pt x="1061466" y="805814"/>
                </a:lnTo>
                <a:lnTo>
                  <a:pt x="1096463" y="805814"/>
                </a:lnTo>
                <a:lnTo>
                  <a:pt x="1084579" y="789178"/>
                </a:lnTo>
                <a:lnTo>
                  <a:pt x="1077704" y="779907"/>
                </a:lnTo>
                <a:close/>
              </a:path>
              <a:path w="1405890" h="1637029">
                <a:moveTo>
                  <a:pt x="1058235" y="754126"/>
                </a:moveTo>
                <a:lnTo>
                  <a:pt x="1021969" y="754126"/>
                </a:lnTo>
                <a:lnTo>
                  <a:pt x="1042289" y="780161"/>
                </a:lnTo>
                <a:lnTo>
                  <a:pt x="1042162" y="779907"/>
                </a:lnTo>
                <a:lnTo>
                  <a:pt x="1077704" y="779907"/>
                </a:lnTo>
                <a:lnTo>
                  <a:pt x="1064895" y="762635"/>
                </a:lnTo>
                <a:lnTo>
                  <a:pt x="1058235" y="754126"/>
                </a:lnTo>
                <a:close/>
              </a:path>
              <a:path w="1405890" h="1637029">
                <a:moveTo>
                  <a:pt x="992138" y="676783"/>
                </a:moveTo>
                <a:lnTo>
                  <a:pt x="952246" y="676783"/>
                </a:lnTo>
                <a:lnTo>
                  <a:pt x="952500" y="677037"/>
                </a:lnTo>
                <a:lnTo>
                  <a:pt x="965708" y="690372"/>
                </a:lnTo>
                <a:lnTo>
                  <a:pt x="965576" y="690372"/>
                </a:lnTo>
                <a:lnTo>
                  <a:pt x="978281" y="703580"/>
                </a:lnTo>
                <a:lnTo>
                  <a:pt x="990219" y="716534"/>
                </a:lnTo>
                <a:lnTo>
                  <a:pt x="1001141" y="729107"/>
                </a:lnTo>
                <a:lnTo>
                  <a:pt x="1022223" y="754507"/>
                </a:lnTo>
                <a:lnTo>
                  <a:pt x="1021969" y="754126"/>
                </a:lnTo>
                <a:lnTo>
                  <a:pt x="1058235" y="754126"/>
                </a:lnTo>
                <a:lnTo>
                  <a:pt x="1044321" y="736346"/>
                </a:lnTo>
                <a:lnTo>
                  <a:pt x="1022858" y="710438"/>
                </a:lnTo>
                <a:lnTo>
                  <a:pt x="1011301" y="697357"/>
                </a:lnTo>
                <a:lnTo>
                  <a:pt x="1004909" y="690372"/>
                </a:lnTo>
                <a:lnTo>
                  <a:pt x="965708" y="690372"/>
                </a:lnTo>
                <a:lnTo>
                  <a:pt x="965453" y="690245"/>
                </a:lnTo>
                <a:lnTo>
                  <a:pt x="1004792" y="690245"/>
                </a:lnTo>
                <a:lnTo>
                  <a:pt x="998982" y="683895"/>
                </a:lnTo>
                <a:lnTo>
                  <a:pt x="992138" y="676783"/>
                </a:lnTo>
                <a:close/>
              </a:path>
              <a:path w="1405890" h="1637029">
                <a:moveTo>
                  <a:pt x="1000887" y="728853"/>
                </a:moveTo>
                <a:lnTo>
                  <a:pt x="1001098" y="729107"/>
                </a:lnTo>
                <a:lnTo>
                  <a:pt x="1000887" y="728853"/>
                </a:lnTo>
                <a:close/>
              </a:path>
              <a:path w="1405890" h="1637029">
                <a:moveTo>
                  <a:pt x="989965" y="716280"/>
                </a:moveTo>
                <a:lnTo>
                  <a:pt x="990186" y="716534"/>
                </a:lnTo>
                <a:lnTo>
                  <a:pt x="989965" y="716280"/>
                </a:lnTo>
                <a:close/>
              </a:path>
              <a:path w="1405890" h="1637029">
                <a:moveTo>
                  <a:pt x="978026" y="703326"/>
                </a:moveTo>
                <a:lnTo>
                  <a:pt x="978261" y="703580"/>
                </a:lnTo>
                <a:lnTo>
                  <a:pt x="978026" y="703326"/>
                </a:lnTo>
                <a:close/>
              </a:path>
              <a:path w="1405890" h="1637029">
                <a:moveTo>
                  <a:pt x="952433" y="676972"/>
                </a:moveTo>
                <a:close/>
              </a:path>
              <a:path w="1405890" h="1637029">
                <a:moveTo>
                  <a:pt x="978921" y="663194"/>
                </a:moveTo>
                <a:lnTo>
                  <a:pt x="938276" y="663194"/>
                </a:lnTo>
                <a:lnTo>
                  <a:pt x="952433" y="676972"/>
                </a:lnTo>
                <a:lnTo>
                  <a:pt x="952246" y="676783"/>
                </a:lnTo>
                <a:lnTo>
                  <a:pt x="992138" y="676783"/>
                </a:lnTo>
                <a:lnTo>
                  <a:pt x="986027" y="670433"/>
                </a:lnTo>
                <a:lnTo>
                  <a:pt x="978921" y="663194"/>
                </a:lnTo>
                <a:close/>
              </a:path>
              <a:path w="1405890" h="1637029">
                <a:moveTo>
                  <a:pt x="965133" y="649478"/>
                </a:moveTo>
                <a:lnTo>
                  <a:pt x="923544" y="649478"/>
                </a:lnTo>
                <a:lnTo>
                  <a:pt x="938402" y="663321"/>
                </a:lnTo>
                <a:lnTo>
                  <a:pt x="978921" y="663194"/>
                </a:lnTo>
                <a:lnTo>
                  <a:pt x="972439" y="656589"/>
                </a:lnTo>
                <a:lnTo>
                  <a:pt x="965133" y="649478"/>
                </a:lnTo>
                <a:close/>
              </a:path>
              <a:path w="1405890" h="1637029">
                <a:moveTo>
                  <a:pt x="950392" y="635381"/>
                </a:moveTo>
                <a:lnTo>
                  <a:pt x="908303" y="635381"/>
                </a:lnTo>
                <a:lnTo>
                  <a:pt x="923671" y="649605"/>
                </a:lnTo>
                <a:lnTo>
                  <a:pt x="965133" y="649478"/>
                </a:lnTo>
                <a:lnTo>
                  <a:pt x="958088" y="642620"/>
                </a:lnTo>
                <a:lnTo>
                  <a:pt x="950392" y="635381"/>
                </a:lnTo>
                <a:close/>
              </a:path>
              <a:path w="1405890" h="1637029">
                <a:moveTo>
                  <a:pt x="935012" y="621157"/>
                </a:moveTo>
                <a:lnTo>
                  <a:pt x="892428" y="621157"/>
                </a:lnTo>
                <a:lnTo>
                  <a:pt x="908431" y="635508"/>
                </a:lnTo>
                <a:lnTo>
                  <a:pt x="908303" y="635381"/>
                </a:lnTo>
                <a:lnTo>
                  <a:pt x="950392" y="635381"/>
                </a:lnTo>
                <a:lnTo>
                  <a:pt x="943101" y="628523"/>
                </a:lnTo>
                <a:lnTo>
                  <a:pt x="935012" y="621157"/>
                </a:lnTo>
                <a:close/>
              </a:path>
              <a:path w="1405890" h="1637029">
                <a:moveTo>
                  <a:pt x="832072" y="533526"/>
                </a:moveTo>
                <a:lnTo>
                  <a:pt x="786129" y="533526"/>
                </a:lnTo>
                <a:lnTo>
                  <a:pt x="823595" y="563372"/>
                </a:lnTo>
                <a:lnTo>
                  <a:pt x="859154" y="592582"/>
                </a:lnTo>
                <a:lnTo>
                  <a:pt x="892556" y="621411"/>
                </a:lnTo>
                <a:lnTo>
                  <a:pt x="892428" y="621157"/>
                </a:lnTo>
                <a:lnTo>
                  <a:pt x="935012" y="621157"/>
                </a:lnTo>
                <a:lnTo>
                  <a:pt x="927481" y="614299"/>
                </a:lnTo>
                <a:lnTo>
                  <a:pt x="911351" y="599821"/>
                </a:lnTo>
                <a:lnTo>
                  <a:pt x="877443" y="570611"/>
                </a:lnTo>
                <a:lnTo>
                  <a:pt x="841501" y="541020"/>
                </a:lnTo>
                <a:lnTo>
                  <a:pt x="832072" y="533526"/>
                </a:lnTo>
                <a:close/>
              </a:path>
              <a:path w="1405890" h="1637029">
                <a:moveTo>
                  <a:pt x="858901" y="592455"/>
                </a:moveTo>
                <a:lnTo>
                  <a:pt x="859048" y="592582"/>
                </a:lnTo>
                <a:lnTo>
                  <a:pt x="858901" y="592455"/>
                </a:lnTo>
                <a:close/>
              </a:path>
              <a:path w="1405890" h="1637029">
                <a:moveTo>
                  <a:pt x="823341" y="563245"/>
                </a:moveTo>
                <a:lnTo>
                  <a:pt x="823496" y="563372"/>
                </a:lnTo>
                <a:lnTo>
                  <a:pt x="823341" y="563245"/>
                </a:lnTo>
                <a:close/>
              </a:path>
              <a:path w="1405890" h="1637029">
                <a:moveTo>
                  <a:pt x="794210" y="503682"/>
                </a:moveTo>
                <a:lnTo>
                  <a:pt x="747268" y="503682"/>
                </a:lnTo>
                <a:lnTo>
                  <a:pt x="786257" y="533654"/>
                </a:lnTo>
                <a:lnTo>
                  <a:pt x="786129" y="533526"/>
                </a:lnTo>
                <a:lnTo>
                  <a:pt x="832072" y="533526"/>
                </a:lnTo>
                <a:lnTo>
                  <a:pt x="803783" y="511048"/>
                </a:lnTo>
                <a:lnTo>
                  <a:pt x="794210" y="503682"/>
                </a:lnTo>
                <a:close/>
              </a:path>
              <a:path w="1405890" h="1637029">
                <a:moveTo>
                  <a:pt x="754994" y="473710"/>
                </a:moveTo>
                <a:lnTo>
                  <a:pt x="707263" y="473710"/>
                </a:lnTo>
                <a:lnTo>
                  <a:pt x="747395" y="503809"/>
                </a:lnTo>
                <a:lnTo>
                  <a:pt x="794210" y="503682"/>
                </a:lnTo>
                <a:lnTo>
                  <a:pt x="764667" y="480949"/>
                </a:lnTo>
                <a:lnTo>
                  <a:pt x="754994" y="473710"/>
                </a:lnTo>
                <a:close/>
              </a:path>
              <a:path w="1405890" h="1637029">
                <a:moveTo>
                  <a:pt x="631635" y="384048"/>
                </a:moveTo>
                <a:lnTo>
                  <a:pt x="581660" y="384048"/>
                </a:lnTo>
                <a:lnTo>
                  <a:pt x="624332" y="413766"/>
                </a:lnTo>
                <a:lnTo>
                  <a:pt x="666115" y="443738"/>
                </a:lnTo>
                <a:lnTo>
                  <a:pt x="707390" y="473837"/>
                </a:lnTo>
                <a:lnTo>
                  <a:pt x="754994" y="473710"/>
                </a:lnTo>
                <a:lnTo>
                  <a:pt x="724281" y="450723"/>
                </a:lnTo>
                <a:lnTo>
                  <a:pt x="682878" y="420624"/>
                </a:lnTo>
                <a:lnTo>
                  <a:pt x="640715" y="390398"/>
                </a:lnTo>
                <a:lnTo>
                  <a:pt x="631635" y="384048"/>
                </a:lnTo>
                <a:close/>
              </a:path>
              <a:path w="1405890" h="1637029">
                <a:moveTo>
                  <a:pt x="624077" y="413638"/>
                </a:moveTo>
                <a:lnTo>
                  <a:pt x="624255" y="413766"/>
                </a:lnTo>
                <a:lnTo>
                  <a:pt x="624077" y="413638"/>
                </a:lnTo>
                <a:close/>
              </a:path>
              <a:path w="1405890" h="1637029">
                <a:moveTo>
                  <a:pt x="546754" y="325628"/>
                </a:moveTo>
                <a:lnTo>
                  <a:pt x="496062" y="325628"/>
                </a:lnTo>
                <a:lnTo>
                  <a:pt x="581787" y="384175"/>
                </a:lnTo>
                <a:lnTo>
                  <a:pt x="631635" y="384048"/>
                </a:lnTo>
                <a:lnTo>
                  <a:pt x="598043" y="360553"/>
                </a:lnTo>
                <a:lnTo>
                  <a:pt x="546754" y="325628"/>
                </a:lnTo>
                <a:close/>
              </a:path>
              <a:path w="1405890" h="1637029">
                <a:moveTo>
                  <a:pt x="504973" y="297307"/>
                </a:moveTo>
                <a:lnTo>
                  <a:pt x="453390" y="297307"/>
                </a:lnTo>
                <a:lnTo>
                  <a:pt x="496189" y="325755"/>
                </a:lnTo>
                <a:lnTo>
                  <a:pt x="546754" y="325628"/>
                </a:lnTo>
                <a:lnTo>
                  <a:pt x="512064" y="302006"/>
                </a:lnTo>
                <a:lnTo>
                  <a:pt x="504973" y="297307"/>
                </a:lnTo>
                <a:close/>
              </a:path>
              <a:path w="1405890" h="1637029">
                <a:moveTo>
                  <a:pt x="342696" y="191770"/>
                </a:moveTo>
                <a:lnTo>
                  <a:pt x="289433" y="191770"/>
                </a:lnTo>
                <a:lnTo>
                  <a:pt x="369697" y="242824"/>
                </a:lnTo>
                <a:lnTo>
                  <a:pt x="453517" y="297434"/>
                </a:lnTo>
                <a:lnTo>
                  <a:pt x="504973" y="297307"/>
                </a:lnTo>
                <a:lnTo>
                  <a:pt x="426847" y="245745"/>
                </a:lnTo>
                <a:lnTo>
                  <a:pt x="342696" y="191770"/>
                </a:lnTo>
                <a:close/>
              </a:path>
              <a:path w="1405890" h="1637029">
                <a:moveTo>
                  <a:pt x="218440" y="114046"/>
                </a:moveTo>
                <a:lnTo>
                  <a:pt x="163829" y="114046"/>
                </a:lnTo>
                <a:lnTo>
                  <a:pt x="215011" y="145414"/>
                </a:lnTo>
                <a:lnTo>
                  <a:pt x="289560" y="191897"/>
                </a:lnTo>
                <a:lnTo>
                  <a:pt x="342696" y="191770"/>
                </a:lnTo>
                <a:lnTo>
                  <a:pt x="266573" y="143763"/>
                </a:lnTo>
                <a:lnTo>
                  <a:pt x="218440" y="114046"/>
                </a:lnTo>
                <a:close/>
              </a:path>
              <a:path w="1405890" h="1637029">
                <a:moveTo>
                  <a:pt x="0" y="0"/>
                </a:moveTo>
                <a:lnTo>
                  <a:pt x="87122" y="133858"/>
                </a:lnTo>
                <a:lnTo>
                  <a:pt x="76554" y="61509"/>
                </a:lnTo>
                <a:lnTo>
                  <a:pt x="66675" y="55625"/>
                </a:lnTo>
                <a:lnTo>
                  <a:pt x="81279" y="31114"/>
                </a:lnTo>
                <a:lnTo>
                  <a:pt x="106048" y="31114"/>
                </a:lnTo>
                <a:lnTo>
                  <a:pt x="159385" y="10668"/>
                </a:lnTo>
                <a:lnTo>
                  <a:pt x="0" y="0"/>
                </a:lnTo>
                <a:close/>
              </a:path>
              <a:path w="1405890" h="1637029">
                <a:moveTo>
                  <a:pt x="90980" y="36891"/>
                </a:moveTo>
                <a:lnTo>
                  <a:pt x="73947" y="43421"/>
                </a:lnTo>
                <a:lnTo>
                  <a:pt x="76554" y="61509"/>
                </a:lnTo>
                <a:lnTo>
                  <a:pt x="90677" y="69850"/>
                </a:lnTo>
                <a:lnTo>
                  <a:pt x="163957" y="114173"/>
                </a:lnTo>
                <a:lnTo>
                  <a:pt x="163829" y="114046"/>
                </a:lnTo>
                <a:lnTo>
                  <a:pt x="218440" y="114046"/>
                </a:lnTo>
                <a:lnTo>
                  <a:pt x="178816" y="89662"/>
                </a:lnTo>
                <a:lnTo>
                  <a:pt x="105283" y="45338"/>
                </a:lnTo>
                <a:lnTo>
                  <a:pt x="90980" y="36891"/>
                </a:lnTo>
                <a:close/>
              </a:path>
              <a:path w="1405890" h="1637029">
                <a:moveTo>
                  <a:pt x="73919" y="43468"/>
                </a:moveTo>
                <a:lnTo>
                  <a:pt x="66675" y="55625"/>
                </a:lnTo>
                <a:lnTo>
                  <a:pt x="76554" y="61509"/>
                </a:lnTo>
                <a:lnTo>
                  <a:pt x="73919" y="43468"/>
                </a:lnTo>
                <a:close/>
              </a:path>
              <a:path w="1405890" h="1637029">
                <a:moveTo>
                  <a:pt x="81279" y="31114"/>
                </a:moveTo>
                <a:lnTo>
                  <a:pt x="73947" y="43421"/>
                </a:lnTo>
                <a:lnTo>
                  <a:pt x="90980" y="36891"/>
                </a:lnTo>
                <a:lnTo>
                  <a:pt x="81279" y="31114"/>
                </a:lnTo>
                <a:close/>
              </a:path>
              <a:path w="1405890" h="1637029">
                <a:moveTo>
                  <a:pt x="106048" y="31114"/>
                </a:moveTo>
                <a:lnTo>
                  <a:pt x="81279" y="31114"/>
                </a:lnTo>
                <a:lnTo>
                  <a:pt x="90980" y="36891"/>
                </a:lnTo>
                <a:lnTo>
                  <a:pt x="106048" y="311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12464" y="1726742"/>
            <a:ext cx="870585" cy="1333500"/>
            <a:chOff x="3212464" y="1726742"/>
            <a:chExt cx="870585" cy="1333500"/>
          </a:xfrm>
        </p:grpSpPr>
        <p:sp>
          <p:nvSpPr>
            <p:cNvPr id="3" name="object 3"/>
            <p:cNvSpPr/>
            <p:nvPr/>
          </p:nvSpPr>
          <p:spPr>
            <a:xfrm>
              <a:off x="3212464" y="1726742"/>
              <a:ext cx="870585" cy="666750"/>
            </a:xfrm>
            <a:custGeom>
              <a:avLst/>
              <a:gdLst/>
              <a:ahLst/>
              <a:cxnLst/>
              <a:rect l="l" t="t" r="r" b="b"/>
              <a:pathLst>
                <a:path w="870585" h="666750">
                  <a:moveTo>
                    <a:pt x="870076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870076" y="666572"/>
                  </a:lnTo>
                  <a:lnTo>
                    <a:pt x="870076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2464" y="2393238"/>
              <a:ext cx="870585" cy="666750"/>
            </a:xfrm>
            <a:custGeom>
              <a:avLst/>
              <a:gdLst/>
              <a:ahLst/>
              <a:cxnLst/>
              <a:rect l="l" t="t" r="r" b="b"/>
              <a:pathLst>
                <a:path w="870585" h="666750">
                  <a:moveTo>
                    <a:pt x="870076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870076" y="666572"/>
                  </a:lnTo>
                  <a:lnTo>
                    <a:pt x="870076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212464" y="3726357"/>
            <a:ext cx="870585" cy="666750"/>
          </a:xfrm>
          <a:custGeom>
            <a:avLst/>
            <a:gdLst/>
            <a:ahLst/>
            <a:cxnLst/>
            <a:rect l="l" t="t" r="r" b="b"/>
            <a:pathLst>
              <a:path w="870585" h="666750">
                <a:moveTo>
                  <a:pt x="870076" y="0"/>
                </a:moveTo>
                <a:lnTo>
                  <a:pt x="0" y="0"/>
                </a:lnTo>
                <a:lnTo>
                  <a:pt x="0" y="666572"/>
                </a:lnTo>
                <a:lnTo>
                  <a:pt x="870076" y="666572"/>
                </a:lnTo>
                <a:lnTo>
                  <a:pt x="870076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12464" y="5059527"/>
            <a:ext cx="870585" cy="666750"/>
          </a:xfrm>
          <a:custGeom>
            <a:avLst/>
            <a:gdLst/>
            <a:ahLst/>
            <a:cxnLst/>
            <a:rect l="l" t="t" r="r" b="b"/>
            <a:pathLst>
              <a:path w="870585" h="666750">
                <a:moveTo>
                  <a:pt x="870076" y="0"/>
                </a:moveTo>
                <a:lnTo>
                  <a:pt x="0" y="0"/>
                </a:lnTo>
                <a:lnTo>
                  <a:pt x="0" y="666572"/>
                </a:lnTo>
                <a:lnTo>
                  <a:pt x="870076" y="666572"/>
                </a:lnTo>
                <a:lnTo>
                  <a:pt x="870076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03980" y="1986152"/>
            <a:ext cx="487045" cy="420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Height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182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174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161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159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171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194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9" name="object 9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48789" y="683514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29355" y="1726692"/>
            <a:ext cx="853440" cy="4650105"/>
          </a:xfrm>
          <a:custGeom>
            <a:avLst/>
            <a:gdLst/>
            <a:ahLst/>
            <a:cxnLst/>
            <a:rect l="l" t="t" r="r" b="b"/>
            <a:pathLst>
              <a:path w="853439" h="4650105">
                <a:moveTo>
                  <a:pt x="853440" y="0"/>
                </a:moveTo>
                <a:lnTo>
                  <a:pt x="0" y="0"/>
                </a:lnTo>
                <a:lnTo>
                  <a:pt x="0" y="4649724"/>
                </a:lnTo>
                <a:lnTo>
                  <a:pt x="853440" y="4649724"/>
                </a:lnTo>
                <a:lnTo>
                  <a:pt x="853440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86155" y="1703704"/>
          <a:ext cx="4569460" cy="4662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0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Residual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715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14.5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20.5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6106414" y="1074166"/>
            <a:ext cx="1744345" cy="386080"/>
            <a:chOff x="6106414" y="1074166"/>
            <a:chExt cx="1744345" cy="386080"/>
          </a:xfrm>
        </p:grpSpPr>
        <p:sp>
          <p:nvSpPr>
            <p:cNvPr id="15" name="object 15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1669034" y="0"/>
                  </a:moveTo>
                  <a:lnTo>
                    <a:pt x="62230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30" y="373380"/>
                  </a:lnTo>
                  <a:lnTo>
                    <a:pt x="1669034" y="373380"/>
                  </a:lnTo>
                  <a:lnTo>
                    <a:pt x="1693277" y="368496"/>
                  </a:lnTo>
                  <a:lnTo>
                    <a:pt x="1713055" y="355171"/>
                  </a:lnTo>
                  <a:lnTo>
                    <a:pt x="1726380" y="335393"/>
                  </a:lnTo>
                  <a:lnTo>
                    <a:pt x="1731264" y="311150"/>
                  </a:lnTo>
                  <a:lnTo>
                    <a:pt x="1731264" y="62230"/>
                  </a:lnTo>
                  <a:lnTo>
                    <a:pt x="1726380" y="37986"/>
                  </a:lnTo>
                  <a:lnTo>
                    <a:pt x="1713055" y="18208"/>
                  </a:lnTo>
                  <a:lnTo>
                    <a:pt x="1693277" y="4883"/>
                  </a:lnTo>
                  <a:lnTo>
                    <a:pt x="16690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30" y="0"/>
                  </a:lnTo>
                  <a:lnTo>
                    <a:pt x="1669034" y="0"/>
                  </a:lnTo>
                  <a:lnTo>
                    <a:pt x="1693277" y="4883"/>
                  </a:lnTo>
                  <a:lnTo>
                    <a:pt x="1713055" y="18208"/>
                  </a:lnTo>
                  <a:lnTo>
                    <a:pt x="1726380" y="37986"/>
                  </a:lnTo>
                  <a:lnTo>
                    <a:pt x="1731264" y="62230"/>
                  </a:lnTo>
                  <a:lnTo>
                    <a:pt x="1731264" y="311150"/>
                  </a:lnTo>
                  <a:lnTo>
                    <a:pt x="1726380" y="335393"/>
                  </a:lnTo>
                  <a:lnTo>
                    <a:pt x="1713055" y="355171"/>
                  </a:lnTo>
                  <a:lnTo>
                    <a:pt x="1693277" y="368496"/>
                  </a:lnTo>
                  <a:lnTo>
                    <a:pt x="1669034" y="373380"/>
                  </a:lnTo>
                  <a:lnTo>
                    <a:pt x="62230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257671" y="1101674"/>
            <a:ext cx="1440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19" name="object 19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320276" y="1082802"/>
            <a:ext cx="1141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23" name="object 23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828533" y="394208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Gender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209278" y="1929129"/>
            <a:ext cx="904240" cy="384810"/>
            <a:chOff x="9209278" y="1929129"/>
            <a:chExt cx="904240" cy="384810"/>
          </a:xfrm>
        </p:grpSpPr>
        <p:sp>
          <p:nvSpPr>
            <p:cNvPr id="27" name="object 27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4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40" y="309880"/>
                  </a:lnTo>
                  <a:lnTo>
                    <a:pt x="891540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4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40" y="61975"/>
                  </a:lnTo>
                  <a:lnTo>
                    <a:pt x="891540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411969" y="1956638"/>
            <a:ext cx="501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631169" y="1929129"/>
            <a:ext cx="904240" cy="384810"/>
            <a:chOff x="10631169" y="1929129"/>
            <a:chExt cx="904240" cy="384810"/>
          </a:xfrm>
        </p:grpSpPr>
        <p:sp>
          <p:nvSpPr>
            <p:cNvPr id="31" name="object 31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3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3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39" y="309880"/>
                  </a:lnTo>
                  <a:lnTo>
                    <a:pt x="891539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3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39" y="61975"/>
                  </a:lnTo>
                  <a:lnTo>
                    <a:pt x="891539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3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0891266" y="195663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15020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5902197" y="730123"/>
            <a:ext cx="5180965" cy="1583690"/>
            <a:chOff x="5902197" y="730123"/>
            <a:chExt cx="5180965" cy="1583690"/>
          </a:xfrm>
        </p:grpSpPr>
        <p:sp>
          <p:nvSpPr>
            <p:cNvPr id="38" name="object 38"/>
            <p:cNvSpPr/>
            <p:nvPr/>
          </p:nvSpPr>
          <p:spPr>
            <a:xfrm>
              <a:off x="7844790" y="730122"/>
              <a:ext cx="3238500" cy="1215390"/>
            </a:xfrm>
            <a:custGeom>
              <a:avLst/>
              <a:gdLst/>
              <a:ahLst/>
              <a:cxnLst/>
              <a:rect l="l" t="t" r="r" b="b"/>
              <a:pathLst>
                <a:path w="3238500" h="1215389">
                  <a:moveTo>
                    <a:pt x="1298956" y="517652"/>
                  </a:moveTo>
                  <a:lnTo>
                    <a:pt x="1277861" y="480441"/>
                  </a:lnTo>
                  <a:lnTo>
                    <a:pt x="1235964" y="406527"/>
                  </a:lnTo>
                  <a:lnTo>
                    <a:pt x="1214729" y="438111"/>
                  </a:lnTo>
                  <a:lnTo>
                    <a:pt x="562356" y="0"/>
                  </a:lnTo>
                  <a:lnTo>
                    <a:pt x="551688" y="15875"/>
                  </a:lnTo>
                  <a:lnTo>
                    <a:pt x="538607" y="2032"/>
                  </a:lnTo>
                  <a:lnTo>
                    <a:pt x="69977" y="444766"/>
                  </a:lnTo>
                  <a:lnTo>
                    <a:pt x="43815" y="417068"/>
                  </a:lnTo>
                  <a:lnTo>
                    <a:pt x="0" y="537083"/>
                  </a:lnTo>
                  <a:lnTo>
                    <a:pt x="122301" y="500126"/>
                  </a:lnTo>
                  <a:lnTo>
                    <a:pt x="108496" y="485521"/>
                  </a:lnTo>
                  <a:lnTo>
                    <a:pt x="96139" y="472452"/>
                  </a:lnTo>
                  <a:lnTo>
                    <a:pt x="553643" y="40233"/>
                  </a:lnTo>
                  <a:lnTo>
                    <a:pt x="1193431" y="469811"/>
                  </a:lnTo>
                  <a:lnTo>
                    <a:pt x="1172210" y="501396"/>
                  </a:lnTo>
                  <a:lnTo>
                    <a:pt x="1298956" y="517652"/>
                  </a:lnTo>
                  <a:close/>
                </a:path>
                <a:path w="3238500" h="1215389">
                  <a:moveTo>
                    <a:pt x="3238246" y="1205611"/>
                  </a:moveTo>
                  <a:lnTo>
                    <a:pt x="3222206" y="1187323"/>
                  </a:lnTo>
                  <a:lnTo>
                    <a:pt x="3154045" y="1109599"/>
                  </a:lnTo>
                  <a:lnTo>
                    <a:pt x="3139668" y="1144803"/>
                  </a:lnTo>
                  <a:lnTo>
                    <a:pt x="2052447" y="700786"/>
                  </a:lnTo>
                  <a:lnTo>
                    <a:pt x="2050097" y="706513"/>
                  </a:lnTo>
                  <a:lnTo>
                    <a:pt x="2028825" y="696849"/>
                  </a:lnTo>
                  <a:lnTo>
                    <a:pt x="1848116" y="1094155"/>
                  </a:lnTo>
                  <a:lnTo>
                    <a:pt x="1813433" y="1078357"/>
                  </a:lnTo>
                  <a:lnTo>
                    <a:pt x="1818132" y="1205992"/>
                  </a:lnTo>
                  <a:lnTo>
                    <a:pt x="1915553" y="1127252"/>
                  </a:lnTo>
                  <a:lnTo>
                    <a:pt x="1917446" y="1125728"/>
                  </a:lnTo>
                  <a:lnTo>
                    <a:pt x="1882775" y="1109941"/>
                  </a:lnTo>
                  <a:lnTo>
                    <a:pt x="2050478" y="741210"/>
                  </a:lnTo>
                  <a:lnTo>
                    <a:pt x="3125254" y="1180134"/>
                  </a:lnTo>
                  <a:lnTo>
                    <a:pt x="3110865" y="1215390"/>
                  </a:lnTo>
                  <a:lnTo>
                    <a:pt x="3238246" y="12056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247003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162545" y="1929129"/>
            <a:ext cx="1672589" cy="384810"/>
            <a:chOff x="7162545" y="1929129"/>
            <a:chExt cx="1672589" cy="384810"/>
          </a:xfrm>
        </p:grpSpPr>
        <p:sp>
          <p:nvSpPr>
            <p:cNvPr id="43" name="object 43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1597659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597659" y="371856"/>
                  </a:lnTo>
                  <a:lnTo>
                    <a:pt x="1621809" y="366994"/>
                  </a:lnTo>
                  <a:lnTo>
                    <a:pt x="1641506" y="353726"/>
                  </a:lnTo>
                  <a:lnTo>
                    <a:pt x="1654774" y="334029"/>
                  </a:lnTo>
                  <a:lnTo>
                    <a:pt x="1659635" y="309880"/>
                  </a:lnTo>
                  <a:lnTo>
                    <a:pt x="1659635" y="61975"/>
                  </a:lnTo>
                  <a:lnTo>
                    <a:pt x="1654774" y="37826"/>
                  </a:lnTo>
                  <a:lnTo>
                    <a:pt x="1641506" y="18129"/>
                  </a:lnTo>
                  <a:lnTo>
                    <a:pt x="1621809" y="4861"/>
                  </a:lnTo>
                  <a:lnTo>
                    <a:pt x="159765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597659" y="0"/>
                  </a:lnTo>
                  <a:lnTo>
                    <a:pt x="1621809" y="4861"/>
                  </a:lnTo>
                  <a:lnTo>
                    <a:pt x="1641506" y="18129"/>
                  </a:lnTo>
                  <a:lnTo>
                    <a:pt x="1654774" y="37826"/>
                  </a:lnTo>
                  <a:lnTo>
                    <a:pt x="1659635" y="61975"/>
                  </a:lnTo>
                  <a:lnTo>
                    <a:pt x="1659635" y="309880"/>
                  </a:lnTo>
                  <a:lnTo>
                    <a:pt x="1654774" y="334029"/>
                  </a:lnTo>
                  <a:lnTo>
                    <a:pt x="1641506" y="353726"/>
                  </a:lnTo>
                  <a:lnTo>
                    <a:pt x="1621809" y="366994"/>
                  </a:lnTo>
                  <a:lnTo>
                    <a:pt x="1597659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7841106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4.8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04610" y="1419986"/>
            <a:ext cx="1595120" cy="516255"/>
          </a:xfrm>
          <a:custGeom>
            <a:avLst/>
            <a:gdLst/>
            <a:ahLst/>
            <a:cxnLst/>
            <a:rect l="l" t="t" r="r" b="b"/>
            <a:pathLst>
              <a:path w="1595120" h="516255">
                <a:moveTo>
                  <a:pt x="1594866" y="515747"/>
                </a:moveTo>
                <a:lnTo>
                  <a:pt x="1575701" y="490220"/>
                </a:lnTo>
                <a:lnTo>
                  <a:pt x="1518158" y="413512"/>
                </a:lnTo>
                <a:lnTo>
                  <a:pt x="1501101" y="447662"/>
                </a:lnTo>
                <a:lnTo>
                  <a:pt x="628777" y="11557"/>
                </a:lnTo>
                <a:lnTo>
                  <a:pt x="624332" y="20447"/>
                </a:lnTo>
                <a:lnTo>
                  <a:pt x="607822" y="0"/>
                </a:lnTo>
                <a:lnTo>
                  <a:pt x="76885" y="429488"/>
                </a:lnTo>
                <a:lnTo>
                  <a:pt x="52959" y="399923"/>
                </a:lnTo>
                <a:lnTo>
                  <a:pt x="0" y="516128"/>
                </a:lnTo>
                <a:lnTo>
                  <a:pt x="124841" y="488696"/>
                </a:lnTo>
                <a:lnTo>
                  <a:pt x="110540" y="471043"/>
                </a:lnTo>
                <a:lnTo>
                  <a:pt x="100825" y="459041"/>
                </a:lnTo>
                <a:lnTo>
                  <a:pt x="612013" y="45732"/>
                </a:lnTo>
                <a:lnTo>
                  <a:pt x="1484096" y="481711"/>
                </a:lnTo>
                <a:lnTo>
                  <a:pt x="1467104" y="515747"/>
                </a:lnTo>
                <a:lnTo>
                  <a:pt x="1594866" y="51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503416" y="4340986"/>
            <a:ext cx="2693035" cy="26034"/>
          </a:xfrm>
          <a:custGeom>
            <a:avLst/>
            <a:gdLst/>
            <a:ahLst/>
            <a:cxnLst/>
            <a:rect l="l" t="t" r="r" b="b"/>
            <a:pathLst>
              <a:path w="2693034" h="26035">
                <a:moveTo>
                  <a:pt x="2692907" y="0"/>
                </a:moveTo>
                <a:lnTo>
                  <a:pt x="0" y="0"/>
                </a:lnTo>
                <a:lnTo>
                  <a:pt x="0" y="25907"/>
                </a:lnTo>
                <a:lnTo>
                  <a:pt x="2692907" y="25907"/>
                </a:lnTo>
                <a:lnTo>
                  <a:pt x="269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491478" y="3922267"/>
            <a:ext cx="72517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dirty="0">
                <a:latin typeface="Cambria Math"/>
                <a:cs typeface="Cambria Math"/>
              </a:rPr>
              <a:t>𝟖.𝟓</a:t>
            </a:r>
            <a:r>
              <a:rPr sz="2350" spc="-35" dirty="0">
                <a:latin typeface="Cambria Math"/>
                <a:cs typeface="Cambria Math"/>
              </a:rPr>
              <a:t> </a:t>
            </a:r>
            <a:r>
              <a:rPr sz="2350" spc="-50" dirty="0">
                <a:latin typeface="Cambria Math"/>
                <a:cs typeface="Cambria Math"/>
              </a:rPr>
              <a:t>+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293102" y="4009390"/>
            <a:ext cx="1003935" cy="275590"/>
          </a:xfrm>
          <a:custGeom>
            <a:avLst/>
            <a:gdLst/>
            <a:ahLst/>
            <a:cxnLst/>
            <a:rect l="l" t="t" r="r" b="b"/>
            <a:pathLst>
              <a:path w="1003934" h="275589">
                <a:moveTo>
                  <a:pt x="916051" y="0"/>
                </a:moveTo>
                <a:lnTo>
                  <a:pt x="912114" y="11176"/>
                </a:lnTo>
                <a:lnTo>
                  <a:pt x="928044" y="18053"/>
                </a:lnTo>
                <a:lnTo>
                  <a:pt x="941736" y="27622"/>
                </a:lnTo>
                <a:lnTo>
                  <a:pt x="969553" y="71977"/>
                </a:lnTo>
                <a:lnTo>
                  <a:pt x="977657" y="112744"/>
                </a:lnTo>
                <a:lnTo>
                  <a:pt x="978662" y="136271"/>
                </a:lnTo>
                <a:lnTo>
                  <a:pt x="977640" y="160510"/>
                </a:lnTo>
                <a:lnTo>
                  <a:pt x="969500" y="202368"/>
                </a:lnTo>
                <a:lnTo>
                  <a:pt x="941736" y="247475"/>
                </a:lnTo>
                <a:lnTo>
                  <a:pt x="912495" y="264033"/>
                </a:lnTo>
                <a:lnTo>
                  <a:pt x="916051" y="275209"/>
                </a:lnTo>
                <a:lnTo>
                  <a:pt x="953579" y="257635"/>
                </a:lnTo>
                <a:lnTo>
                  <a:pt x="981201" y="227203"/>
                </a:lnTo>
                <a:lnTo>
                  <a:pt x="998172" y="186340"/>
                </a:lnTo>
                <a:lnTo>
                  <a:pt x="1003807" y="137668"/>
                </a:lnTo>
                <a:lnTo>
                  <a:pt x="1002381" y="112428"/>
                </a:lnTo>
                <a:lnTo>
                  <a:pt x="991002" y="67712"/>
                </a:lnTo>
                <a:lnTo>
                  <a:pt x="968503" y="31307"/>
                </a:lnTo>
                <a:lnTo>
                  <a:pt x="935980" y="7165"/>
                </a:lnTo>
                <a:lnTo>
                  <a:pt x="916051" y="0"/>
                </a:lnTo>
                <a:close/>
              </a:path>
              <a:path w="1003934" h="275589">
                <a:moveTo>
                  <a:pt x="87756" y="0"/>
                </a:moveTo>
                <a:lnTo>
                  <a:pt x="50339" y="17605"/>
                </a:lnTo>
                <a:lnTo>
                  <a:pt x="22732" y="48260"/>
                </a:lnTo>
                <a:lnTo>
                  <a:pt x="5699" y="89106"/>
                </a:lnTo>
                <a:lnTo>
                  <a:pt x="0" y="137668"/>
                </a:lnTo>
                <a:lnTo>
                  <a:pt x="1424" y="162980"/>
                </a:lnTo>
                <a:lnTo>
                  <a:pt x="12751" y="207748"/>
                </a:lnTo>
                <a:lnTo>
                  <a:pt x="35178" y="244008"/>
                </a:lnTo>
                <a:lnTo>
                  <a:pt x="67754" y="268047"/>
                </a:lnTo>
                <a:lnTo>
                  <a:pt x="87756" y="275209"/>
                </a:lnTo>
                <a:lnTo>
                  <a:pt x="91313" y="264033"/>
                </a:lnTo>
                <a:lnTo>
                  <a:pt x="75620" y="257129"/>
                </a:lnTo>
                <a:lnTo>
                  <a:pt x="62071" y="247475"/>
                </a:lnTo>
                <a:lnTo>
                  <a:pt x="34307" y="202368"/>
                </a:lnTo>
                <a:lnTo>
                  <a:pt x="26167" y="160510"/>
                </a:lnTo>
                <a:lnTo>
                  <a:pt x="25146" y="136271"/>
                </a:lnTo>
                <a:lnTo>
                  <a:pt x="26167" y="112744"/>
                </a:lnTo>
                <a:lnTo>
                  <a:pt x="34307" y="71977"/>
                </a:lnTo>
                <a:lnTo>
                  <a:pt x="62166" y="27622"/>
                </a:lnTo>
                <a:lnTo>
                  <a:pt x="91694" y="11176"/>
                </a:lnTo>
                <a:lnTo>
                  <a:pt x="877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378700" y="3922267"/>
            <a:ext cx="83439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10" dirty="0">
                <a:latin typeface="Cambria Math"/>
                <a:cs typeface="Cambria Math"/>
              </a:rPr>
              <a:t>−𝟏𝟒.𝟓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376919" y="3922267"/>
            <a:ext cx="83439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10" dirty="0">
                <a:latin typeface="Cambria Math"/>
                <a:cs typeface="Cambria Math"/>
              </a:rPr>
              <a:t>+𝟐𝟎.𝟓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749031" y="4364227"/>
            <a:ext cx="20320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50" dirty="0">
                <a:latin typeface="Cambria Math"/>
                <a:cs typeface="Cambria Math"/>
              </a:rPr>
              <a:t>𝟑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276080" y="4050284"/>
            <a:ext cx="84264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Calibri"/>
                <a:cs typeface="Calibri"/>
              </a:rPr>
              <a:t>=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4.8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618981" y="2433066"/>
            <a:ext cx="1405890" cy="1637030"/>
          </a:xfrm>
          <a:custGeom>
            <a:avLst/>
            <a:gdLst/>
            <a:ahLst/>
            <a:cxnLst/>
            <a:rect l="l" t="t" r="r" b="b"/>
            <a:pathLst>
              <a:path w="1405890" h="1637029">
                <a:moveTo>
                  <a:pt x="1378828" y="1516761"/>
                </a:moveTo>
                <a:lnTo>
                  <a:pt x="1349502" y="1516761"/>
                </a:lnTo>
                <a:lnTo>
                  <a:pt x="1377442" y="1637030"/>
                </a:lnTo>
                <a:lnTo>
                  <a:pt x="1405382" y="1630426"/>
                </a:lnTo>
                <a:lnTo>
                  <a:pt x="1378828" y="1516761"/>
                </a:lnTo>
                <a:close/>
              </a:path>
              <a:path w="1405890" h="1637029">
                <a:moveTo>
                  <a:pt x="1349325" y="1397381"/>
                </a:moveTo>
                <a:lnTo>
                  <a:pt x="1319784" y="1397381"/>
                </a:lnTo>
                <a:lnTo>
                  <a:pt x="1335151" y="1457071"/>
                </a:lnTo>
                <a:lnTo>
                  <a:pt x="1349502" y="1516888"/>
                </a:lnTo>
                <a:lnTo>
                  <a:pt x="1349502" y="1516761"/>
                </a:lnTo>
                <a:lnTo>
                  <a:pt x="1378828" y="1516761"/>
                </a:lnTo>
                <a:lnTo>
                  <a:pt x="1377315" y="1510284"/>
                </a:lnTo>
                <a:lnTo>
                  <a:pt x="1362837" y="1450086"/>
                </a:lnTo>
                <a:lnTo>
                  <a:pt x="1349325" y="1397381"/>
                </a:lnTo>
                <a:close/>
              </a:path>
              <a:path w="1405890" h="1637029">
                <a:moveTo>
                  <a:pt x="1335024" y="1456817"/>
                </a:moveTo>
                <a:lnTo>
                  <a:pt x="1335085" y="1457071"/>
                </a:lnTo>
                <a:lnTo>
                  <a:pt x="1335024" y="1456817"/>
                </a:lnTo>
                <a:close/>
              </a:path>
              <a:path w="1405890" h="1637029">
                <a:moveTo>
                  <a:pt x="1333178" y="1338072"/>
                </a:moveTo>
                <a:lnTo>
                  <a:pt x="1303654" y="1338072"/>
                </a:lnTo>
                <a:lnTo>
                  <a:pt x="1319784" y="1397508"/>
                </a:lnTo>
                <a:lnTo>
                  <a:pt x="1349325" y="1397381"/>
                </a:lnTo>
                <a:lnTo>
                  <a:pt x="1347470" y="1390142"/>
                </a:lnTo>
                <a:lnTo>
                  <a:pt x="1333178" y="1338072"/>
                </a:lnTo>
                <a:close/>
              </a:path>
              <a:path w="1405890" h="1637029">
                <a:moveTo>
                  <a:pt x="1297721" y="1220978"/>
                </a:moveTo>
                <a:lnTo>
                  <a:pt x="1267841" y="1220978"/>
                </a:lnTo>
                <a:lnTo>
                  <a:pt x="1267968" y="1221359"/>
                </a:lnTo>
                <a:lnTo>
                  <a:pt x="1286510" y="1279652"/>
                </a:lnTo>
                <a:lnTo>
                  <a:pt x="1303654" y="1338326"/>
                </a:lnTo>
                <a:lnTo>
                  <a:pt x="1303654" y="1338072"/>
                </a:lnTo>
                <a:lnTo>
                  <a:pt x="1333178" y="1338072"/>
                </a:lnTo>
                <a:lnTo>
                  <a:pt x="1331087" y="1330452"/>
                </a:lnTo>
                <a:lnTo>
                  <a:pt x="1313688" y="1271143"/>
                </a:lnTo>
                <a:lnTo>
                  <a:pt x="1297721" y="1220978"/>
                </a:lnTo>
                <a:close/>
              </a:path>
              <a:path w="1405890" h="1637029">
                <a:moveTo>
                  <a:pt x="1286383" y="1279271"/>
                </a:moveTo>
                <a:lnTo>
                  <a:pt x="1286494" y="1279652"/>
                </a:lnTo>
                <a:lnTo>
                  <a:pt x="1286383" y="1279271"/>
                </a:lnTo>
                <a:close/>
              </a:path>
              <a:path w="1405890" h="1637029">
                <a:moveTo>
                  <a:pt x="1267907" y="1221185"/>
                </a:moveTo>
                <a:lnTo>
                  <a:pt x="1267962" y="1221359"/>
                </a:lnTo>
                <a:lnTo>
                  <a:pt x="1267907" y="1221185"/>
                </a:lnTo>
                <a:close/>
              </a:path>
              <a:path w="1405890" h="1637029">
                <a:moveTo>
                  <a:pt x="1277815" y="1163193"/>
                </a:moveTo>
                <a:lnTo>
                  <a:pt x="1247521" y="1163193"/>
                </a:lnTo>
                <a:lnTo>
                  <a:pt x="1267907" y="1221185"/>
                </a:lnTo>
                <a:lnTo>
                  <a:pt x="1267841" y="1220978"/>
                </a:lnTo>
                <a:lnTo>
                  <a:pt x="1297721" y="1220978"/>
                </a:lnTo>
                <a:lnTo>
                  <a:pt x="1294892" y="1212088"/>
                </a:lnTo>
                <a:lnTo>
                  <a:pt x="1277815" y="1163193"/>
                </a:lnTo>
                <a:close/>
              </a:path>
              <a:path w="1405890" h="1637029">
                <a:moveTo>
                  <a:pt x="1256112" y="1106043"/>
                </a:moveTo>
                <a:lnTo>
                  <a:pt x="1225550" y="1106043"/>
                </a:lnTo>
                <a:lnTo>
                  <a:pt x="1247648" y="1163574"/>
                </a:lnTo>
                <a:lnTo>
                  <a:pt x="1247521" y="1163193"/>
                </a:lnTo>
                <a:lnTo>
                  <a:pt x="1277815" y="1163193"/>
                </a:lnTo>
                <a:lnTo>
                  <a:pt x="1274445" y="1153541"/>
                </a:lnTo>
                <a:lnTo>
                  <a:pt x="1256112" y="1106043"/>
                </a:lnTo>
                <a:close/>
              </a:path>
              <a:path w="1405890" h="1637029">
                <a:moveTo>
                  <a:pt x="1206747" y="993901"/>
                </a:moveTo>
                <a:lnTo>
                  <a:pt x="1175003" y="993901"/>
                </a:lnTo>
                <a:lnTo>
                  <a:pt x="1175131" y="994156"/>
                </a:lnTo>
                <a:lnTo>
                  <a:pt x="1188593" y="1021969"/>
                </a:lnTo>
                <a:lnTo>
                  <a:pt x="1201547" y="1049909"/>
                </a:lnTo>
                <a:lnTo>
                  <a:pt x="1213866" y="1077976"/>
                </a:lnTo>
                <a:lnTo>
                  <a:pt x="1225677" y="1106424"/>
                </a:lnTo>
                <a:lnTo>
                  <a:pt x="1225550" y="1106043"/>
                </a:lnTo>
                <a:lnTo>
                  <a:pt x="1256112" y="1106043"/>
                </a:lnTo>
                <a:lnTo>
                  <a:pt x="1252093" y="1095629"/>
                </a:lnTo>
                <a:lnTo>
                  <a:pt x="1240027" y="1066673"/>
                </a:lnTo>
                <a:lnTo>
                  <a:pt x="1227582" y="1038098"/>
                </a:lnTo>
                <a:lnTo>
                  <a:pt x="1214374" y="1009650"/>
                </a:lnTo>
                <a:lnTo>
                  <a:pt x="1206747" y="993901"/>
                </a:lnTo>
                <a:close/>
              </a:path>
              <a:path w="1405890" h="1637029">
                <a:moveTo>
                  <a:pt x="1213739" y="1077849"/>
                </a:moveTo>
                <a:close/>
              </a:path>
              <a:path w="1405890" h="1637029">
                <a:moveTo>
                  <a:pt x="1201420" y="1049655"/>
                </a:moveTo>
                <a:lnTo>
                  <a:pt x="1201531" y="1049909"/>
                </a:lnTo>
                <a:lnTo>
                  <a:pt x="1201420" y="1049655"/>
                </a:lnTo>
                <a:close/>
              </a:path>
              <a:path w="1405890" h="1637029">
                <a:moveTo>
                  <a:pt x="1188466" y="1021714"/>
                </a:moveTo>
                <a:lnTo>
                  <a:pt x="1188583" y="1021969"/>
                </a:lnTo>
                <a:lnTo>
                  <a:pt x="1188466" y="1021714"/>
                </a:lnTo>
                <a:close/>
              </a:path>
              <a:path w="1405890" h="1637029">
                <a:moveTo>
                  <a:pt x="1175055" y="994008"/>
                </a:moveTo>
                <a:lnTo>
                  <a:pt x="1175126" y="994156"/>
                </a:lnTo>
                <a:lnTo>
                  <a:pt x="1175055" y="994008"/>
                </a:lnTo>
                <a:close/>
              </a:path>
              <a:path w="1405890" h="1637029">
                <a:moveTo>
                  <a:pt x="1178646" y="939038"/>
                </a:moveTo>
                <a:lnTo>
                  <a:pt x="1146175" y="939038"/>
                </a:lnTo>
                <a:lnTo>
                  <a:pt x="1161161" y="966597"/>
                </a:lnTo>
                <a:lnTo>
                  <a:pt x="1175055" y="994008"/>
                </a:lnTo>
                <a:lnTo>
                  <a:pt x="1206747" y="993901"/>
                </a:lnTo>
                <a:lnTo>
                  <a:pt x="1200658" y="981329"/>
                </a:lnTo>
                <a:lnTo>
                  <a:pt x="1186307" y="953135"/>
                </a:lnTo>
                <a:lnTo>
                  <a:pt x="1178646" y="939038"/>
                </a:lnTo>
                <a:close/>
              </a:path>
              <a:path w="1405890" h="1637029">
                <a:moveTo>
                  <a:pt x="1160907" y="966343"/>
                </a:moveTo>
                <a:lnTo>
                  <a:pt x="1161036" y="966597"/>
                </a:lnTo>
                <a:lnTo>
                  <a:pt x="1160907" y="966343"/>
                </a:lnTo>
                <a:close/>
              </a:path>
              <a:path w="1405890" h="1637029">
                <a:moveTo>
                  <a:pt x="1163608" y="911987"/>
                </a:moveTo>
                <a:lnTo>
                  <a:pt x="1130681" y="911987"/>
                </a:lnTo>
                <a:lnTo>
                  <a:pt x="1146302" y="939292"/>
                </a:lnTo>
                <a:lnTo>
                  <a:pt x="1146175" y="939038"/>
                </a:lnTo>
                <a:lnTo>
                  <a:pt x="1178646" y="939038"/>
                </a:lnTo>
                <a:lnTo>
                  <a:pt x="1171194" y="925322"/>
                </a:lnTo>
                <a:lnTo>
                  <a:pt x="1163608" y="911987"/>
                </a:lnTo>
                <a:close/>
              </a:path>
              <a:path w="1405890" h="1637029">
                <a:moveTo>
                  <a:pt x="1131510" y="858393"/>
                </a:moveTo>
                <a:lnTo>
                  <a:pt x="1097661" y="858393"/>
                </a:lnTo>
                <a:lnTo>
                  <a:pt x="1114806" y="885317"/>
                </a:lnTo>
                <a:lnTo>
                  <a:pt x="1130808" y="912241"/>
                </a:lnTo>
                <a:lnTo>
                  <a:pt x="1130681" y="911987"/>
                </a:lnTo>
                <a:lnTo>
                  <a:pt x="1163608" y="911987"/>
                </a:lnTo>
                <a:lnTo>
                  <a:pt x="1155446" y="897636"/>
                </a:lnTo>
                <a:lnTo>
                  <a:pt x="1138936" y="870076"/>
                </a:lnTo>
                <a:lnTo>
                  <a:pt x="1131510" y="858393"/>
                </a:lnTo>
                <a:close/>
              </a:path>
              <a:path w="1405890" h="1637029">
                <a:moveTo>
                  <a:pt x="1114552" y="884936"/>
                </a:moveTo>
                <a:lnTo>
                  <a:pt x="1114778" y="885317"/>
                </a:lnTo>
                <a:lnTo>
                  <a:pt x="1114552" y="884936"/>
                </a:lnTo>
                <a:close/>
              </a:path>
              <a:path w="1405890" h="1637029">
                <a:moveTo>
                  <a:pt x="1114382" y="831976"/>
                </a:moveTo>
                <a:lnTo>
                  <a:pt x="1080008" y="831976"/>
                </a:lnTo>
                <a:lnTo>
                  <a:pt x="1097788" y="858647"/>
                </a:lnTo>
                <a:lnTo>
                  <a:pt x="1097661" y="858393"/>
                </a:lnTo>
                <a:lnTo>
                  <a:pt x="1131510" y="858393"/>
                </a:lnTo>
                <a:lnTo>
                  <a:pt x="1121664" y="842899"/>
                </a:lnTo>
                <a:lnTo>
                  <a:pt x="1114382" y="831976"/>
                </a:lnTo>
                <a:close/>
              </a:path>
              <a:path w="1405890" h="1637029">
                <a:moveTo>
                  <a:pt x="1096463" y="805814"/>
                </a:moveTo>
                <a:lnTo>
                  <a:pt x="1061466" y="805814"/>
                </a:lnTo>
                <a:lnTo>
                  <a:pt x="1080135" y="832231"/>
                </a:lnTo>
                <a:lnTo>
                  <a:pt x="1080008" y="831976"/>
                </a:lnTo>
                <a:lnTo>
                  <a:pt x="1114382" y="831976"/>
                </a:lnTo>
                <a:lnTo>
                  <a:pt x="1103629" y="815848"/>
                </a:lnTo>
                <a:lnTo>
                  <a:pt x="1096463" y="805814"/>
                </a:lnTo>
                <a:close/>
              </a:path>
              <a:path w="1405890" h="1637029">
                <a:moveTo>
                  <a:pt x="1077704" y="779907"/>
                </a:moveTo>
                <a:lnTo>
                  <a:pt x="1042162" y="779907"/>
                </a:lnTo>
                <a:lnTo>
                  <a:pt x="1061593" y="806069"/>
                </a:lnTo>
                <a:lnTo>
                  <a:pt x="1061466" y="805814"/>
                </a:lnTo>
                <a:lnTo>
                  <a:pt x="1096463" y="805814"/>
                </a:lnTo>
                <a:lnTo>
                  <a:pt x="1084579" y="789178"/>
                </a:lnTo>
                <a:lnTo>
                  <a:pt x="1077704" y="779907"/>
                </a:lnTo>
                <a:close/>
              </a:path>
              <a:path w="1405890" h="1637029">
                <a:moveTo>
                  <a:pt x="1058235" y="754126"/>
                </a:moveTo>
                <a:lnTo>
                  <a:pt x="1021969" y="754126"/>
                </a:lnTo>
                <a:lnTo>
                  <a:pt x="1042289" y="780161"/>
                </a:lnTo>
                <a:lnTo>
                  <a:pt x="1042162" y="779907"/>
                </a:lnTo>
                <a:lnTo>
                  <a:pt x="1077704" y="779907"/>
                </a:lnTo>
                <a:lnTo>
                  <a:pt x="1064895" y="762635"/>
                </a:lnTo>
                <a:lnTo>
                  <a:pt x="1058235" y="754126"/>
                </a:lnTo>
                <a:close/>
              </a:path>
              <a:path w="1405890" h="1637029">
                <a:moveTo>
                  <a:pt x="992138" y="676783"/>
                </a:moveTo>
                <a:lnTo>
                  <a:pt x="952246" y="676783"/>
                </a:lnTo>
                <a:lnTo>
                  <a:pt x="952500" y="677037"/>
                </a:lnTo>
                <a:lnTo>
                  <a:pt x="965708" y="690372"/>
                </a:lnTo>
                <a:lnTo>
                  <a:pt x="965576" y="690372"/>
                </a:lnTo>
                <a:lnTo>
                  <a:pt x="978281" y="703580"/>
                </a:lnTo>
                <a:lnTo>
                  <a:pt x="990219" y="716534"/>
                </a:lnTo>
                <a:lnTo>
                  <a:pt x="1001141" y="729107"/>
                </a:lnTo>
                <a:lnTo>
                  <a:pt x="1022223" y="754507"/>
                </a:lnTo>
                <a:lnTo>
                  <a:pt x="1021969" y="754126"/>
                </a:lnTo>
                <a:lnTo>
                  <a:pt x="1058235" y="754126"/>
                </a:lnTo>
                <a:lnTo>
                  <a:pt x="1044321" y="736346"/>
                </a:lnTo>
                <a:lnTo>
                  <a:pt x="1022858" y="710438"/>
                </a:lnTo>
                <a:lnTo>
                  <a:pt x="1011301" y="697357"/>
                </a:lnTo>
                <a:lnTo>
                  <a:pt x="1004909" y="690372"/>
                </a:lnTo>
                <a:lnTo>
                  <a:pt x="965708" y="690372"/>
                </a:lnTo>
                <a:lnTo>
                  <a:pt x="965453" y="690245"/>
                </a:lnTo>
                <a:lnTo>
                  <a:pt x="1004792" y="690245"/>
                </a:lnTo>
                <a:lnTo>
                  <a:pt x="998982" y="683895"/>
                </a:lnTo>
                <a:lnTo>
                  <a:pt x="992138" y="676783"/>
                </a:lnTo>
                <a:close/>
              </a:path>
              <a:path w="1405890" h="1637029">
                <a:moveTo>
                  <a:pt x="1000887" y="728853"/>
                </a:moveTo>
                <a:lnTo>
                  <a:pt x="1001098" y="729107"/>
                </a:lnTo>
                <a:lnTo>
                  <a:pt x="1000887" y="728853"/>
                </a:lnTo>
                <a:close/>
              </a:path>
              <a:path w="1405890" h="1637029">
                <a:moveTo>
                  <a:pt x="989965" y="716280"/>
                </a:moveTo>
                <a:lnTo>
                  <a:pt x="990186" y="716534"/>
                </a:lnTo>
                <a:lnTo>
                  <a:pt x="989965" y="716280"/>
                </a:lnTo>
                <a:close/>
              </a:path>
              <a:path w="1405890" h="1637029">
                <a:moveTo>
                  <a:pt x="978026" y="703326"/>
                </a:moveTo>
                <a:lnTo>
                  <a:pt x="978261" y="703580"/>
                </a:lnTo>
                <a:lnTo>
                  <a:pt x="978026" y="703326"/>
                </a:lnTo>
                <a:close/>
              </a:path>
              <a:path w="1405890" h="1637029">
                <a:moveTo>
                  <a:pt x="952433" y="676972"/>
                </a:moveTo>
                <a:close/>
              </a:path>
              <a:path w="1405890" h="1637029">
                <a:moveTo>
                  <a:pt x="978921" y="663194"/>
                </a:moveTo>
                <a:lnTo>
                  <a:pt x="938276" y="663194"/>
                </a:lnTo>
                <a:lnTo>
                  <a:pt x="952433" y="676972"/>
                </a:lnTo>
                <a:lnTo>
                  <a:pt x="952246" y="676783"/>
                </a:lnTo>
                <a:lnTo>
                  <a:pt x="992138" y="676783"/>
                </a:lnTo>
                <a:lnTo>
                  <a:pt x="986027" y="670433"/>
                </a:lnTo>
                <a:lnTo>
                  <a:pt x="978921" y="663194"/>
                </a:lnTo>
                <a:close/>
              </a:path>
              <a:path w="1405890" h="1637029">
                <a:moveTo>
                  <a:pt x="965133" y="649478"/>
                </a:moveTo>
                <a:lnTo>
                  <a:pt x="923544" y="649478"/>
                </a:lnTo>
                <a:lnTo>
                  <a:pt x="938402" y="663321"/>
                </a:lnTo>
                <a:lnTo>
                  <a:pt x="978921" y="663194"/>
                </a:lnTo>
                <a:lnTo>
                  <a:pt x="972439" y="656589"/>
                </a:lnTo>
                <a:lnTo>
                  <a:pt x="965133" y="649478"/>
                </a:lnTo>
                <a:close/>
              </a:path>
              <a:path w="1405890" h="1637029">
                <a:moveTo>
                  <a:pt x="950392" y="635381"/>
                </a:moveTo>
                <a:lnTo>
                  <a:pt x="908303" y="635381"/>
                </a:lnTo>
                <a:lnTo>
                  <a:pt x="923671" y="649605"/>
                </a:lnTo>
                <a:lnTo>
                  <a:pt x="965133" y="649478"/>
                </a:lnTo>
                <a:lnTo>
                  <a:pt x="958088" y="642620"/>
                </a:lnTo>
                <a:lnTo>
                  <a:pt x="950392" y="635381"/>
                </a:lnTo>
                <a:close/>
              </a:path>
              <a:path w="1405890" h="1637029">
                <a:moveTo>
                  <a:pt x="935012" y="621157"/>
                </a:moveTo>
                <a:lnTo>
                  <a:pt x="892428" y="621157"/>
                </a:lnTo>
                <a:lnTo>
                  <a:pt x="908431" y="635508"/>
                </a:lnTo>
                <a:lnTo>
                  <a:pt x="908303" y="635381"/>
                </a:lnTo>
                <a:lnTo>
                  <a:pt x="950392" y="635381"/>
                </a:lnTo>
                <a:lnTo>
                  <a:pt x="943101" y="628523"/>
                </a:lnTo>
                <a:lnTo>
                  <a:pt x="935012" y="621157"/>
                </a:lnTo>
                <a:close/>
              </a:path>
              <a:path w="1405890" h="1637029">
                <a:moveTo>
                  <a:pt x="832072" y="533526"/>
                </a:moveTo>
                <a:lnTo>
                  <a:pt x="786129" y="533526"/>
                </a:lnTo>
                <a:lnTo>
                  <a:pt x="823595" y="563372"/>
                </a:lnTo>
                <a:lnTo>
                  <a:pt x="859154" y="592582"/>
                </a:lnTo>
                <a:lnTo>
                  <a:pt x="892556" y="621411"/>
                </a:lnTo>
                <a:lnTo>
                  <a:pt x="892428" y="621157"/>
                </a:lnTo>
                <a:lnTo>
                  <a:pt x="935012" y="621157"/>
                </a:lnTo>
                <a:lnTo>
                  <a:pt x="927481" y="614299"/>
                </a:lnTo>
                <a:lnTo>
                  <a:pt x="911351" y="599821"/>
                </a:lnTo>
                <a:lnTo>
                  <a:pt x="877443" y="570611"/>
                </a:lnTo>
                <a:lnTo>
                  <a:pt x="841501" y="541020"/>
                </a:lnTo>
                <a:lnTo>
                  <a:pt x="832072" y="533526"/>
                </a:lnTo>
                <a:close/>
              </a:path>
              <a:path w="1405890" h="1637029">
                <a:moveTo>
                  <a:pt x="858901" y="592455"/>
                </a:moveTo>
                <a:lnTo>
                  <a:pt x="859048" y="592582"/>
                </a:lnTo>
                <a:lnTo>
                  <a:pt x="858901" y="592455"/>
                </a:lnTo>
                <a:close/>
              </a:path>
              <a:path w="1405890" h="1637029">
                <a:moveTo>
                  <a:pt x="823341" y="563245"/>
                </a:moveTo>
                <a:lnTo>
                  <a:pt x="823496" y="563372"/>
                </a:lnTo>
                <a:lnTo>
                  <a:pt x="823341" y="563245"/>
                </a:lnTo>
                <a:close/>
              </a:path>
              <a:path w="1405890" h="1637029">
                <a:moveTo>
                  <a:pt x="794210" y="503682"/>
                </a:moveTo>
                <a:lnTo>
                  <a:pt x="747268" y="503682"/>
                </a:lnTo>
                <a:lnTo>
                  <a:pt x="786257" y="533654"/>
                </a:lnTo>
                <a:lnTo>
                  <a:pt x="786129" y="533526"/>
                </a:lnTo>
                <a:lnTo>
                  <a:pt x="832072" y="533526"/>
                </a:lnTo>
                <a:lnTo>
                  <a:pt x="803783" y="511048"/>
                </a:lnTo>
                <a:lnTo>
                  <a:pt x="794210" y="503682"/>
                </a:lnTo>
                <a:close/>
              </a:path>
              <a:path w="1405890" h="1637029">
                <a:moveTo>
                  <a:pt x="754994" y="473710"/>
                </a:moveTo>
                <a:lnTo>
                  <a:pt x="707263" y="473710"/>
                </a:lnTo>
                <a:lnTo>
                  <a:pt x="747395" y="503809"/>
                </a:lnTo>
                <a:lnTo>
                  <a:pt x="794210" y="503682"/>
                </a:lnTo>
                <a:lnTo>
                  <a:pt x="764667" y="480949"/>
                </a:lnTo>
                <a:lnTo>
                  <a:pt x="754994" y="473710"/>
                </a:lnTo>
                <a:close/>
              </a:path>
              <a:path w="1405890" h="1637029">
                <a:moveTo>
                  <a:pt x="631635" y="384048"/>
                </a:moveTo>
                <a:lnTo>
                  <a:pt x="581660" y="384048"/>
                </a:lnTo>
                <a:lnTo>
                  <a:pt x="624332" y="413766"/>
                </a:lnTo>
                <a:lnTo>
                  <a:pt x="666115" y="443738"/>
                </a:lnTo>
                <a:lnTo>
                  <a:pt x="707390" y="473837"/>
                </a:lnTo>
                <a:lnTo>
                  <a:pt x="754994" y="473710"/>
                </a:lnTo>
                <a:lnTo>
                  <a:pt x="724281" y="450723"/>
                </a:lnTo>
                <a:lnTo>
                  <a:pt x="682878" y="420624"/>
                </a:lnTo>
                <a:lnTo>
                  <a:pt x="640715" y="390398"/>
                </a:lnTo>
                <a:lnTo>
                  <a:pt x="631635" y="384048"/>
                </a:lnTo>
                <a:close/>
              </a:path>
              <a:path w="1405890" h="1637029">
                <a:moveTo>
                  <a:pt x="624077" y="413638"/>
                </a:moveTo>
                <a:lnTo>
                  <a:pt x="624255" y="413766"/>
                </a:lnTo>
                <a:lnTo>
                  <a:pt x="624077" y="413638"/>
                </a:lnTo>
                <a:close/>
              </a:path>
              <a:path w="1405890" h="1637029">
                <a:moveTo>
                  <a:pt x="546754" y="325628"/>
                </a:moveTo>
                <a:lnTo>
                  <a:pt x="496062" y="325628"/>
                </a:lnTo>
                <a:lnTo>
                  <a:pt x="581787" y="384175"/>
                </a:lnTo>
                <a:lnTo>
                  <a:pt x="631635" y="384048"/>
                </a:lnTo>
                <a:lnTo>
                  <a:pt x="598043" y="360553"/>
                </a:lnTo>
                <a:lnTo>
                  <a:pt x="546754" y="325628"/>
                </a:lnTo>
                <a:close/>
              </a:path>
              <a:path w="1405890" h="1637029">
                <a:moveTo>
                  <a:pt x="504973" y="297307"/>
                </a:moveTo>
                <a:lnTo>
                  <a:pt x="453390" y="297307"/>
                </a:lnTo>
                <a:lnTo>
                  <a:pt x="496189" y="325755"/>
                </a:lnTo>
                <a:lnTo>
                  <a:pt x="546754" y="325628"/>
                </a:lnTo>
                <a:lnTo>
                  <a:pt x="512064" y="302006"/>
                </a:lnTo>
                <a:lnTo>
                  <a:pt x="504973" y="297307"/>
                </a:lnTo>
                <a:close/>
              </a:path>
              <a:path w="1405890" h="1637029">
                <a:moveTo>
                  <a:pt x="342696" y="191770"/>
                </a:moveTo>
                <a:lnTo>
                  <a:pt x="289433" y="191770"/>
                </a:lnTo>
                <a:lnTo>
                  <a:pt x="369697" y="242824"/>
                </a:lnTo>
                <a:lnTo>
                  <a:pt x="453517" y="297434"/>
                </a:lnTo>
                <a:lnTo>
                  <a:pt x="504973" y="297307"/>
                </a:lnTo>
                <a:lnTo>
                  <a:pt x="426847" y="245745"/>
                </a:lnTo>
                <a:lnTo>
                  <a:pt x="342696" y="191770"/>
                </a:lnTo>
                <a:close/>
              </a:path>
              <a:path w="1405890" h="1637029">
                <a:moveTo>
                  <a:pt x="218440" y="114046"/>
                </a:moveTo>
                <a:lnTo>
                  <a:pt x="163829" y="114046"/>
                </a:lnTo>
                <a:lnTo>
                  <a:pt x="215011" y="145414"/>
                </a:lnTo>
                <a:lnTo>
                  <a:pt x="289560" y="191897"/>
                </a:lnTo>
                <a:lnTo>
                  <a:pt x="342696" y="191770"/>
                </a:lnTo>
                <a:lnTo>
                  <a:pt x="266573" y="143763"/>
                </a:lnTo>
                <a:lnTo>
                  <a:pt x="218440" y="114046"/>
                </a:lnTo>
                <a:close/>
              </a:path>
              <a:path w="1405890" h="1637029">
                <a:moveTo>
                  <a:pt x="0" y="0"/>
                </a:moveTo>
                <a:lnTo>
                  <a:pt x="87122" y="133858"/>
                </a:lnTo>
                <a:lnTo>
                  <a:pt x="76554" y="61509"/>
                </a:lnTo>
                <a:lnTo>
                  <a:pt x="66675" y="55625"/>
                </a:lnTo>
                <a:lnTo>
                  <a:pt x="81279" y="31114"/>
                </a:lnTo>
                <a:lnTo>
                  <a:pt x="106048" y="31114"/>
                </a:lnTo>
                <a:lnTo>
                  <a:pt x="159385" y="10668"/>
                </a:lnTo>
                <a:lnTo>
                  <a:pt x="0" y="0"/>
                </a:lnTo>
                <a:close/>
              </a:path>
              <a:path w="1405890" h="1637029">
                <a:moveTo>
                  <a:pt x="90980" y="36891"/>
                </a:moveTo>
                <a:lnTo>
                  <a:pt x="73947" y="43421"/>
                </a:lnTo>
                <a:lnTo>
                  <a:pt x="76554" y="61509"/>
                </a:lnTo>
                <a:lnTo>
                  <a:pt x="90677" y="69850"/>
                </a:lnTo>
                <a:lnTo>
                  <a:pt x="163957" y="114173"/>
                </a:lnTo>
                <a:lnTo>
                  <a:pt x="163829" y="114046"/>
                </a:lnTo>
                <a:lnTo>
                  <a:pt x="218440" y="114046"/>
                </a:lnTo>
                <a:lnTo>
                  <a:pt x="178816" y="89662"/>
                </a:lnTo>
                <a:lnTo>
                  <a:pt x="105283" y="45338"/>
                </a:lnTo>
                <a:lnTo>
                  <a:pt x="90980" y="36891"/>
                </a:lnTo>
                <a:close/>
              </a:path>
              <a:path w="1405890" h="1637029">
                <a:moveTo>
                  <a:pt x="73919" y="43468"/>
                </a:moveTo>
                <a:lnTo>
                  <a:pt x="66675" y="55625"/>
                </a:lnTo>
                <a:lnTo>
                  <a:pt x="76554" y="61509"/>
                </a:lnTo>
                <a:lnTo>
                  <a:pt x="73919" y="43468"/>
                </a:lnTo>
                <a:close/>
              </a:path>
              <a:path w="1405890" h="1637029">
                <a:moveTo>
                  <a:pt x="81279" y="31114"/>
                </a:moveTo>
                <a:lnTo>
                  <a:pt x="73947" y="43421"/>
                </a:lnTo>
                <a:lnTo>
                  <a:pt x="90980" y="36891"/>
                </a:lnTo>
                <a:lnTo>
                  <a:pt x="81279" y="31114"/>
                </a:lnTo>
                <a:close/>
              </a:path>
              <a:path w="1405890" h="1637029">
                <a:moveTo>
                  <a:pt x="106048" y="31114"/>
                </a:moveTo>
                <a:lnTo>
                  <a:pt x="81279" y="31114"/>
                </a:lnTo>
                <a:lnTo>
                  <a:pt x="90980" y="36891"/>
                </a:lnTo>
                <a:lnTo>
                  <a:pt x="106048" y="311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7194" y="578866"/>
            <a:ext cx="2209165" cy="540385"/>
            <a:chOff x="917194" y="578866"/>
            <a:chExt cx="2209165" cy="540385"/>
          </a:xfrm>
        </p:grpSpPr>
        <p:sp>
          <p:nvSpPr>
            <p:cNvPr id="3" name="object 3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2108200" y="0"/>
                  </a:moveTo>
                  <a:lnTo>
                    <a:pt x="87884" y="0"/>
                  </a:lnTo>
                  <a:lnTo>
                    <a:pt x="53674" y="6909"/>
                  </a:lnTo>
                  <a:lnTo>
                    <a:pt x="25739" y="25749"/>
                  </a:lnTo>
                  <a:lnTo>
                    <a:pt x="6906" y="53685"/>
                  </a:lnTo>
                  <a:lnTo>
                    <a:pt x="0" y="87884"/>
                  </a:lnTo>
                  <a:lnTo>
                    <a:pt x="0" y="439420"/>
                  </a:lnTo>
                  <a:lnTo>
                    <a:pt x="6906" y="473618"/>
                  </a:lnTo>
                  <a:lnTo>
                    <a:pt x="25739" y="501554"/>
                  </a:lnTo>
                  <a:lnTo>
                    <a:pt x="53674" y="520394"/>
                  </a:lnTo>
                  <a:lnTo>
                    <a:pt x="87884" y="527304"/>
                  </a:lnTo>
                  <a:lnTo>
                    <a:pt x="2108200" y="527304"/>
                  </a:lnTo>
                  <a:lnTo>
                    <a:pt x="2142398" y="520394"/>
                  </a:lnTo>
                  <a:lnTo>
                    <a:pt x="2170334" y="501554"/>
                  </a:lnTo>
                  <a:lnTo>
                    <a:pt x="2189174" y="473618"/>
                  </a:lnTo>
                  <a:lnTo>
                    <a:pt x="2196084" y="439420"/>
                  </a:lnTo>
                  <a:lnTo>
                    <a:pt x="2196084" y="87884"/>
                  </a:lnTo>
                  <a:lnTo>
                    <a:pt x="2189174" y="53685"/>
                  </a:lnTo>
                  <a:lnTo>
                    <a:pt x="2170334" y="25749"/>
                  </a:lnTo>
                  <a:lnTo>
                    <a:pt x="2142398" y="6909"/>
                  </a:lnTo>
                  <a:lnTo>
                    <a:pt x="21082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3544" y="585216"/>
              <a:ext cx="2196465" cy="527685"/>
            </a:xfrm>
            <a:custGeom>
              <a:avLst/>
              <a:gdLst/>
              <a:ahLst/>
              <a:cxnLst/>
              <a:rect l="l" t="t" r="r" b="b"/>
              <a:pathLst>
                <a:path w="2196465" h="527685">
                  <a:moveTo>
                    <a:pt x="0" y="87884"/>
                  </a:moveTo>
                  <a:lnTo>
                    <a:pt x="6906" y="53685"/>
                  </a:lnTo>
                  <a:lnTo>
                    <a:pt x="25739" y="25749"/>
                  </a:lnTo>
                  <a:lnTo>
                    <a:pt x="53674" y="6909"/>
                  </a:lnTo>
                  <a:lnTo>
                    <a:pt x="87884" y="0"/>
                  </a:lnTo>
                  <a:lnTo>
                    <a:pt x="2108200" y="0"/>
                  </a:lnTo>
                  <a:lnTo>
                    <a:pt x="2142398" y="6909"/>
                  </a:lnTo>
                  <a:lnTo>
                    <a:pt x="2170334" y="25749"/>
                  </a:lnTo>
                  <a:lnTo>
                    <a:pt x="2189174" y="53685"/>
                  </a:lnTo>
                  <a:lnTo>
                    <a:pt x="2196084" y="87884"/>
                  </a:lnTo>
                  <a:lnTo>
                    <a:pt x="2196084" y="439420"/>
                  </a:lnTo>
                  <a:lnTo>
                    <a:pt x="2189174" y="473618"/>
                  </a:lnTo>
                  <a:lnTo>
                    <a:pt x="2170334" y="501554"/>
                  </a:lnTo>
                  <a:lnTo>
                    <a:pt x="2142398" y="520394"/>
                  </a:lnTo>
                  <a:lnTo>
                    <a:pt x="2108200" y="527304"/>
                  </a:lnTo>
                  <a:lnTo>
                    <a:pt x="87884" y="527304"/>
                  </a:lnTo>
                  <a:lnTo>
                    <a:pt x="53674" y="520394"/>
                  </a:lnTo>
                  <a:lnTo>
                    <a:pt x="25739" y="501554"/>
                  </a:lnTo>
                  <a:lnTo>
                    <a:pt x="6906" y="473618"/>
                  </a:lnTo>
                  <a:lnTo>
                    <a:pt x="0" y="439420"/>
                  </a:lnTo>
                  <a:lnTo>
                    <a:pt x="0" y="87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48789" y="683514"/>
            <a:ext cx="54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173.5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109973" y="1726742"/>
            <a:ext cx="931544" cy="4006215"/>
            <a:chOff x="4109973" y="1726742"/>
            <a:chExt cx="931544" cy="4006215"/>
          </a:xfrm>
        </p:grpSpPr>
        <p:sp>
          <p:nvSpPr>
            <p:cNvPr id="7" name="object 7"/>
            <p:cNvSpPr/>
            <p:nvPr/>
          </p:nvSpPr>
          <p:spPr>
            <a:xfrm>
              <a:off x="4116323" y="1726742"/>
              <a:ext cx="918844" cy="666750"/>
            </a:xfrm>
            <a:custGeom>
              <a:avLst/>
              <a:gdLst/>
              <a:ahLst/>
              <a:cxnLst/>
              <a:rect l="l" t="t" r="r" b="b"/>
              <a:pathLst>
                <a:path w="918845" h="666750">
                  <a:moveTo>
                    <a:pt x="918463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918463" y="666572"/>
                  </a:lnTo>
                  <a:lnTo>
                    <a:pt x="918463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16323" y="2393238"/>
              <a:ext cx="918844" cy="666750"/>
            </a:xfrm>
            <a:custGeom>
              <a:avLst/>
              <a:gdLst/>
              <a:ahLst/>
              <a:cxnLst/>
              <a:rect l="l" t="t" r="r" b="b"/>
              <a:pathLst>
                <a:path w="918845" h="666750">
                  <a:moveTo>
                    <a:pt x="918463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918463" y="666572"/>
                  </a:lnTo>
                  <a:lnTo>
                    <a:pt x="918463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09974" y="2380614"/>
              <a:ext cx="931544" cy="685800"/>
            </a:xfrm>
            <a:custGeom>
              <a:avLst/>
              <a:gdLst/>
              <a:ahLst/>
              <a:cxnLst/>
              <a:rect l="l" t="t" r="r" b="b"/>
              <a:pathLst>
                <a:path w="931545" h="685800">
                  <a:moveTo>
                    <a:pt x="931164" y="672846"/>
                  </a:moveTo>
                  <a:lnTo>
                    <a:pt x="0" y="672846"/>
                  </a:lnTo>
                  <a:lnTo>
                    <a:pt x="0" y="685546"/>
                  </a:lnTo>
                  <a:lnTo>
                    <a:pt x="931164" y="685546"/>
                  </a:lnTo>
                  <a:lnTo>
                    <a:pt x="931164" y="672846"/>
                  </a:lnTo>
                  <a:close/>
                </a:path>
                <a:path w="931545" h="685800">
                  <a:moveTo>
                    <a:pt x="93116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931164" y="25400"/>
                  </a:lnTo>
                  <a:lnTo>
                    <a:pt x="931164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6323" y="3726357"/>
              <a:ext cx="918844" cy="666750"/>
            </a:xfrm>
            <a:custGeom>
              <a:avLst/>
              <a:gdLst/>
              <a:ahLst/>
              <a:cxnLst/>
              <a:rect l="l" t="t" r="r" b="b"/>
              <a:pathLst>
                <a:path w="918845" h="666750">
                  <a:moveTo>
                    <a:pt x="918463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918463" y="666572"/>
                  </a:lnTo>
                  <a:lnTo>
                    <a:pt x="918463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09974" y="3720083"/>
              <a:ext cx="931544" cy="679450"/>
            </a:xfrm>
            <a:custGeom>
              <a:avLst/>
              <a:gdLst/>
              <a:ahLst/>
              <a:cxnLst/>
              <a:rect l="l" t="t" r="r" b="b"/>
              <a:pathLst>
                <a:path w="931545" h="679450">
                  <a:moveTo>
                    <a:pt x="931164" y="666496"/>
                  </a:moveTo>
                  <a:lnTo>
                    <a:pt x="0" y="666496"/>
                  </a:lnTo>
                  <a:lnTo>
                    <a:pt x="0" y="679196"/>
                  </a:lnTo>
                  <a:lnTo>
                    <a:pt x="931164" y="679196"/>
                  </a:lnTo>
                  <a:lnTo>
                    <a:pt x="931164" y="666496"/>
                  </a:lnTo>
                  <a:close/>
                </a:path>
                <a:path w="931545" h="679450">
                  <a:moveTo>
                    <a:pt x="93116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31164" y="12700"/>
                  </a:lnTo>
                  <a:lnTo>
                    <a:pt x="931164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16323" y="5059527"/>
              <a:ext cx="918844" cy="666750"/>
            </a:xfrm>
            <a:custGeom>
              <a:avLst/>
              <a:gdLst/>
              <a:ahLst/>
              <a:cxnLst/>
              <a:rect l="l" t="t" r="r" b="b"/>
              <a:pathLst>
                <a:path w="918845" h="666750">
                  <a:moveTo>
                    <a:pt x="918463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918463" y="666572"/>
                  </a:lnTo>
                  <a:lnTo>
                    <a:pt x="918463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09974" y="5053202"/>
              <a:ext cx="931544" cy="679450"/>
            </a:xfrm>
            <a:custGeom>
              <a:avLst/>
              <a:gdLst/>
              <a:ahLst/>
              <a:cxnLst/>
              <a:rect l="l" t="t" r="r" b="b"/>
              <a:pathLst>
                <a:path w="931545" h="679450">
                  <a:moveTo>
                    <a:pt x="931164" y="666546"/>
                  </a:moveTo>
                  <a:lnTo>
                    <a:pt x="0" y="666546"/>
                  </a:lnTo>
                  <a:lnTo>
                    <a:pt x="0" y="679246"/>
                  </a:lnTo>
                  <a:lnTo>
                    <a:pt x="931164" y="679246"/>
                  </a:lnTo>
                  <a:lnTo>
                    <a:pt x="931164" y="666546"/>
                  </a:lnTo>
                  <a:close/>
                </a:path>
                <a:path w="931545" h="679450">
                  <a:moveTo>
                    <a:pt x="93116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31164" y="12700"/>
                  </a:lnTo>
                  <a:lnTo>
                    <a:pt x="931164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4134611" y="1726692"/>
            <a:ext cx="879475" cy="4650105"/>
          </a:xfrm>
          <a:custGeom>
            <a:avLst/>
            <a:gdLst/>
            <a:ahLst/>
            <a:cxnLst/>
            <a:rect l="l" t="t" r="r" b="b"/>
            <a:pathLst>
              <a:path w="879475" h="4650105">
                <a:moveTo>
                  <a:pt x="879348" y="0"/>
                </a:moveTo>
                <a:lnTo>
                  <a:pt x="0" y="0"/>
                </a:lnTo>
                <a:lnTo>
                  <a:pt x="0" y="4649724"/>
                </a:lnTo>
                <a:lnTo>
                  <a:pt x="879348" y="4649724"/>
                </a:lnTo>
                <a:lnTo>
                  <a:pt x="879348" y="0"/>
                </a:lnTo>
                <a:close/>
              </a:path>
            </a:pathLst>
          </a:custGeom>
          <a:solidFill>
            <a:srgbClr val="FFFFFF">
              <a:alpha val="7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86155" y="1707013"/>
          <a:ext cx="4557395" cy="464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0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6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Gender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38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Height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52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4261992" y="1986152"/>
            <a:ext cx="627380" cy="420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Residual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Calibri"/>
              <a:cs typeface="Calibri"/>
            </a:endParaRPr>
          </a:p>
          <a:p>
            <a:pPr marL="16891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8.5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6891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14.5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3398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-</a:t>
            </a:r>
            <a:r>
              <a:rPr sz="1800" spc="-25" dirty="0"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11125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latin typeface="Calibri"/>
                <a:cs typeface="Calibri"/>
              </a:rPr>
              <a:t>20.5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06414" y="1074166"/>
            <a:ext cx="1744345" cy="386080"/>
            <a:chOff x="6106414" y="1074166"/>
            <a:chExt cx="1744345" cy="386080"/>
          </a:xfrm>
        </p:grpSpPr>
        <p:sp>
          <p:nvSpPr>
            <p:cNvPr id="18" name="object 18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1669034" y="0"/>
                  </a:moveTo>
                  <a:lnTo>
                    <a:pt x="62230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30" y="373380"/>
                  </a:lnTo>
                  <a:lnTo>
                    <a:pt x="1669034" y="373380"/>
                  </a:lnTo>
                  <a:lnTo>
                    <a:pt x="1693277" y="368496"/>
                  </a:lnTo>
                  <a:lnTo>
                    <a:pt x="1713055" y="355171"/>
                  </a:lnTo>
                  <a:lnTo>
                    <a:pt x="1726380" y="335393"/>
                  </a:lnTo>
                  <a:lnTo>
                    <a:pt x="1731264" y="311150"/>
                  </a:lnTo>
                  <a:lnTo>
                    <a:pt x="1731264" y="62230"/>
                  </a:lnTo>
                  <a:lnTo>
                    <a:pt x="1726380" y="37986"/>
                  </a:lnTo>
                  <a:lnTo>
                    <a:pt x="1713055" y="18208"/>
                  </a:lnTo>
                  <a:lnTo>
                    <a:pt x="1693277" y="4883"/>
                  </a:lnTo>
                  <a:lnTo>
                    <a:pt x="16690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12764" y="1080516"/>
              <a:ext cx="1731645" cy="373380"/>
            </a:xfrm>
            <a:custGeom>
              <a:avLst/>
              <a:gdLst/>
              <a:ahLst/>
              <a:cxnLst/>
              <a:rect l="l" t="t" r="r" b="b"/>
              <a:pathLst>
                <a:path w="173164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30" y="0"/>
                  </a:lnTo>
                  <a:lnTo>
                    <a:pt x="1669034" y="0"/>
                  </a:lnTo>
                  <a:lnTo>
                    <a:pt x="1693277" y="4883"/>
                  </a:lnTo>
                  <a:lnTo>
                    <a:pt x="1713055" y="18208"/>
                  </a:lnTo>
                  <a:lnTo>
                    <a:pt x="1726380" y="37986"/>
                  </a:lnTo>
                  <a:lnTo>
                    <a:pt x="1731264" y="62230"/>
                  </a:lnTo>
                  <a:lnTo>
                    <a:pt x="1731264" y="311150"/>
                  </a:lnTo>
                  <a:lnTo>
                    <a:pt x="1726380" y="335393"/>
                  </a:lnTo>
                  <a:lnTo>
                    <a:pt x="1713055" y="355171"/>
                  </a:lnTo>
                  <a:lnTo>
                    <a:pt x="1693277" y="368496"/>
                  </a:lnTo>
                  <a:lnTo>
                    <a:pt x="1669034" y="373380"/>
                  </a:lnTo>
                  <a:lnTo>
                    <a:pt x="62230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57671" y="1101674"/>
            <a:ext cx="1440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136126" y="1054353"/>
            <a:ext cx="1508125" cy="386080"/>
            <a:chOff x="9136126" y="1054353"/>
            <a:chExt cx="1508125" cy="386080"/>
          </a:xfrm>
        </p:grpSpPr>
        <p:sp>
          <p:nvSpPr>
            <p:cNvPr id="22" name="object 22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4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4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142476" y="1060703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4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4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320276" y="1082802"/>
            <a:ext cx="1141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68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641081" y="367029"/>
            <a:ext cx="1508125" cy="384810"/>
            <a:chOff x="7641081" y="367029"/>
            <a:chExt cx="1508125" cy="384810"/>
          </a:xfrm>
        </p:grpSpPr>
        <p:sp>
          <p:nvSpPr>
            <p:cNvPr id="26" name="object 26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1433068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8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4" y="309880"/>
                  </a:lnTo>
                  <a:lnTo>
                    <a:pt x="1495044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47431" y="373379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09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8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4" y="61975"/>
                  </a:lnTo>
                  <a:lnTo>
                    <a:pt x="1495044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8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828533" y="394208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Gender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209278" y="1929129"/>
            <a:ext cx="904240" cy="384810"/>
            <a:chOff x="9209278" y="1929129"/>
            <a:chExt cx="904240" cy="384810"/>
          </a:xfrm>
        </p:grpSpPr>
        <p:sp>
          <p:nvSpPr>
            <p:cNvPr id="30" name="object 30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4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40" y="309880"/>
                  </a:lnTo>
                  <a:lnTo>
                    <a:pt x="891540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215628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4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40" y="61975"/>
                  </a:lnTo>
                  <a:lnTo>
                    <a:pt x="891540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411969" y="1956638"/>
            <a:ext cx="501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12.5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0631169" y="1929129"/>
            <a:ext cx="904240" cy="384810"/>
            <a:chOff x="10631169" y="1929129"/>
            <a:chExt cx="904240" cy="384810"/>
          </a:xfrm>
        </p:grpSpPr>
        <p:sp>
          <p:nvSpPr>
            <p:cNvPr id="34" name="object 34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829563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829563" y="371856"/>
                  </a:lnTo>
                  <a:lnTo>
                    <a:pt x="853713" y="366994"/>
                  </a:lnTo>
                  <a:lnTo>
                    <a:pt x="873410" y="353726"/>
                  </a:lnTo>
                  <a:lnTo>
                    <a:pt x="886678" y="334029"/>
                  </a:lnTo>
                  <a:lnTo>
                    <a:pt x="891539" y="309880"/>
                  </a:lnTo>
                  <a:lnTo>
                    <a:pt x="891539" y="61975"/>
                  </a:lnTo>
                  <a:lnTo>
                    <a:pt x="886678" y="37826"/>
                  </a:lnTo>
                  <a:lnTo>
                    <a:pt x="873410" y="18129"/>
                  </a:lnTo>
                  <a:lnTo>
                    <a:pt x="853713" y="4861"/>
                  </a:lnTo>
                  <a:lnTo>
                    <a:pt x="82956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637519" y="1935479"/>
              <a:ext cx="891540" cy="372110"/>
            </a:xfrm>
            <a:custGeom>
              <a:avLst/>
              <a:gdLst/>
              <a:ahLst/>
              <a:cxnLst/>
              <a:rect l="l" t="t" r="r" b="b"/>
              <a:pathLst>
                <a:path w="8915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829563" y="0"/>
                  </a:lnTo>
                  <a:lnTo>
                    <a:pt x="853713" y="4861"/>
                  </a:lnTo>
                  <a:lnTo>
                    <a:pt x="873410" y="18129"/>
                  </a:lnTo>
                  <a:lnTo>
                    <a:pt x="886678" y="37826"/>
                  </a:lnTo>
                  <a:lnTo>
                    <a:pt x="891539" y="61975"/>
                  </a:lnTo>
                  <a:lnTo>
                    <a:pt x="891539" y="309880"/>
                  </a:lnTo>
                  <a:lnTo>
                    <a:pt x="886678" y="334029"/>
                  </a:lnTo>
                  <a:lnTo>
                    <a:pt x="873410" y="353726"/>
                  </a:lnTo>
                  <a:lnTo>
                    <a:pt x="853713" y="366994"/>
                  </a:lnTo>
                  <a:lnTo>
                    <a:pt x="829563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0891266" y="1956638"/>
            <a:ext cx="38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2.5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65623" y="590549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0.4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460064" y="58174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523430" y="222313"/>
                </a:moveTo>
                <a:lnTo>
                  <a:pt x="300977" y="222313"/>
                </a:lnTo>
                <a:lnTo>
                  <a:pt x="300977" y="0"/>
                </a:lnTo>
                <a:lnTo>
                  <a:pt x="222453" y="0"/>
                </a:lnTo>
                <a:lnTo>
                  <a:pt x="222453" y="222313"/>
                </a:lnTo>
                <a:lnTo>
                  <a:pt x="0" y="222313"/>
                </a:lnTo>
                <a:lnTo>
                  <a:pt x="0" y="301078"/>
                </a:lnTo>
                <a:lnTo>
                  <a:pt x="222453" y="301078"/>
                </a:lnTo>
                <a:lnTo>
                  <a:pt x="222453" y="523392"/>
                </a:lnTo>
                <a:lnTo>
                  <a:pt x="300977" y="523392"/>
                </a:lnTo>
                <a:lnTo>
                  <a:pt x="300977" y="301078"/>
                </a:lnTo>
                <a:lnTo>
                  <a:pt x="523430" y="301078"/>
                </a:lnTo>
                <a:lnTo>
                  <a:pt x="523430" y="222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15020" y="609351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4">
                <a:moveTo>
                  <a:pt x="419351" y="0"/>
                </a:moveTo>
                <a:lnTo>
                  <a:pt x="238283" y="181154"/>
                </a:lnTo>
                <a:lnTo>
                  <a:pt x="57214" y="0"/>
                </a:lnTo>
                <a:lnTo>
                  <a:pt x="0" y="57226"/>
                </a:lnTo>
                <a:lnTo>
                  <a:pt x="181068" y="238403"/>
                </a:lnTo>
                <a:lnTo>
                  <a:pt x="0" y="419579"/>
                </a:lnTo>
                <a:lnTo>
                  <a:pt x="57215" y="476828"/>
                </a:lnTo>
                <a:lnTo>
                  <a:pt x="238283" y="295652"/>
                </a:lnTo>
                <a:lnTo>
                  <a:pt x="419351" y="476829"/>
                </a:lnTo>
                <a:lnTo>
                  <a:pt x="476566" y="419580"/>
                </a:lnTo>
                <a:lnTo>
                  <a:pt x="295497" y="238403"/>
                </a:lnTo>
                <a:lnTo>
                  <a:pt x="476565" y="57226"/>
                </a:lnTo>
                <a:lnTo>
                  <a:pt x="419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5902197" y="730123"/>
            <a:ext cx="5180965" cy="1583690"/>
            <a:chOff x="5902197" y="730123"/>
            <a:chExt cx="5180965" cy="1583690"/>
          </a:xfrm>
        </p:grpSpPr>
        <p:sp>
          <p:nvSpPr>
            <p:cNvPr id="41" name="object 41"/>
            <p:cNvSpPr/>
            <p:nvPr/>
          </p:nvSpPr>
          <p:spPr>
            <a:xfrm>
              <a:off x="7844790" y="730122"/>
              <a:ext cx="3238500" cy="1215390"/>
            </a:xfrm>
            <a:custGeom>
              <a:avLst/>
              <a:gdLst/>
              <a:ahLst/>
              <a:cxnLst/>
              <a:rect l="l" t="t" r="r" b="b"/>
              <a:pathLst>
                <a:path w="3238500" h="1215389">
                  <a:moveTo>
                    <a:pt x="1298956" y="517652"/>
                  </a:moveTo>
                  <a:lnTo>
                    <a:pt x="1277861" y="480441"/>
                  </a:lnTo>
                  <a:lnTo>
                    <a:pt x="1235964" y="406527"/>
                  </a:lnTo>
                  <a:lnTo>
                    <a:pt x="1214729" y="438111"/>
                  </a:lnTo>
                  <a:lnTo>
                    <a:pt x="562356" y="0"/>
                  </a:lnTo>
                  <a:lnTo>
                    <a:pt x="551688" y="15875"/>
                  </a:lnTo>
                  <a:lnTo>
                    <a:pt x="538607" y="2032"/>
                  </a:lnTo>
                  <a:lnTo>
                    <a:pt x="69977" y="444766"/>
                  </a:lnTo>
                  <a:lnTo>
                    <a:pt x="43815" y="417068"/>
                  </a:lnTo>
                  <a:lnTo>
                    <a:pt x="0" y="537083"/>
                  </a:lnTo>
                  <a:lnTo>
                    <a:pt x="122301" y="500126"/>
                  </a:lnTo>
                  <a:lnTo>
                    <a:pt x="108496" y="485521"/>
                  </a:lnTo>
                  <a:lnTo>
                    <a:pt x="96139" y="472452"/>
                  </a:lnTo>
                  <a:lnTo>
                    <a:pt x="553643" y="40233"/>
                  </a:lnTo>
                  <a:lnTo>
                    <a:pt x="1193431" y="469811"/>
                  </a:lnTo>
                  <a:lnTo>
                    <a:pt x="1172210" y="501396"/>
                  </a:lnTo>
                  <a:lnTo>
                    <a:pt x="1298956" y="517652"/>
                  </a:lnTo>
                  <a:close/>
                </a:path>
                <a:path w="3238500" h="1215389">
                  <a:moveTo>
                    <a:pt x="3238246" y="1205611"/>
                  </a:moveTo>
                  <a:lnTo>
                    <a:pt x="3222206" y="1187323"/>
                  </a:lnTo>
                  <a:lnTo>
                    <a:pt x="3154045" y="1109599"/>
                  </a:lnTo>
                  <a:lnTo>
                    <a:pt x="3139668" y="1144803"/>
                  </a:lnTo>
                  <a:lnTo>
                    <a:pt x="2052447" y="700786"/>
                  </a:lnTo>
                  <a:lnTo>
                    <a:pt x="2050097" y="706513"/>
                  </a:lnTo>
                  <a:lnTo>
                    <a:pt x="2028825" y="696849"/>
                  </a:lnTo>
                  <a:lnTo>
                    <a:pt x="1848116" y="1094155"/>
                  </a:lnTo>
                  <a:lnTo>
                    <a:pt x="1813433" y="1078357"/>
                  </a:lnTo>
                  <a:lnTo>
                    <a:pt x="1818132" y="1205992"/>
                  </a:lnTo>
                  <a:lnTo>
                    <a:pt x="1915553" y="1127252"/>
                  </a:lnTo>
                  <a:lnTo>
                    <a:pt x="1917446" y="1125728"/>
                  </a:lnTo>
                  <a:lnTo>
                    <a:pt x="1882775" y="1109941"/>
                  </a:lnTo>
                  <a:lnTo>
                    <a:pt x="2050478" y="741210"/>
                  </a:lnTo>
                  <a:lnTo>
                    <a:pt x="3125254" y="1180134"/>
                  </a:lnTo>
                  <a:lnTo>
                    <a:pt x="3110865" y="1215390"/>
                  </a:lnTo>
                  <a:lnTo>
                    <a:pt x="3238246" y="12056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928624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928624" y="371856"/>
                  </a:lnTo>
                  <a:lnTo>
                    <a:pt x="952773" y="366994"/>
                  </a:lnTo>
                  <a:lnTo>
                    <a:pt x="972470" y="353726"/>
                  </a:lnTo>
                  <a:lnTo>
                    <a:pt x="985738" y="334029"/>
                  </a:lnTo>
                  <a:lnTo>
                    <a:pt x="990600" y="309880"/>
                  </a:lnTo>
                  <a:lnTo>
                    <a:pt x="990600" y="61975"/>
                  </a:lnTo>
                  <a:lnTo>
                    <a:pt x="985738" y="37826"/>
                  </a:lnTo>
                  <a:lnTo>
                    <a:pt x="972470" y="18129"/>
                  </a:lnTo>
                  <a:lnTo>
                    <a:pt x="952773" y="4861"/>
                  </a:lnTo>
                  <a:lnTo>
                    <a:pt x="9286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908547" y="1935480"/>
              <a:ext cx="990600" cy="372110"/>
            </a:xfrm>
            <a:custGeom>
              <a:avLst/>
              <a:gdLst/>
              <a:ahLst/>
              <a:cxnLst/>
              <a:rect l="l" t="t" r="r" b="b"/>
              <a:pathLst>
                <a:path w="99060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928624" y="0"/>
                  </a:lnTo>
                  <a:lnTo>
                    <a:pt x="952773" y="4861"/>
                  </a:lnTo>
                  <a:lnTo>
                    <a:pt x="972470" y="18129"/>
                  </a:lnTo>
                  <a:lnTo>
                    <a:pt x="985738" y="37826"/>
                  </a:lnTo>
                  <a:lnTo>
                    <a:pt x="990600" y="61975"/>
                  </a:lnTo>
                  <a:lnTo>
                    <a:pt x="990600" y="309880"/>
                  </a:lnTo>
                  <a:lnTo>
                    <a:pt x="985738" y="334029"/>
                  </a:lnTo>
                  <a:lnTo>
                    <a:pt x="972470" y="353726"/>
                  </a:lnTo>
                  <a:lnTo>
                    <a:pt x="952773" y="366994"/>
                  </a:lnTo>
                  <a:lnTo>
                    <a:pt x="928624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247003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162545" y="1929129"/>
            <a:ext cx="1672589" cy="384810"/>
            <a:chOff x="7162545" y="1929129"/>
            <a:chExt cx="1672589" cy="384810"/>
          </a:xfrm>
        </p:grpSpPr>
        <p:sp>
          <p:nvSpPr>
            <p:cNvPr id="46" name="object 46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1597659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597659" y="371856"/>
                  </a:lnTo>
                  <a:lnTo>
                    <a:pt x="1621809" y="366994"/>
                  </a:lnTo>
                  <a:lnTo>
                    <a:pt x="1641506" y="353726"/>
                  </a:lnTo>
                  <a:lnTo>
                    <a:pt x="1654774" y="334029"/>
                  </a:lnTo>
                  <a:lnTo>
                    <a:pt x="1659635" y="309880"/>
                  </a:lnTo>
                  <a:lnTo>
                    <a:pt x="1659635" y="61975"/>
                  </a:lnTo>
                  <a:lnTo>
                    <a:pt x="1654774" y="37826"/>
                  </a:lnTo>
                  <a:lnTo>
                    <a:pt x="1641506" y="18129"/>
                  </a:lnTo>
                  <a:lnTo>
                    <a:pt x="1621809" y="4861"/>
                  </a:lnTo>
                  <a:lnTo>
                    <a:pt x="159765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168895" y="1935479"/>
              <a:ext cx="1659889" cy="372110"/>
            </a:xfrm>
            <a:custGeom>
              <a:avLst/>
              <a:gdLst/>
              <a:ahLst/>
              <a:cxnLst/>
              <a:rect l="l" t="t" r="r" b="b"/>
              <a:pathLst>
                <a:path w="165989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597659" y="0"/>
                  </a:lnTo>
                  <a:lnTo>
                    <a:pt x="1621809" y="4861"/>
                  </a:lnTo>
                  <a:lnTo>
                    <a:pt x="1641506" y="18129"/>
                  </a:lnTo>
                  <a:lnTo>
                    <a:pt x="1654774" y="37826"/>
                  </a:lnTo>
                  <a:lnTo>
                    <a:pt x="1659635" y="61975"/>
                  </a:lnTo>
                  <a:lnTo>
                    <a:pt x="1659635" y="309880"/>
                  </a:lnTo>
                  <a:lnTo>
                    <a:pt x="1654774" y="334029"/>
                  </a:lnTo>
                  <a:lnTo>
                    <a:pt x="1641506" y="353726"/>
                  </a:lnTo>
                  <a:lnTo>
                    <a:pt x="1621809" y="366994"/>
                  </a:lnTo>
                  <a:lnTo>
                    <a:pt x="1597659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841106" y="1956638"/>
            <a:ext cx="315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4.8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404610" y="1419986"/>
            <a:ext cx="1595120" cy="516255"/>
          </a:xfrm>
          <a:custGeom>
            <a:avLst/>
            <a:gdLst/>
            <a:ahLst/>
            <a:cxnLst/>
            <a:rect l="l" t="t" r="r" b="b"/>
            <a:pathLst>
              <a:path w="1595120" h="516255">
                <a:moveTo>
                  <a:pt x="1594866" y="515747"/>
                </a:moveTo>
                <a:lnTo>
                  <a:pt x="1575701" y="490220"/>
                </a:lnTo>
                <a:lnTo>
                  <a:pt x="1518158" y="413512"/>
                </a:lnTo>
                <a:lnTo>
                  <a:pt x="1501101" y="447662"/>
                </a:lnTo>
                <a:lnTo>
                  <a:pt x="628777" y="11557"/>
                </a:lnTo>
                <a:lnTo>
                  <a:pt x="624332" y="20447"/>
                </a:lnTo>
                <a:lnTo>
                  <a:pt x="607822" y="0"/>
                </a:lnTo>
                <a:lnTo>
                  <a:pt x="76885" y="429488"/>
                </a:lnTo>
                <a:lnTo>
                  <a:pt x="52959" y="399923"/>
                </a:lnTo>
                <a:lnTo>
                  <a:pt x="0" y="516128"/>
                </a:lnTo>
                <a:lnTo>
                  <a:pt x="124841" y="488696"/>
                </a:lnTo>
                <a:lnTo>
                  <a:pt x="110540" y="471043"/>
                </a:lnTo>
                <a:lnTo>
                  <a:pt x="100825" y="459041"/>
                </a:lnTo>
                <a:lnTo>
                  <a:pt x="612013" y="45732"/>
                </a:lnTo>
                <a:lnTo>
                  <a:pt x="1484096" y="481711"/>
                </a:lnTo>
                <a:lnTo>
                  <a:pt x="1467104" y="515747"/>
                </a:lnTo>
                <a:lnTo>
                  <a:pt x="1594866" y="515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431407" y="3176473"/>
            <a:ext cx="4298315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Next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step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calculate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</a:t>
            </a:r>
            <a:r>
              <a:rPr sz="2800" b="1" spc="-10" dirty="0">
                <a:latin typeface="Calibri"/>
                <a:cs typeface="Calibri"/>
              </a:rPr>
              <a:t>predicted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heights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using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current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gradient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boosted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tree </a:t>
            </a:r>
            <a:r>
              <a:rPr sz="2800" spc="-10" dirty="0">
                <a:latin typeface="Calibri"/>
                <a:cs typeface="Calibri"/>
              </a:rPr>
              <a:t>structure…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7928</Words>
  <Application>Microsoft Office PowerPoint</Application>
  <PresentationFormat>Widescreen</PresentationFormat>
  <Paragraphs>4176</Paragraphs>
  <Slides>124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2" baseType="lpstr">
      <vt:lpstr>Calibri Light</vt:lpstr>
      <vt:lpstr>Cambria Math</vt:lpstr>
      <vt:lpstr>Calibri</vt:lpstr>
      <vt:lpstr>Gloucester MT Extra Condensed</vt:lpstr>
      <vt:lpstr>Arial</vt:lpstr>
      <vt:lpstr>Times New Roman</vt:lpstr>
      <vt:lpstr>Lucida Sans Typewriter</vt:lpstr>
      <vt:lpstr>Office Theme</vt:lpstr>
      <vt:lpstr>Tree based Machine Learning Models for Data Science</vt:lpstr>
      <vt:lpstr>Gradient Boosting Tree</vt:lpstr>
      <vt:lpstr>Chapter 1 Gradient Boosting for Classification</vt:lpstr>
      <vt:lpstr>Gradient Boosting for Classification</vt:lpstr>
      <vt:lpstr>Step 1: Initiate the first leaf</vt:lpstr>
      <vt:lpstr>PowerPoint Presentation</vt:lpstr>
      <vt:lpstr>PowerPoint Presentation</vt:lpstr>
      <vt:lpstr>PowerPoint Presentation</vt:lpstr>
      <vt:lpstr>PowerPoint Presentation</vt:lpstr>
      <vt:lpstr>We initiated the first leaf with an initial prediction estimate</vt:lpstr>
      <vt:lpstr>PowerPoint Presentation</vt:lpstr>
      <vt:lpstr>PowerPoint Presentation</vt:lpstr>
      <vt:lpstr>PowerPoint Presentation</vt:lpstr>
      <vt:lpstr>Step 2: Perform 2nd iteration and create a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3: Update the residuals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use Gradient Boosted tree???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That’s how we use Gradient Boosting for classification tasks</vt:lpstr>
      <vt:lpstr>Chapter 2 Gradient Boosting for Regression</vt:lpstr>
      <vt:lpstr>This is our sample Data for this example…</vt:lpstr>
      <vt:lpstr>And we need to create a tree with Gender, Weight, and Region as features for prediction of Height</vt:lpstr>
      <vt:lpstr>Gradient Boosting for Regression</vt:lpstr>
      <vt:lpstr>A Leaf</vt:lpstr>
      <vt:lpstr>A Leaf</vt:lpstr>
      <vt:lpstr>A Leaf</vt:lpstr>
      <vt:lpstr>A Leaf</vt:lpstr>
      <vt:lpstr>A Leaf</vt:lpstr>
      <vt:lpstr>Avg Height</vt:lpstr>
      <vt:lpstr>Avg Height</vt:lpstr>
      <vt:lpstr>Avg Height</vt:lpstr>
      <vt:lpstr>Avg Height</vt:lpstr>
      <vt:lpstr>Avg Height</vt:lpstr>
      <vt:lpstr>Avg Height</vt:lpstr>
      <vt:lpstr>Avg Height</vt:lpstr>
      <vt:lpstr>Avg Height</vt:lpstr>
      <vt:lpstr>Avg Height</vt:lpstr>
      <vt:lpstr>Avg Height</vt:lpstr>
      <vt:lpstr>Avg Height</vt:lpstr>
      <vt:lpstr>Avg Height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of Gradient Boosted Tree Models</vt:lpstr>
      <vt:lpstr>Advantages of Gradient Boosted Tree Models</vt:lpstr>
      <vt:lpstr>PowerPoint Presentation</vt:lpstr>
      <vt:lpstr>Disadvantages of Gradient Boosted Tree Models</vt:lpstr>
      <vt:lpstr>Disadvantages of Gradient Boosted Tree Models</vt:lpstr>
      <vt:lpstr>PowerPoint Presentation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dheeraj rathee</dc:creator>
  <cp:lastModifiedBy>Marreel, Lena</cp:lastModifiedBy>
  <cp:revision>1</cp:revision>
  <dcterms:created xsi:type="dcterms:W3CDTF">2022-07-27T13:50:55Z</dcterms:created>
  <dcterms:modified xsi:type="dcterms:W3CDTF">2022-07-27T13:55:44Z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2022-07-27T00:00:00Z</vt:filetime>
  </property>
</Properties>
</file>